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58" r:id="rId5"/>
    <p:sldId id="260" r:id="rId6"/>
    <p:sldId id="264" r:id="rId7"/>
    <p:sldId id="266" r:id="rId8"/>
    <p:sldId id="263" r:id="rId9"/>
    <p:sldId id="262" r:id="rId10"/>
    <p:sldId id="265" r:id="rId11"/>
    <p:sldId id="270" r:id="rId12"/>
    <p:sldId id="283" r:id="rId13"/>
    <p:sldId id="284" r:id="rId14"/>
    <p:sldId id="285" r:id="rId15"/>
    <p:sldId id="267" r:id="rId16"/>
    <p:sldId id="273" r:id="rId17"/>
    <p:sldId id="271" r:id="rId18"/>
    <p:sldId id="272" r:id="rId19"/>
    <p:sldId id="268" r:id="rId20"/>
    <p:sldId id="275" r:id="rId21"/>
    <p:sldId id="276" r:id="rId22"/>
    <p:sldId id="279" r:id="rId23"/>
    <p:sldId id="274" r:id="rId24"/>
    <p:sldId id="278" r:id="rId25"/>
    <p:sldId id="277" r:id="rId26"/>
    <p:sldId id="269" r:id="rId27"/>
    <p:sldId id="282" r:id="rId28"/>
    <p:sldId id="280" r:id="rId29"/>
    <p:sldId id="28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7416" autoAdjust="0"/>
  </p:normalViewPr>
  <p:slideViewPr>
    <p:cSldViewPr snapToGrid="0" snapToObjects="1">
      <p:cViewPr varScale="1">
        <p:scale>
          <a:sx n="93" d="100"/>
          <a:sy n="93" d="100"/>
        </p:scale>
        <p:origin x="44" y="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it\physcomp\assets\calculations\PullUpResistor.xlsx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1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  <a:ea typeface="+mn-ea"/>
                <a:cs typeface="+mn-cs"/>
              </a:defRPr>
            </a:pPr>
            <a:r>
              <a:rPr lang="en-US" b="1"/>
              <a:t>Pull-up resistor R vs. V</a:t>
            </a:r>
            <a:r>
              <a:rPr lang="en-US" b="1" baseline="-25000"/>
              <a:t>pin</a:t>
            </a:r>
            <a:r>
              <a:rPr lang="en-US" b="1"/>
              <a:t> and Power Dissipation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1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4745275385177787E-2"/>
          <c:y val="0.10224672639558925"/>
          <c:w val="0.80674314771686406"/>
          <c:h val="0.78295648180019162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Sheet1!$D$1</c:f>
              <c:strCache>
                <c:ptCount val="1"/>
                <c:pt idx="0">
                  <c:v>Vpin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Sheet1!$A$2:$A$10001</c:f>
              <c:numCache>
                <c:formatCode>General</c:formatCode>
                <c:ptCount val="10000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  <c:pt idx="10">
                  <c:v>1100</c:v>
                </c:pt>
                <c:pt idx="11">
                  <c:v>1200</c:v>
                </c:pt>
                <c:pt idx="12">
                  <c:v>1300</c:v>
                </c:pt>
                <c:pt idx="13">
                  <c:v>1400</c:v>
                </c:pt>
                <c:pt idx="14">
                  <c:v>1500</c:v>
                </c:pt>
                <c:pt idx="15">
                  <c:v>1600</c:v>
                </c:pt>
                <c:pt idx="16">
                  <c:v>1700</c:v>
                </c:pt>
                <c:pt idx="17">
                  <c:v>1800</c:v>
                </c:pt>
                <c:pt idx="18">
                  <c:v>1900</c:v>
                </c:pt>
                <c:pt idx="19">
                  <c:v>2000</c:v>
                </c:pt>
                <c:pt idx="20">
                  <c:v>2100</c:v>
                </c:pt>
                <c:pt idx="21">
                  <c:v>2200</c:v>
                </c:pt>
                <c:pt idx="22">
                  <c:v>2300</c:v>
                </c:pt>
                <c:pt idx="23">
                  <c:v>2400</c:v>
                </c:pt>
                <c:pt idx="24">
                  <c:v>2500</c:v>
                </c:pt>
                <c:pt idx="25">
                  <c:v>2600</c:v>
                </c:pt>
                <c:pt idx="26">
                  <c:v>2700</c:v>
                </c:pt>
                <c:pt idx="27">
                  <c:v>2800</c:v>
                </c:pt>
                <c:pt idx="28">
                  <c:v>2900</c:v>
                </c:pt>
                <c:pt idx="29">
                  <c:v>3000</c:v>
                </c:pt>
                <c:pt idx="30">
                  <c:v>3100</c:v>
                </c:pt>
                <c:pt idx="31">
                  <c:v>3200</c:v>
                </c:pt>
                <c:pt idx="32">
                  <c:v>3300</c:v>
                </c:pt>
                <c:pt idx="33">
                  <c:v>3400</c:v>
                </c:pt>
                <c:pt idx="34">
                  <c:v>3500</c:v>
                </c:pt>
                <c:pt idx="35">
                  <c:v>3600</c:v>
                </c:pt>
                <c:pt idx="36">
                  <c:v>3700</c:v>
                </c:pt>
                <c:pt idx="37">
                  <c:v>3800</c:v>
                </c:pt>
                <c:pt idx="38">
                  <c:v>3900</c:v>
                </c:pt>
                <c:pt idx="39">
                  <c:v>4000</c:v>
                </c:pt>
                <c:pt idx="40">
                  <c:v>4100</c:v>
                </c:pt>
                <c:pt idx="41">
                  <c:v>4200</c:v>
                </c:pt>
                <c:pt idx="42">
                  <c:v>4300</c:v>
                </c:pt>
                <c:pt idx="43">
                  <c:v>4400</c:v>
                </c:pt>
                <c:pt idx="44">
                  <c:v>4500</c:v>
                </c:pt>
                <c:pt idx="45">
                  <c:v>4600</c:v>
                </c:pt>
                <c:pt idx="46">
                  <c:v>4700</c:v>
                </c:pt>
                <c:pt idx="47">
                  <c:v>4800</c:v>
                </c:pt>
                <c:pt idx="48">
                  <c:v>4900</c:v>
                </c:pt>
                <c:pt idx="49">
                  <c:v>5000</c:v>
                </c:pt>
                <c:pt idx="50">
                  <c:v>5100</c:v>
                </c:pt>
                <c:pt idx="51">
                  <c:v>5200</c:v>
                </c:pt>
                <c:pt idx="52">
                  <c:v>5300</c:v>
                </c:pt>
                <c:pt idx="53">
                  <c:v>5400</c:v>
                </c:pt>
                <c:pt idx="54">
                  <c:v>5500</c:v>
                </c:pt>
                <c:pt idx="55">
                  <c:v>5600</c:v>
                </c:pt>
                <c:pt idx="56">
                  <c:v>5700</c:v>
                </c:pt>
                <c:pt idx="57">
                  <c:v>5800</c:v>
                </c:pt>
                <c:pt idx="58">
                  <c:v>5900</c:v>
                </c:pt>
                <c:pt idx="59">
                  <c:v>6000</c:v>
                </c:pt>
                <c:pt idx="60">
                  <c:v>6100</c:v>
                </c:pt>
                <c:pt idx="61">
                  <c:v>6200</c:v>
                </c:pt>
                <c:pt idx="62">
                  <c:v>6300</c:v>
                </c:pt>
                <c:pt idx="63">
                  <c:v>6400</c:v>
                </c:pt>
                <c:pt idx="64">
                  <c:v>6500</c:v>
                </c:pt>
                <c:pt idx="65">
                  <c:v>6600</c:v>
                </c:pt>
                <c:pt idx="66">
                  <c:v>6700</c:v>
                </c:pt>
                <c:pt idx="67">
                  <c:v>6800</c:v>
                </c:pt>
                <c:pt idx="68">
                  <c:v>6900</c:v>
                </c:pt>
                <c:pt idx="69">
                  <c:v>7000</c:v>
                </c:pt>
                <c:pt idx="70">
                  <c:v>7100</c:v>
                </c:pt>
                <c:pt idx="71">
                  <c:v>7200</c:v>
                </c:pt>
                <c:pt idx="72">
                  <c:v>7300</c:v>
                </c:pt>
                <c:pt idx="73">
                  <c:v>7400</c:v>
                </c:pt>
                <c:pt idx="74">
                  <c:v>7500</c:v>
                </c:pt>
                <c:pt idx="75">
                  <c:v>7600</c:v>
                </c:pt>
                <c:pt idx="76">
                  <c:v>7700</c:v>
                </c:pt>
                <c:pt idx="77">
                  <c:v>7800</c:v>
                </c:pt>
                <c:pt idx="78">
                  <c:v>7900</c:v>
                </c:pt>
                <c:pt idx="79">
                  <c:v>8000</c:v>
                </c:pt>
                <c:pt idx="80">
                  <c:v>8100</c:v>
                </c:pt>
                <c:pt idx="81">
                  <c:v>8200</c:v>
                </c:pt>
                <c:pt idx="82">
                  <c:v>8300</c:v>
                </c:pt>
                <c:pt idx="83">
                  <c:v>8400</c:v>
                </c:pt>
                <c:pt idx="84">
                  <c:v>8500</c:v>
                </c:pt>
                <c:pt idx="85">
                  <c:v>8600</c:v>
                </c:pt>
                <c:pt idx="86">
                  <c:v>8700</c:v>
                </c:pt>
                <c:pt idx="87">
                  <c:v>8800</c:v>
                </c:pt>
                <c:pt idx="88">
                  <c:v>8900</c:v>
                </c:pt>
                <c:pt idx="89">
                  <c:v>9000</c:v>
                </c:pt>
                <c:pt idx="90">
                  <c:v>9100</c:v>
                </c:pt>
                <c:pt idx="91">
                  <c:v>9200</c:v>
                </c:pt>
                <c:pt idx="92">
                  <c:v>9300</c:v>
                </c:pt>
                <c:pt idx="93">
                  <c:v>9400</c:v>
                </c:pt>
                <c:pt idx="94">
                  <c:v>9500</c:v>
                </c:pt>
                <c:pt idx="95">
                  <c:v>9600</c:v>
                </c:pt>
                <c:pt idx="96">
                  <c:v>9700</c:v>
                </c:pt>
                <c:pt idx="97">
                  <c:v>9800</c:v>
                </c:pt>
                <c:pt idx="98">
                  <c:v>9900</c:v>
                </c:pt>
                <c:pt idx="99">
                  <c:v>10000</c:v>
                </c:pt>
                <c:pt idx="100">
                  <c:v>10100</c:v>
                </c:pt>
                <c:pt idx="101">
                  <c:v>10200</c:v>
                </c:pt>
                <c:pt idx="102">
                  <c:v>10300</c:v>
                </c:pt>
                <c:pt idx="103">
                  <c:v>10400</c:v>
                </c:pt>
                <c:pt idx="104">
                  <c:v>10500</c:v>
                </c:pt>
                <c:pt idx="105">
                  <c:v>10600</c:v>
                </c:pt>
                <c:pt idx="106">
                  <c:v>10700</c:v>
                </c:pt>
                <c:pt idx="107">
                  <c:v>10800</c:v>
                </c:pt>
                <c:pt idx="108">
                  <c:v>10900</c:v>
                </c:pt>
                <c:pt idx="109">
                  <c:v>11000</c:v>
                </c:pt>
                <c:pt idx="110">
                  <c:v>11100</c:v>
                </c:pt>
                <c:pt idx="111">
                  <c:v>11200</c:v>
                </c:pt>
                <c:pt idx="112">
                  <c:v>11300</c:v>
                </c:pt>
                <c:pt idx="113">
                  <c:v>11400</c:v>
                </c:pt>
                <c:pt idx="114">
                  <c:v>11500</c:v>
                </c:pt>
                <c:pt idx="115">
                  <c:v>11600</c:v>
                </c:pt>
                <c:pt idx="116">
                  <c:v>11700</c:v>
                </c:pt>
                <c:pt idx="117">
                  <c:v>11800</c:v>
                </c:pt>
                <c:pt idx="118">
                  <c:v>11900</c:v>
                </c:pt>
                <c:pt idx="119">
                  <c:v>12000</c:v>
                </c:pt>
                <c:pt idx="120">
                  <c:v>12100</c:v>
                </c:pt>
                <c:pt idx="121">
                  <c:v>12200</c:v>
                </c:pt>
                <c:pt idx="122">
                  <c:v>12300</c:v>
                </c:pt>
                <c:pt idx="123">
                  <c:v>12400</c:v>
                </c:pt>
                <c:pt idx="124">
                  <c:v>12500</c:v>
                </c:pt>
                <c:pt idx="125">
                  <c:v>12600</c:v>
                </c:pt>
                <c:pt idx="126">
                  <c:v>12700</c:v>
                </c:pt>
                <c:pt idx="127">
                  <c:v>12800</c:v>
                </c:pt>
                <c:pt idx="128">
                  <c:v>12900</c:v>
                </c:pt>
                <c:pt idx="129">
                  <c:v>13000</c:v>
                </c:pt>
                <c:pt idx="130">
                  <c:v>13100</c:v>
                </c:pt>
                <c:pt idx="131">
                  <c:v>13200</c:v>
                </c:pt>
                <c:pt idx="132">
                  <c:v>13300</c:v>
                </c:pt>
                <c:pt idx="133">
                  <c:v>13400</c:v>
                </c:pt>
                <c:pt idx="134">
                  <c:v>13500</c:v>
                </c:pt>
                <c:pt idx="135">
                  <c:v>13600</c:v>
                </c:pt>
                <c:pt idx="136">
                  <c:v>13700</c:v>
                </c:pt>
                <c:pt idx="137">
                  <c:v>13800</c:v>
                </c:pt>
                <c:pt idx="138">
                  <c:v>13900</c:v>
                </c:pt>
                <c:pt idx="139">
                  <c:v>14000</c:v>
                </c:pt>
                <c:pt idx="140">
                  <c:v>14100</c:v>
                </c:pt>
                <c:pt idx="141">
                  <c:v>14200</c:v>
                </c:pt>
                <c:pt idx="142">
                  <c:v>14300</c:v>
                </c:pt>
                <c:pt idx="143">
                  <c:v>14400</c:v>
                </c:pt>
                <c:pt idx="144">
                  <c:v>14500</c:v>
                </c:pt>
                <c:pt idx="145">
                  <c:v>14600</c:v>
                </c:pt>
                <c:pt idx="146">
                  <c:v>14700</c:v>
                </c:pt>
                <c:pt idx="147">
                  <c:v>14800</c:v>
                </c:pt>
                <c:pt idx="148">
                  <c:v>14900</c:v>
                </c:pt>
                <c:pt idx="149">
                  <c:v>15000</c:v>
                </c:pt>
                <c:pt idx="150">
                  <c:v>15100</c:v>
                </c:pt>
                <c:pt idx="151">
                  <c:v>15200</c:v>
                </c:pt>
                <c:pt idx="152">
                  <c:v>15300</c:v>
                </c:pt>
                <c:pt idx="153">
                  <c:v>15400</c:v>
                </c:pt>
                <c:pt idx="154">
                  <c:v>15500</c:v>
                </c:pt>
                <c:pt idx="155">
                  <c:v>15600</c:v>
                </c:pt>
                <c:pt idx="156">
                  <c:v>15700</c:v>
                </c:pt>
                <c:pt idx="157">
                  <c:v>15800</c:v>
                </c:pt>
                <c:pt idx="158">
                  <c:v>15900</c:v>
                </c:pt>
                <c:pt idx="159">
                  <c:v>16000</c:v>
                </c:pt>
                <c:pt idx="160">
                  <c:v>16100</c:v>
                </c:pt>
                <c:pt idx="161">
                  <c:v>16200</c:v>
                </c:pt>
                <c:pt idx="162">
                  <c:v>16300</c:v>
                </c:pt>
                <c:pt idx="163">
                  <c:v>16400</c:v>
                </c:pt>
                <c:pt idx="164">
                  <c:v>16500</c:v>
                </c:pt>
                <c:pt idx="165">
                  <c:v>16600</c:v>
                </c:pt>
                <c:pt idx="166">
                  <c:v>16700</c:v>
                </c:pt>
                <c:pt idx="167">
                  <c:v>16800</c:v>
                </c:pt>
                <c:pt idx="168">
                  <c:v>16900</c:v>
                </c:pt>
                <c:pt idx="169">
                  <c:v>17000</c:v>
                </c:pt>
                <c:pt idx="170">
                  <c:v>17100</c:v>
                </c:pt>
                <c:pt idx="171">
                  <c:v>17200</c:v>
                </c:pt>
                <c:pt idx="172">
                  <c:v>17300</c:v>
                </c:pt>
                <c:pt idx="173">
                  <c:v>17400</c:v>
                </c:pt>
                <c:pt idx="174">
                  <c:v>17500</c:v>
                </c:pt>
                <c:pt idx="175">
                  <c:v>17600</c:v>
                </c:pt>
                <c:pt idx="176">
                  <c:v>17700</c:v>
                </c:pt>
                <c:pt idx="177">
                  <c:v>17800</c:v>
                </c:pt>
                <c:pt idx="178">
                  <c:v>17900</c:v>
                </c:pt>
                <c:pt idx="179">
                  <c:v>18000</c:v>
                </c:pt>
                <c:pt idx="180">
                  <c:v>18100</c:v>
                </c:pt>
                <c:pt idx="181">
                  <c:v>18200</c:v>
                </c:pt>
                <c:pt idx="182">
                  <c:v>18300</c:v>
                </c:pt>
                <c:pt idx="183">
                  <c:v>18400</c:v>
                </c:pt>
                <c:pt idx="184">
                  <c:v>18500</c:v>
                </c:pt>
                <c:pt idx="185">
                  <c:v>18600</c:v>
                </c:pt>
                <c:pt idx="186">
                  <c:v>18700</c:v>
                </c:pt>
                <c:pt idx="187">
                  <c:v>18800</c:v>
                </c:pt>
                <c:pt idx="188">
                  <c:v>18900</c:v>
                </c:pt>
                <c:pt idx="189">
                  <c:v>19000</c:v>
                </c:pt>
                <c:pt idx="190">
                  <c:v>19100</c:v>
                </c:pt>
                <c:pt idx="191">
                  <c:v>19200</c:v>
                </c:pt>
                <c:pt idx="192">
                  <c:v>19300</c:v>
                </c:pt>
                <c:pt idx="193">
                  <c:v>19400</c:v>
                </c:pt>
                <c:pt idx="194">
                  <c:v>19500</c:v>
                </c:pt>
                <c:pt idx="195">
                  <c:v>19600</c:v>
                </c:pt>
                <c:pt idx="196">
                  <c:v>19700</c:v>
                </c:pt>
                <c:pt idx="197">
                  <c:v>19800</c:v>
                </c:pt>
                <c:pt idx="198">
                  <c:v>19900</c:v>
                </c:pt>
                <c:pt idx="199">
                  <c:v>20000</c:v>
                </c:pt>
                <c:pt idx="200">
                  <c:v>20100</c:v>
                </c:pt>
                <c:pt idx="201">
                  <c:v>20200</c:v>
                </c:pt>
                <c:pt idx="202">
                  <c:v>20300</c:v>
                </c:pt>
                <c:pt idx="203">
                  <c:v>20400</c:v>
                </c:pt>
                <c:pt idx="204">
                  <c:v>20500</c:v>
                </c:pt>
                <c:pt idx="205">
                  <c:v>20600</c:v>
                </c:pt>
                <c:pt idx="206">
                  <c:v>20700</c:v>
                </c:pt>
                <c:pt idx="207">
                  <c:v>20800</c:v>
                </c:pt>
                <c:pt idx="208">
                  <c:v>20900</c:v>
                </c:pt>
                <c:pt idx="209">
                  <c:v>21000</c:v>
                </c:pt>
                <c:pt idx="210">
                  <c:v>21100</c:v>
                </c:pt>
                <c:pt idx="211">
                  <c:v>21200</c:v>
                </c:pt>
                <c:pt idx="212">
                  <c:v>21300</c:v>
                </c:pt>
                <c:pt idx="213">
                  <c:v>21400</c:v>
                </c:pt>
                <c:pt idx="214">
                  <c:v>21500</c:v>
                </c:pt>
                <c:pt idx="215">
                  <c:v>21600</c:v>
                </c:pt>
                <c:pt idx="216">
                  <c:v>21700</c:v>
                </c:pt>
                <c:pt idx="217">
                  <c:v>21800</c:v>
                </c:pt>
                <c:pt idx="218">
                  <c:v>21900</c:v>
                </c:pt>
                <c:pt idx="219">
                  <c:v>22000</c:v>
                </c:pt>
                <c:pt idx="220">
                  <c:v>22100</c:v>
                </c:pt>
                <c:pt idx="221">
                  <c:v>22200</c:v>
                </c:pt>
                <c:pt idx="222">
                  <c:v>22300</c:v>
                </c:pt>
                <c:pt idx="223">
                  <c:v>22400</c:v>
                </c:pt>
                <c:pt idx="224">
                  <c:v>22500</c:v>
                </c:pt>
                <c:pt idx="225">
                  <c:v>22600</c:v>
                </c:pt>
                <c:pt idx="226">
                  <c:v>22700</c:v>
                </c:pt>
                <c:pt idx="227">
                  <c:v>22800</c:v>
                </c:pt>
                <c:pt idx="228">
                  <c:v>22900</c:v>
                </c:pt>
                <c:pt idx="229">
                  <c:v>23000</c:v>
                </c:pt>
                <c:pt idx="230">
                  <c:v>23100</c:v>
                </c:pt>
                <c:pt idx="231">
                  <c:v>23200</c:v>
                </c:pt>
                <c:pt idx="232">
                  <c:v>23300</c:v>
                </c:pt>
                <c:pt idx="233">
                  <c:v>23400</c:v>
                </c:pt>
                <c:pt idx="234">
                  <c:v>23500</c:v>
                </c:pt>
                <c:pt idx="235">
                  <c:v>23600</c:v>
                </c:pt>
                <c:pt idx="236">
                  <c:v>23700</c:v>
                </c:pt>
                <c:pt idx="237">
                  <c:v>23800</c:v>
                </c:pt>
                <c:pt idx="238">
                  <c:v>23900</c:v>
                </c:pt>
                <c:pt idx="239">
                  <c:v>24000</c:v>
                </c:pt>
                <c:pt idx="240">
                  <c:v>24100</c:v>
                </c:pt>
                <c:pt idx="241">
                  <c:v>24200</c:v>
                </c:pt>
                <c:pt idx="242">
                  <c:v>24300</c:v>
                </c:pt>
                <c:pt idx="243">
                  <c:v>24400</c:v>
                </c:pt>
                <c:pt idx="244">
                  <c:v>24500</c:v>
                </c:pt>
                <c:pt idx="245">
                  <c:v>24600</c:v>
                </c:pt>
                <c:pt idx="246">
                  <c:v>24700</c:v>
                </c:pt>
                <c:pt idx="247">
                  <c:v>24800</c:v>
                </c:pt>
                <c:pt idx="248">
                  <c:v>24900</c:v>
                </c:pt>
                <c:pt idx="249">
                  <c:v>25000</c:v>
                </c:pt>
                <c:pt idx="250">
                  <c:v>25100</c:v>
                </c:pt>
                <c:pt idx="251">
                  <c:v>25200</c:v>
                </c:pt>
                <c:pt idx="252">
                  <c:v>25300</c:v>
                </c:pt>
                <c:pt idx="253">
                  <c:v>25400</c:v>
                </c:pt>
                <c:pt idx="254">
                  <c:v>25500</c:v>
                </c:pt>
                <c:pt idx="255">
                  <c:v>25600</c:v>
                </c:pt>
                <c:pt idx="256">
                  <c:v>25700</c:v>
                </c:pt>
                <c:pt idx="257">
                  <c:v>25800</c:v>
                </c:pt>
                <c:pt idx="258">
                  <c:v>25900</c:v>
                </c:pt>
                <c:pt idx="259">
                  <c:v>26000</c:v>
                </c:pt>
                <c:pt idx="260">
                  <c:v>26100</c:v>
                </c:pt>
                <c:pt idx="261">
                  <c:v>26200</c:v>
                </c:pt>
                <c:pt idx="262">
                  <c:v>26300</c:v>
                </c:pt>
                <c:pt idx="263">
                  <c:v>26400</c:v>
                </c:pt>
                <c:pt idx="264">
                  <c:v>26500</c:v>
                </c:pt>
                <c:pt idx="265">
                  <c:v>26600</c:v>
                </c:pt>
                <c:pt idx="266">
                  <c:v>26700</c:v>
                </c:pt>
                <c:pt idx="267">
                  <c:v>26800</c:v>
                </c:pt>
                <c:pt idx="268">
                  <c:v>26900</c:v>
                </c:pt>
                <c:pt idx="269">
                  <c:v>27000</c:v>
                </c:pt>
                <c:pt idx="270">
                  <c:v>27100</c:v>
                </c:pt>
                <c:pt idx="271">
                  <c:v>27200</c:v>
                </c:pt>
                <c:pt idx="272">
                  <c:v>27300</c:v>
                </c:pt>
                <c:pt idx="273">
                  <c:v>27400</c:v>
                </c:pt>
                <c:pt idx="274">
                  <c:v>27500</c:v>
                </c:pt>
                <c:pt idx="275">
                  <c:v>27600</c:v>
                </c:pt>
                <c:pt idx="276">
                  <c:v>27700</c:v>
                </c:pt>
                <c:pt idx="277">
                  <c:v>27800</c:v>
                </c:pt>
                <c:pt idx="278">
                  <c:v>27900</c:v>
                </c:pt>
                <c:pt idx="279">
                  <c:v>28000</c:v>
                </c:pt>
                <c:pt idx="280">
                  <c:v>28100</c:v>
                </c:pt>
                <c:pt idx="281">
                  <c:v>28200</c:v>
                </c:pt>
                <c:pt idx="282">
                  <c:v>28300</c:v>
                </c:pt>
                <c:pt idx="283">
                  <c:v>28400</c:v>
                </c:pt>
                <c:pt idx="284">
                  <c:v>28500</c:v>
                </c:pt>
                <c:pt idx="285">
                  <c:v>28600</c:v>
                </c:pt>
                <c:pt idx="286">
                  <c:v>28700</c:v>
                </c:pt>
                <c:pt idx="287">
                  <c:v>28800</c:v>
                </c:pt>
                <c:pt idx="288">
                  <c:v>28900</c:v>
                </c:pt>
                <c:pt idx="289">
                  <c:v>29000</c:v>
                </c:pt>
                <c:pt idx="290">
                  <c:v>29100</c:v>
                </c:pt>
                <c:pt idx="291">
                  <c:v>29200</c:v>
                </c:pt>
                <c:pt idx="292">
                  <c:v>29300</c:v>
                </c:pt>
                <c:pt idx="293">
                  <c:v>29400</c:v>
                </c:pt>
                <c:pt idx="294">
                  <c:v>29500</c:v>
                </c:pt>
                <c:pt idx="295">
                  <c:v>29600</c:v>
                </c:pt>
                <c:pt idx="296">
                  <c:v>29700</c:v>
                </c:pt>
                <c:pt idx="297">
                  <c:v>29800</c:v>
                </c:pt>
                <c:pt idx="298">
                  <c:v>29900</c:v>
                </c:pt>
                <c:pt idx="299">
                  <c:v>30000</c:v>
                </c:pt>
                <c:pt idx="300">
                  <c:v>30100</c:v>
                </c:pt>
                <c:pt idx="301">
                  <c:v>30200</c:v>
                </c:pt>
                <c:pt idx="302">
                  <c:v>30300</c:v>
                </c:pt>
                <c:pt idx="303">
                  <c:v>30400</c:v>
                </c:pt>
                <c:pt idx="304">
                  <c:v>30500</c:v>
                </c:pt>
                <c:pt idx="305">
                  <c:v>30600</c:v>
                </c:pt>
                <c:pt idx="306">
                  <c:v>30700</c:v>
                </c:pt>
                <c:pt idx="307">
                  <c:v>30800</c:v>
                </c:pt>
                <c:pt idx="308">
                  <c:v>30900</c:v>
                </c:pt>
                <c:pt idx="309">
                  <c:v>31000</c:v>
                </c:pt>
                <c:pt idx="310">
                  <c:v>31100</c:v>
                </c:pt>
                <c:pt idx="311">
                  <c:v>31200</c:v>
                </c:pt>
                <c:pt idx="312">
                  <c:v>31300</c:v>
                </c:pt>
                <c:pt idx="313">
                  <c:v>31400</c:v>
                </c:pt>
                <c:pt idx="314">
                  <c:v>31500</c:v>
                </c:pt>
                <c:pt idx="315">
                  <c:v>31600</c:v>
                </c:pt>
                <c:pt idx="316">
                  <c:v>31700</c:v>
                </c:pt>
                <c:pt idx="317">
                  <c:v>31800</c:v>
                </c:pt>
                <c:pt idx="318">
                  <c:v>31900</c:v>
                </c:pt>
                <c:pt idx="319">
                  <c:v>32000</c:v>
                </c:pt>
                <c:pt idx="320">
                  <c:v>32100</c:v>
                </c:pt>
                <c:pt idx="321">
                  <c:v>32200</c:v>
                </c:pt>
                <c:pt idx="322">
                  <c:v>32300</c:v>
                </c:pt>
                <c:pt idx="323">
                  <c:v>32400</c:v>
                </c:pt>
                <c:pt idx="324">
                  <c:v>32500</c:v>
                </c:pt>
                <c:pt idx="325">
                  <c:v>32600</c:v>
                </c:pt>
                <c:pt idx="326">
                  <c:v>32700</c:v>
                </c:pt>
                <c:pt idx="327">
                  <c:v>32800</c:v>
                </c:pt>
                <c:pt idx="328">
                  <c:v>32900</c:v>
                </c:pt>
                <c:pt idx="329">
                  <c:v>33000</c:v>
                </c:pt>
                <c:pt idx="330">
                  <c:v>33100</c:v>
                </c:pt>
                <c:pt idx="331">
                  <c:v>33200</c:v>
                </c:pt>
                <c:pt idx="332">
                  <c:v>33300</c:v>
                </c:pt>
                <c:pt idx="333">
                  <c:v>33400</c:v>
                </c:pt>
                <c:pt idx="334">
                  <c:v>33500</c:v>
                </c:pt>
                <c:pt idx="335">
                  <c:v>33600</c:v>
                </c:pt>
                <c:pt idx="336">
                  <c:v>33700</c:v>
                </c:pt>
                <c:pt idx="337">
                  <c:v>33800</c:v>
                </c:pt>
                <c:pt idx="338">
                  <c:v>33900</c:v>
                </c:pt>
                <c:pt idx="339">
                  <c:v>34000</c:v>
                </c:pt>
                <c:pt idx="340">
                  <c:v>34100</c:v>
                </c:pt>
                <c:pt idx="341">
                  <c:v>34200</c:v>
                </c:pt>
                <c:pt idx="342">
                  <c:v>34300</c:v>
                </c:pt>
                <c:pt idx="343">
                  <c:v>34400</c:v>
                </c:pt>
                <c:pt idx="344">
                  <c:v>34500</c:v>
                </c:pt>
                <c:pt idx="345">
                  <c:v>34600</c:v>
                </c:pt>
                <c:pt idx="346">
                  <c:v>34700</c:v>
                </c:pt>
                <c:pt idx="347">
                  <c:v>34800</c:v>
                </c:pt>
                <c:pt idx="348">
                  <c:v>34900</c:v>
                </c:pt>
                <c:pt idx="349">
                  <c:v>35000</c:v>
                </c:pt>
                <c:pt idx="350">
                  <c:v>35100</c:v>
                </c:pt>
                <c:pt idx="351">
                  <c:v>35200</c:v>
                </c:pt>
                <c:pt idx="352">
                  <c:v>35300</c:v>
                </c:pt>
                <c:pt idx="353">
                  <c:v>35400</c:v>
                </c:pt>
                <c:pt idx="354">
                  <c:v>35500</c:v>
                </c:pt>
                <c:pt idx="355">
                  <c:v>35600</c:v>
                </c:pt>
                <c:pt idx="356">
                  <c:v>35700</c:v>
                </c:pt>
                <c:pt idx="357">
                  <c:v>35800</c:v>
                </c:pt>
                <c:pt idx="358">
                  <c:v>35900</c:v>
                </c:pt>
                <c:pt idx="359">
                  <c:v>36000</c:v>
                </c:pt>
                <c:pt idx="360">
                  <c:v>36100</c:v>
                </c:pt>
                <c:pt idx="361">
                  <c:v>36200</c:v>
                </c:pt>
                <c:pt idx="362">
                  <c:v>36300</c:v>
                </c:pt>
                <c:pt idx="363">
                  <c:v>36400</c:v>
                </c:pt>
                <c:pt idx="364">
                  <c:v>36500</c:v>
                </c:pt>
                <c:pt idx="365">
                  <c:v>36600</c:v>
                </c:pt>
                <c:pt idx="366">
                  <c:v>36700</c:v>
                </c:pt>
                <c:pt idx="367">
                  <c:v>36800</c:v>
                </c:pt>
                <c:pt idx="368">
                  <c:v>36900</c:v>
                </c:pt>
                <c:pt idx="369">
                  <c:v>37000</c:v>
                </c:pt>
                <c:pt idx="370">
                  <c:v>37100</c:v>
                </c:pt>
                <c:pt idx="371">
                  <c:v>37200</c:v>
                </c:pt>
                <c:pt idx="372">
                  <c:v>37300</c:v>
                </c:pt>
                <c:pt idx="373">
                  <c:v>37400</c:v>
                </c:pt>
                <c:pt idx="374">
                  <c:v>37500</c:v>
                </c:pt>
                <c:pt idx="375">
                  <c:v>37600</c:v>
                </c:pt>
                <c:pt idx="376">
                  <c:v>37700</c:v>
                </c:pt>
                <c:pt idx="377">
                  <c:v>37800</c:v>
                </c:pt>
                <c:pt idx="378">
                  <c:v>37900</c:v>
                </c:pt>
                <c:pt idx="379">
                  <c:v>38000</c:v>
                </c:pt>
                <c:pt idx="380">
                  <c:v>38100</c:v>
                </c:pt>
                <c:pt idx="381">
                  <c:v>38200</c:v>
                </c:pt>
                <c:pt idx="382">
                  <c:v>38300</c:v>
                </c:pt>
                <c:pt idx="383">
                  <c:v>38400</c:v>
                </c:pt>
                <c:pt idx="384">
                  <c:v>38500</c:v>
                </c:pt>
                <c:pt idx="385">
                  <c:v>38600</c:v>
                </c:pt>
                <c:pt idx="386">
                  <c:v>38700</c:v>
                </c:pt>
                <c:pt idx="387">
                  <c:v>38800</c:v>
                </c:pt>
                <c:pt idx="388">
                  <c:v>38900</c:v>
                </c:pt>
                <c:pt idx="389">
                  <c:v>39000</c:v>
                </c:pt>
                <c:pt idx="390">
                  <c:v>39100</c:v>
                </c:pt>
                <c:pt idx="391">
                  <c:v>39200</c:v>
                </c:pt>
                <c:pt idx="392">
                  <c:v>39300</c:v>
                </c:pt>
                <c:pt idx="393">
                  <c:v>39400</c:v>
                </c:pt>
                <c:pt idx="394">
                  <c:v>39500</c:v>
                </c:pt>
                <c:pt idx="395">
                  <c:v>39600</c:v>
                </c:pt>
                <c:pt idx="396">
                  <c:v>39700</c:v>
                </c:pt>
                <c:pt idx="397">
                  <c:v>39800</c:v>
                </c:pt>
                <c:pt idx="398">
                  <c:v>39900</c:v>
                </c:pt>
                <c:pt idx="399">
                  <c:v>40000</c:v>
                </c:pt>
                <c:pt idx="400">
                  <c:v>40100</c:v>
                </c:pt>
                <c:pt idx="401">
                  <c:v>40200</c:v>
                </c:pt>
                <c:pt idx="402">
                  <c:v>40300</c:v>
                </c:pt>
                <c:pt idx="403">
                  <c:v>40400</c:v>
                </c:pt>
                <c:pt idx="404">
                  <c:v>40500</c:v>
                </c:pt>
                <c:pt idx="405">
                  <c:v>40600</c:v>
                </c:pt>
                <c:pt idx="406">
                  <c:v>40700</c:v>
                </c:pt>
                <c:pt idx="407">
                  <c:v>40800</c:v>
                </c:pt>
                <c:pt idx="408">
                  <c:v>40900</c:v>
                </c:pt>
                <c:pt idx="409">
                  <c:v>41000</c:v>
                </c:pt>
                <c:pt idx="410">
                  <c:v>41100</c:v>
                </c:pt>
                <c:pt idx="411">
                  <c:v>41200</c:v>
                </c:pt>
                <c:pt idx="412">
                  <c:v>41300</c:v>
                </c:pt>
                <c:pt idx="413">
                  <c:v>41400</c:v>
                </c:pt>
                <c:pt idx="414">
                  <c:v>41500</c:v>
                </c:pt>
                <c:pt idx="415">
                  <c:v>41600</c:v>
                </c:pt>
                <c:pt idx="416">
                  <c:v>41700</c:v>
                </c:pt>
                <c:pt idx="417">
                  <c:v>41800</c:v>
                </c:pt>
                <c:pt idx="418">
                  <c:v>41900</c:v>
                </c:pt>
                <c:pt idx="419">
                  <c:v>42000</c:v>
                </c:pt>
                <c:pt idx="420">
                  <c:v>42100</c:v>
                </c:pt>
                <c:pt idx="421">
                  <c:v>42200</c:v>
                </c:pt>
                <c:pt idx="422">
                  <c:v>42300</c:v>
                </c:pt>
                <c:pt idx="423">
                  <c:v>42400</c:v>
                </c:pt>
                <c:pt idx="424">
                  <c:v>42500</c:v>
                </c:pt>
                <c:pt idx="425">
                  <c:v>42600</c:v>
                </c:pt>
                <c:pt idx="426">
                  <c:v>42700</c:v>
                </c:pt>
                <c:pt idx="427">
                  <c:v>42800</c:v>
                </c:pt>
                <c:pt idx="428">
                  <c:v>42900</c:v>
                </c:pt>
                <c:pt idx="429">
                  <c:v>43000</c:v>
                </c:pt>
                <c:pt idx="430">
                  <c:v>43100</c:v>
                </c:pt>
                <c:pt idx="431">
                  <c:v>43200</c:v>
                </c:pt>
                <c:pt idx="432">
                  <c:v>43300</c:v>
                </c:pt>
                <c:pt idx="433">
                  <c:v>43400</c:v>
                </c:pt>
                <c:pt idx="434">
                  <c:v>43500</c:v>
                </c:pt>
                <c:pt idx="435">
                  <c:v>43600</c:v>
                </c:pt>
                <c:pt idx="436">
                  <c:v>43700</c:v>
                </c:pt>
                <c:pt idx="437">
                  <c:v>43800</c:v>
                </c:pt>
                <c:pt idx="438">
                  <c:v>43900</c:v>
                </c:pt>
                <c:pt idx="439">
                  <c:v>44000</c:v>
                </c:pt>
                <c:pt idx="440">
                  <c:v>44100</c:v>
                </c:pt>
                <c:pt idx="441">
                  <c:v>44200</c:v>
                </c:pt>
                <c:pt idx="442">
                  <c:v>44300</c:v>
                </c:pt>
                <c:pt idx="443">
                  <c:v>44400</c:v>
                </c:pt>
                <c:pt idx="444">
                  <c:v>44500</c:v>
                </c:pt>
                <c:pt idx="445">
                  <c:v>44600</c:v>
                </c:pt>
                <c:pt idx="446">
                  <c:v>44700</c:v>
                </c:pt>
                <c:pt idx="447">
                  <c:v>44800</c:v>
                </c:pt>
                <c:pt idx="448">
                  <c:v>44900</c:v>
                </c:pt>
                <c:pt idx="449">
                  <c:v>45000</c:v>
                </c:pt>
                <c:pt idx="450">
                  <c:v>45100</c:v>
                </c:pt>
                <c:pt idx="451">
                  <c:v>45200</c:v>
                </c:pt>
                <c:pt idx="452">
                  <c:v>45300</c:v>
                </c:pt>
                <c:pt idx="453">
                  <c:v>45400</c:v>
                </c:pt>
                <c:pt idx="454">
                  <c:v>45500</c:v>
                </c:pt>
                <c:pt idx="455">
                  <c:v>45600</c:v>
                </c:pt>
                <c:pt idx="456">
                  <c:v>45700</c:v>
                </c:pt>
                <c:pt idx="457">
                  <c:v>45800</c:v>
                </c:pt>
                <c:pt idx="458">
                  <c:v>45900</c:v>
                </c:pt>
                <c:pt idx="459">
                  <c:v>46000</c:v>
                </c:pt>
                <c:pt idx="460">
                  <c:v>46100</c:v>
                </c:pt>
                <c:pt idx="461">
                  <c:v>46200</c:v>
                </c:pt>
                <c:pt idx="462">
                  <c:v>46300</c:v>
                </c:pt>
                <c:pt idx="463">
                  <c:v>46400</c:v>
                </c:pt>
                <c:pt idx="464">
                  <c:v>46500</c:v>
                </c:pt>
                <c:pt idx="465">
                  <c:v>46600</c:v>
                </c:pt>
                <c:pt idx="466">
                  <c:v>46700</c:v>
                </c:pt>
                <c:pt idx="467">
                  <c:v>46800</c:v>
                </c:pt>
                <c:pt idx="468">
                  <c:v>46900</c:v>
                </c:pt>
                <c:pt idx="469">
                  <c:v>47000</c:v>
                </c:pt>
                <c:pt idx="470">
                  <c:v>47100</c:v>
                </c:pt>
                <c:pt idx="471">
                  <c:v>47200</c:v>
                </c:pt>
                <c:pt idx="472">
                  <c:v>47300</c:v>
                </c:pt>
                <c:pt idx="473">
                  <c:v>47400</c:v>
                </c:pt>
                <c:pt idx="474">
                  <c:v>47500</c:v>
                </c:pt>
                <c:pt idx="475">
                  <c:v>47600</c:v>
                </c:pt>
                <c:pt idx="476">
                  <c:v>47700</c:v>
                </c:pt>
                <c:pt idx="477">
                  <c:v>47800</c:v>
                </c:pt>
                <c:pt idx="478">
                  <c:v>47900</c:v>
                </c:pt>
                <c:pt idx="479">
                  <c:v>48000</c:v>
                </c:pt>
                <c:pt idx="480">
                  <c:v>48100</c:v>
                </c:pt>
                <c:pt idx="481">
                  <c:v>48200</c:v>
                </c:pt>
                <c:pt idx="482">
                  <c:v>48300</c:v>
                </c:pt>
                <c:pt idx="483">
                  <c:v>48400</c:v>
                </c:pt>
                <c:pt idx="484">
                  <c:v>48500</c:v>
                </c:pt>
                <c:pt idx="485">
                  <c:v>48600</c:v>
                </c:pt>
                <c:pt idx="486">
                  <c:v>48700</c:v>
                </c:pt>
                <c:pt idx="487">
                  <c:v>48800</c:v>
                </c:pt>
                <c:pt idx="488">
                  <c:v>48900</c:v>
                </c:pt>
                <c:pt idx="489">
                  <c:v>49000</c:v>
                </c:pt>
                <c:pt idx="490">
                  <c:v>49100</c:v>
                </c:pt>
                <c:pt idx="491">
                  <c:v>49200</c:v>
                </c:pt>
                <c:pt idx="492">
                  <c:v>49300</c:v>
                </c:pt>
                <c:pt idx="493">
                  <c:v>49400</c:v>
                </c:pt>
                <c:pt idx="494">
                  <c:v>49500</c:v>
                </c:pt>
                <c:pt idx="495">
                  <c:v>49600</c:v>
                </c:pt>
                <c:pt idx="496">
                  <c:v>49700</c:v>
                </c:pt>
                <c:pt idx="497">
                  <c:v>49800</c:v>
                </c:pt>
                <c:pt idx="498">
                  <c:v>49900</c:v>
                </c:pt>
                <c:pt idx="499">
                  <c:v>50000</c:v>
                </c:pt>
                <c:pt idx="500">
                  <c:v>50100</c:v>
                </c:pt>
                <c:pt idx="501">
                  <c:v>50200</c:v>
                </c:pt>
                <c:pt idx="502">
                  <c:v>50300</c:v>
                </c:pt>
                <c:pt idx="503">
                  <c:v>50400</c:v>
                </c:pt>
                <c:pt idx="504">
                  <c:v>50500</c:v>
                </c:pt>
                <c:pt idx="505">
                  <c:v>50600</c:v>
                </c:pt>
                <c:pt idx="506">
                  <c:v>50700</c:v>
                </c:pt>
                <c:pt idx="507">
                  <c:v>50800</c:v>
                </c:pt>
                <c:pt idx="508">
                  <c:v>50900</c:v>
                </c:pt>
                <c:pt idx="509">
                  <c:v>51000</c:v>
                </c:pt>
                <c:pt idx="510">
                  <c:v>51100</c:v>
                </c:pt>
                <c:pt idx="511">
                  <c:v>51200</c:v>
                </c:pt>
                <c:pt idx="512">
                  <c:v>51300</c:v>
                </c:pt>
                <c:pt idx="513">
                  <c:v>51400</c:v>
                </c:pt>
                <c:pt idx="514">
                  <c:v>51500</c:v>
                </c:pt>
                <c:pt idx="515">
                  <c:v>51600</c:v>
                </c:pt>
                <c:pt idx="516">
                  <c:v>51700</c:v>
                </c:pt>
                <c:pt idx="517">
                  <c:v>51800</c:v>
                </c:pt>
                <c:pt idx="518">
                  <c:v>51900</c:v>
                </c:pt>
                <c:pt idx="519">
                  <c:v>52000</c:v>
                </c:pt>
                <c:pt idx="520">
                  <c:v>52100</c:v>
                </c:pt>
                <c:pt idx="521">
                  <c:v>52200</c:v>
                </c:pt>
                <c:pt idx="522">
                  <c:v>52300</c:v>
                </c:pt>
                <c:pt idx="523">
                  <c:v>52400</c:v>
                </c:pt>
                <c:pt idx="524">
                  <c:v>52500</c:v>
                </c:pt>
                <c:pt idx="525">
                  <c:v>52600</c:v>
                </c:pt>
                <c:pt idx="526">
                  <c:v>52700</c:v>
                </c:pt>
                <c:pt idx="527">
                  <c:v>52800</c:v>
                </c:pt>
                <c:pt idx="528">
                  <c:v>52900</c:v>
                </c:pt>
                <c:pt idx="529">
                  <c:v>53000</c:v>
                </c:pt>
                <c:pt idx="530">
                  <c:v>53100</c:v>
                </c:pt>
                <c:pt idx="531">
                  <c:v>53200</c:v>
                </c:pt>
                <c:pt idx="532">
                  <c:v>53300</c:v>
                </c:pt>
                <c:pt idx="533">
                  <c:v>53400</c:v>
                </c:pt>
                <c:pt idx="534">
                  <c:v>53500</c:v>
                </c:pt>
                <c:pt idx="535">
                  <c:v>53600</c:v>
                </c:pt>
                <c:pt idx="536">
                  <c:v>53700</c:v>
                </c:pt>
                <c:pt idx="537">
                  <c:v>53800</c:v>
                </c:pt>
                <c:pt idx="538">
                  <c:v>53900</c:v>
                </c:pt>
                <c:pt idx="539">
                  <c:v>54000</c:v>
                </c:pt>
                <c:pt idx="540">
                  <c:v>54100</c:v>
                </c:pt>
                <c:pt idx="541">
                  <c:v>54200</c:v>
                </c:pt>
                <c:pt idx="542">
                  <c:v>54300</c:v>
                </c:pt>
                <c:pt idx="543">
                  <c:v>54400</c:v>
                </c:pt>
                <c:pt idx="544">
                  <c:v>54500</c:v>
                </c:pt>
                <c:pt idx="545">
                  <c:v>54600</c:v>
                </c:pt>
                <c:pt idx="546">
                  <c:v>54700</c:v>
                </c:pt>
                <c:pt idx="547">
                  <c:v>54800</c:v>
                </c:pt>
                <c:pt idx="548">
                  <c:v>54900</c:v>
                </c:pt>
                <c:pt idx="549">
                  <c:v>55000</c:v>
                </c:pt>
                <c:pt idx="550">
                  <c:v>55100</c:v>
                </c:pt>
                <c:pt idx="551">
                  <c:v>55200</c:v>
                </c:pt>
                <c:pt idx="552">
                  <c:v>55300</c:v>
                </c:pt>
                <c:pt idx="553">
                  <c:v>55400</c:v>
                </c:pt>
                <c:pt idx="554">
                  <c:v>55500</c:v>
                </c:pt>
                <c:pt idx="555">
                  <c:v>55600</c:v>
                </c:pt>
                <c:pt idx="556">
                  <c:v>55700</c:v>
                </c:pt>
                <c:pt idx="557">
                  <c:v>55800</c:v>
                </c:pt>
                <c:pt idx="558">
                  <c:v>55900</c:v>
                </c:pt>
                <c:pt idx="559">
                  <c:v>56000</c:v>
                </c:pt>
                <c:pt idx="560">
                  <c:v>56100</c:v>
                </c:pt>
                <c:pt idx="561">
                  <c:v>56200</c:v>
                </c:pt>
                <c:pt idx="562">
                  <c:v>56300</c:v>
                </c:pt>
                <c:pt idx="563">
                  <c:v>56400</c:v>
                </c:pt>
                <c:pt idx="564">
                  <c:v>56500</c:v>
                </c:pt>
                <c:pt idx="565">
                  <c:v>56600</c:v>
                </c:pt>
                <c:pt idx="566">
                  <c:v>56700</c:v>
                </c:pt>
                <c:pt idx="567">
                  <c:v>56800</c:v>
                </c:pt>
                <c:pt idx="568">
                  <c:v>56900</c:v>
                </c:pt>
                <c:pt idx="569">
                  <c:v>57000</c:v>
                </c:pt>
                <c:pt idx="570">
                  <c:v>57100</c:v>
                </c:pt>
                <c:pt idx="571">
                  <c:v>57200</c:v>
                </c:pt>
                <c:pt idx="572">
                  <c:v>57300</c:v>
                </c:pt>
                <c:pt idx="573">
                  <c:v>57400</c:v>
                </c:pt>
                <c:pt idx="574">
                  <c:v>57500</c:v>
                </c:pt>
                <c:pt idx="575">
                  <c:v>57600</c:v>
                </c:pt>
                <c:pt idx="576">
                  <c:v>57700</c:v>
                </c:pt>
                <c:pt idx="577">
                  <c:v>57800</c:v>
                </c:pt>
                <c:pt idx="578">
                  <c:v>57900</c:v>
                </c:pt>
                <c:pt idx="579">
                  <c:v>58000</c:v>
                </c:pt>
                <c:pt idx="580">
                  <c:v>58100</c:v>
                </c:pt>
                <c:pt idx="581">
                  <c:v>58200</c:v>
                </c:pt>
                <c:pt idx="582">
                  <c:v>58300</c:v>
                </c:pt>
                <c:pt idx="583">
                  <c:v>58400</c:v>
                </c:pt>
                <c:pt idx="584">
                  <c:v>58500</c:v>
                </c:pt>
                <c:pt idx="585">
                  <c:v>58600</c:v>
                </c:pt>
                <c:pt idx="586">
                  <c:v>58700</c:v>
                </c:pt>
                <c:pt idx="587">
                  <c:v>58800</c:v>
                </c:pt>
                <c:pt idx="588">
                  <c:v>58900</c:v>
                </c:pt>
                <c:pt idx="589">
                  <c:v>59000</c:v>
                </c:pt>
                <c:pt idx="590">
                  <c:v>59100</c:v>
                </c:pt>
                <c:pt idx="591">
                  <c:v>59200</c:v>
                </c:pt>
                <c:pt idx="592">
                  <c:v>59300</c:v>
                </c:pt>
                <c:pt idx="593">
                  <c:v>59400</c:v>
                </c:pt>
                <c:pt idx="594">
                  <c:v>59500</c:v>
                </c:pt>
                <c:pt idx="595">
                  <c:v>59600</c:v>
                </c:pt>
                <c:pt idx="596">
                  <c:v>59700</c:v>
                </c:pt>
                <c:pt idx="597">
                  <c:v>59800</c:v>
                </c:pt>
                <c:pt idx="598">
                  <c:v>59900</c:v>
                </c:pt>
                <c:pt idx="599">
                  <c:v>60000</c:v>
                </c:pt>
                <c:pt idx="600">
                  <c:v>60100</c:v>
                </c:pt>
                <c:pt idx="601">
                  <c:v>60200</c:v>
                </c:pt>
                <c:pt idx="602">
                  <c:v>60300</c:v>
                </c:pt>
                <c:pt idx="603">
                  <c:v>60400</c:v>
                </c:pt>
                <c:pt idx="604">
                  <c:v>60500</c:v>
                </c:pt>
                <c:pt idx="605">
                  <c:v>60600</c:v>
                </c:pt>
                <c:pt idx="606">
                  <c:v>60700</c:v>
                </c:pt>
                <c:pt idx="607">
                  <c:v>60800</c:v>
                </c:pt>
                <c:pt idx="608">
                  <c:v>60900</c:v>
                </c:pt>
                <c:pt idx="609">
                  <c:v>61000</c:v>
                </c:pt>
                <c:pt idx="610">
                  <c:v>61100</c:v>
                </c:pt>
                <c:pt idx="611">
                  <c:v>61200</c:v>
                </c:pt>
                <c:pt idx="612">
                  <c:v>61300</c:v>
                </c:pt>
                <c:pt idx="613">
                  <c:v>61400</c:v>
                </c:pt>
                <c:pt idx="614">
                  <c:v>61500</c:v>
                </c:pt>
                <c:pt idx="615">
                  <c:v>61600</c:v>
                </c:pt>
                <c:pt idx="616">
                  <c:v>61700</c:v>
                </c:pt>
                <c:pt idx="617">
                  <c:v>61800</c:v>
                </c:pt>
                <c:pt idx="618">
                  <c:v>61900</c:v>
                </c:pt>
                <c:pt idx="619">
                  <c:v>62000</c:v>
                </c:pt>
                <c:pt idx="620">
                  <c:v>62100</c:v>
                </c:pt>
                <c:pt idx="621">
                  <c:v>62200</c:v>
                </c:pt>
                <c:pt idx="622">
                  <c:v>62300</c:v>
                </c:pt>
                <c:pt idx="623">
                  <c:v>62400</c:v>
                </c:pt>
                <c:pt idx="624">
                  <c:v>62500</c:v>
                </c:pt>
                <c:pt idx="625">
                  <c:v>62600</c:v>
                </c:pt>
                <c:pt idx="626">
                  <c:v>62700</c:v>
                </c:pt>
                <c:pt idx="627">
                  <c:v>62800</c:v>
                </c:pt>
                <c:pt idx="628">
                  <c:v>62900</c:v>
                </c:pt>
                <c:pt idx="629">
                  <c:v>63000</c:v>
                </c:pt>
                <c:pt idx="630">
                  <c:v>63100</c:v>
                </c:pt>
                <c:pt idx="631">
                  <c:v>63200</c:v>
                </c:pt>
                <c:pt idx="632">
                  <c:v>63300</c:v>
                </c:pt>
                <c:pt idx="633">
                  <c:v>63400</c:v>
                </c:pt>
                <c:pt idx="634">
                  <c:v>63500</c:v>
                </c:pt>
                <c:pt idx="635">
                  <c:v>63600</c:v>
                </c:pt>
                <c:pt idx="636">
                  <c:v>63700</c:v>
                </c:pt>
                <c:pt idx="637">
                  <c:v>63800</c:v>
                </c:pt>
                <c:pt idx="638">
                  <c:v>63900</c:v>
                </c:pt>
                <c:pt idx="639">
                  <c:v>64000</c:v>
                </c:pt>
                <c:pt idx="640">
                  <c:v>64100</c:v>
                </c:pt>
                <c:pt idx="641">
                  <c:v>64200</c:v>
                </c:pt>
                <c:pt idx="642">
                  <c:v>64300</c:v>
                </c:pt>
                <c:pt idx="643">
                  <c:v>64400</c:v>
                </c:pt>
                <c:pt idx="644">
                  <c:v>64500</c:v>
                </c:pt>
                <c:pt idx="645">
                  <c:v>64600</c:v>
                </c:pt>
                <c:pt idx="646">
                  <c:v>64700</c:v>
                </c:pt>
                <c:pt idx="647">
                  <c:v>64800</c:v>
                </c:pt>
                <c:pt idx="648">
                  <c:v>64900</c:v>
                </c:pt>
                <c:pt idx="649">
                  <c:v>65000</c:v>
                </c:pt>
                <c:pt idx="650">
                  <c:v>65100</c:v>
                </c:pt>
                <c:pt idx="651">
                  <c:v>65200</c:v>
                </c:pt>
                <c:pt idx="652">
                  <c:v>65300</c:v>
                </c:pt>
                <c:pt idx="653">
                  <c:v>65400</c:v>
                </c:pt>
                <c:pt idx="654">
                  <c:v>65500</c:v>
                </c:pt>
                <c:pt idx="655">
                  <c:v>65600</c:v>
                </c:pt>
                <c:pt idx="656">
                  <c:v>65700</c:v>
                </c:pt>
                <c:pt idx="657">
                  <c:v>65800</c:v>
                </c:pt>
                <c:pt idx="658">
                  <c:v>65900</c:v>
                </c:pt>
                <c:pt idx="659">
                  <c:v>66000</c:v>
                </c:pt>
                <c:pt idx="660">
                  <c:v>66100</c:v>
                </c:pt>
                <c:pt idx="661">
                  <c:v>66200</c:v>
                </c:pt>
                <c:pt idx="662">
                  <c:v>66300</c:v>
                </c:pt>
                <c:pt idx="663">
                  <c:v>66400</c:v>
                </c:pt>
                <c:pt idx="664">
                  <c:v>66500</c:v>
                </c:pt>
                <c:pt idx="665">
                  <c:v>66600</c:v>
                </c:pt>
                <c:pt idx="666">
                  <c:v>66700</c:v>
                </c:pt>
                <c:pt idx="667">
                  <c:v>66800</c:v>
                </c:pt>
                <c:pt idx="668">
                  <c:v>66900</c:v>
                </c:pt>
                <c:pt idx="669">
                  <c:v>67000</c:v>
                </c:pt>
                <c:pt idx="670">
                  <c:v>67100</c:v>
                </c:pt>
                <c:pt idx="671">
                  <c:v>67200</c:v>
                </c:pt>
                <c:pt idx="672">
                  <c:v>67300</c:v>
                </c:pt>
                <c:pt idx="673">
                  <c:v>67400</c:v>
                </c:pt>
                <c:pt idx="674">
                  <c:v>67500</c:v>
                </c:pt>
                <c:pt idx="675">
                  <c:v>67600</c:v>
                </c:pt>
                <c:pt idx="676">
                  <c:v>67700</c:v>
                </c:pt>
                <c:pt idx="677">
                  <c:v>67800</c:v>
                </c:pt>
                <c:pt idx="678">
                  <c:v>67900</c:v>
                </c:pt>
                <c:pt idx="679">
                  <c:v>68000</c:v>
                </c:pt>
                <c:pt idx="680">
                  <c:v>68100</c:v>
                </c:pt>
                <c:pt idx="681">
                  <c:v>68200</c:v>
                </c:pt>
                <c:pt idx="682">
                  <c:v>68300</c:v>
                </c:pt>
                <c:pt idx="683">
                  <c:v>68400</c:v>
                </c:pt>
                <c:pt idx="684">
                  <c:v>68500</c:v>
                </c:pt>
                <c:pt idx="685">
                  <c:v>68600</c:v>
                </c:pt>
                <c:pt idx="686">
                  <c:v>68700</c:v>
                </c:pt>
                <c:pt idx="687">
                  <c:v>68800</c:v>
                </c:pt>
                <c:pt idx="688">
                  <c:v>68900</c:v>
                </c:pt>
                <c:pt idx="689">
                  <c:v>69000</c:v>
                </c:pt>
                <c:pt idx="690">
                  <c:v>69100</c:v>
                </c:pt>
                <c:pt idx="691">
                  <c:v>69200</c:v>
                </c:pt>
                <c:pt idx="692">
                  <c:v>69300</c:v>
                </c:pt>
                <c:pt idx="693">
                  <c:v>69400</c:v>
                </c:pt>
                <c:pt idx="694">
                  <c:v>69500</c:v>
                </c:pt>
                <c:pt idx="695">
                  <c:v>69600</c:v>
                </c:pt>
                <c:pt idx="696">
                  <c:v>69700</c:v>
                </c:pt>
                <c:pt idx="697">
                  <c:v>69800</c:v>
                </c:pt>
                <c:pt idx="698">
                  <c:v>69900</c:v>
                </c:pt>
                <c:pt idx="699">
                  <c:v>70000</c:v>
                </c:pt>
                <c:pt idx="700">
                  <c:v>70100</c:v>
                </c:pt>
                <c:pt idx="701">
                  <c:v>70200</c:v>
                </c:pt>
                <c:pt idx="702">
                  <c:v>70300</c:v>
                </c:pt>
                <c:pt idx="703">
                  <c:v>70400</c:v>
                </c:pt>
                <c:pt idx="704">
                  <c:v>70500</c:v>
                </c:pt>
                <c:pt idx="705">
                  <c:v>70600</c:v>
                </c:pt>
                <c:pt idx="706">
                  <c:v>70700</c:v>
                </c:pt>
                <c:pt idx="707">
                  <c:v>70800</c:v>
                </c:pt>
                <c:pt idx="708">
                  <c:v>70900</c:v>
                </c:pt>
                <c:pt idx="709">
                  <c:v>71000</c:v>
                </c:pt>
                <c:pt idx="710">
                  <c:v>71100</c:v>
                </c:pt>
                <c:pt idx="711">
                  <c:v>71200</c:v>
                </c:pt>
                <c:pt idx="712">
                  <c:v>71300</c:v>
                </c:pt>
                <c:pt idx="713">
                  <c:v>71400</c:v>
                </c:pt>
                <c:pt idx="714">
                  <c:v>71500</c:v>
                </c:pt>
                <c:pt idx="715">
                  <c:v>71600</c:v>
                </c:pt>
                <c:pt idx="716">
                  <c:v>71700</c:v>
                </c:pt>
                <c:pt idx="717">
                  <c:v>71800</c:v>
                </c:pt>
                <c:pt idx="718">
                  <c:v>71900</c:v>
                </c:pt>
                <c:pt idx="719">
                  <c:v>72000</c:v>
                </c:pt>
                <c:pt idx="720">
                  <c:v>72100</c:v>
                </c:pt>
                <c:pt idx="721">
                  <c:v>72200</c:v>
                </c:pt>
                <c:pt idx="722">
                  <c:v>72300</c:v>
                </c:pt>
                <c:pt idx="723">
                  <c:v>72400</c:v>
                </c:pt>
                <c:pt idx="724">
                  <c:v>72500</c:v>
                </c:pt>
                <c:pt idx="725">
                  <c:v>72600</c:v>
                </c:pt>
                <c:pt idx="726">
                  <c:v>72700</c:v>
                </c:pt>
                <c:pt idx="727">
                  <c:v>72800</c:v>
                </c:pt>
                <c:pt idx="728">
                  <c:v>72900</c:v>
                </c:pt>
                <c:pt idx="729">
                  <c:v>73000</c:v>
                </c:pt>
                <c:pt idx="730">
                  <c:v>73100</c:v>
                </c:pt>
                <c:pt idx="731">
                  <c:v>73200</c:v>
                </c:pt>
                <c:pt idx="732">
                  <c:v>73300</c:v>
                </c:pt>
                <c:pt idx="733">
                  <c:v>73400</c:v>
                </c:pt>
                <c:pt idx="734">
                  <c:v>73500</c:v>
                </c:pt>
                <c:pt idx="735">
                  <c:v>73600</c:v>
                </c:pt>
                <c:pt idx="736">
                  <c:v>73700</c:v>
                </c:pt>
                <c:pt idx="737">
                  <c:v>73800</c:v>
                </c:pt>
                <c:pt idx="738">
                  <c:v>73900</c:v>
                </c:pt>
                <c:pt idx="739">
                  <c:v>74000</c:v>
                </c:pt>
                <c:pt idx="740">
                  <c:v>74100</c:v>
                </c:pt>
                <c:pt idx="741">
                  <c:v>74200</c:v>
                </c:pt>
                <c:pt idx="742">
                  <c:v>74300</c:v>
                </c:pt>
                <c:pt idx="743">
                  <c:v>74400</c:v>
                </c:pt>
                <c:pt idx="744">
                  <c:v>74500</c:v>
                </c:pt>
                <c:pt idx="745">
                  <c:v>74600</c:v>
                </c:pt>
                <c:pt idx="746">
                  <c:v>74700</c:v>
                </c:pt>
                <c:pt idx="747">
                  <c:v>74800</c:v>
                </c:pt>
                <c:pt idx="748">
                  <c:v>74900</c:v>
                </c:pt>
                <c:pt idx="749">
                  <c:v>75000</c:v>
                </c:pt>
                <c:pt idx="750">
                  <c:v>75100</c:v>
                </c:pt>
                <c:pt idx="751">
                  <c:v>75200</c:v>
                </c:pt>
                <c:pt idx="752">
                  <c:v>75300</c:v>
                </c:pt>
                <c:pt idx="753">
                  <c:v>75400</c:v>
                </c:pt>
                <c:pt idx="754">
                  <c:v>75500</c:v>
                </c:pt>
                <c:pt idx="755">
                  <c:v>75600</c:v>
                </c:pt>
                <c:pt idx="756">
                  <c:v>75700</c:v>
                </c:pt>
                <c:pt idx="757">
                  <c:v>75800</c:v>
                </c:pt>
                <c:pt idx="758">
                  <c:v>75900</c:v>
                </c:pt>
                <c:pt idx="759">
                  <c:v>76000</c:v>
                </c:pt>
                <c:pt idx="760">
                  <c:v>76100</c:v>
                </c:pt>
                <c:pt idx="761">
                  <c:v>76200</c:v>
                </c:pt>
                <c:pt idx="762">
                  <c:v>76300</c:v>
                </c:pt>
                <c:pt idx="763">
                  <c:v>76400</c:v>
                </c:pt>
                <c:pt idx="764">
                  <c:v>76500</c:v>
                </c:pt>
                <c:pt idx="765">
                  <c:v>76600</c:v>
                </c:pt>
                <c:pt idx="766">
                  <c:v>76700</c:v>
                </c:pt>
                <c:pt idx="767">
                  <c:v>76800</c:v>
                </c:pt>
                <c:pt idx="768">
                  <c:v>76900</c:v>
                </c:pt>
                <c:pt idx="769">
                  <c:v>77000</c:v>
                </c:pt>
                <c:pt idx="770">
                  <c:v>77100</c:v>
                </c:pt>
                <c:pt idx="771">
                  <c:v>77200</c:v>
                </c:pt>
                <c:pt idx="772">
                  <c:v>77300</c:v>
                </c:pt>
                <c:pt idx="773">
                  <c:v>77400</c:v>
                </c:pt>
                <c:pt idx="774">
                  <c:v>77500</c:v>
                </c:pt>
                <c:pt idx="775">
                  <c:v>77600</c:v>
                </c:pt>
                <c:pt idx="776">
                  <c:v>77700</c:v>
                </c:pt>
                <c:pt idx="777">
                  <c:v>77800</c:v>
                </c:pt>
                <c:pt idx="778">
                  <c:v>77900</c:v>
                </c:pt>
                <c:pt idx="779">
                  <c:v>78000</c:v>
                </c:pt>
                <c:pt idx="780">
                  <c:v>78100</c:v>
                </c:pt>
                <c:pt idx="781">
                  <c:v>78200</c:v>
                </c:pt>
                <c:pt idx="782">
                  <c:v>78300</c:v>
                </c:pt>
                <c:pt idx="783">
                  <c:v>78400</c:v>
                </c:pt>
                <c:pt idx="784">
                  <c:v>78500</c:v>
                </c:pt>
                <c:pt idx="785">
                  <c:v>78600</c:v>
                </c:pt>
                <c:pt idx="786">
                  <c:v>78700</c:v>
                </c:pt>
                <c:pt idx="787">
                  <c:v>78800</c:v>
                </c:pt>
                <c:pt idx="788">
                  <c:v>78900</c:v>
                </c:pt>
                <c:pt idx="789">
                  <c:v>79000</c:v>
                </c:pt>
                <c:pt idx="790">
                  <c:v>79100</c:v>
                </c:pt>
                <c:pt idx="791">
                  <c:v>79200</c:v>
                </c:pt>
                <c:pt idx="792">
                  <c:v>79300</c:v>
                </c:pt>
                <c:pt idx="793">
                  <c:v>79400</c:v>
                </c:pt>
                <c:pt idx="794">
                  <c:v>79500</c:v>
                </c:pt>
                <c:pt idx="795">
                  <c:v>79600</c:v>
                </c:pt>
                <c:pt idx="796">
                  <c:v>79700</c:v>
                </c:pt>
                <c:pt idx="797">
                  <c:v>79800</c:v>
                </c:pt>
                <c:pt idx="798">
                  <c:v>79900</c:v>
                </c:pt>
                <c:pt idx="799">
                  <c:v>80000</c:v>
                </c:pt>
                <c:pt idx="800">
                  <c:v>80100</c:v>
                </c:pt>
                <c:pt idx="801">
                  <c:v>80200</c:v>
                </c:pt>
                <c:pt idx="802">
                  <c:v>80300</c:v>
                </c:pt>
                <c:pt idx="803">
                  <c:v>80400</c:v>
                </c:pt>
                <c:pt idx="804">
                  <c:v>80500</c:v>
                </c:pt>
                <c:pt idx="805">
                  <c:v>80600</c:v>
                </c:pt>
                <c:pt idx="806">
                  <c:v>80700</c:v>
                </c:pt>
                <c:pt idx="807">
                  <c:v>80800</c:v>
                </c:pt>
                <c:pt idx="808">
                  <c:v>80900</c:v>
                </c:pt>
                <c:pt idx="809">
                  <c:v>81000</c:v>
                </c:pt>
                <c:pt idx="810">
                  <c:v>81100</c:v>
                </c:pt>
                <c:pt idx="811">
                  <c:v>81200</c:v>
                </c:pt>
                <c:pt idx="812">
                  <c:v>81300</c:v>
                </c:pt>
                <c:pt idx="813">
                  <c:v>81400</c:v>
                </c:pt>
                <c:pt idx="814">
                  <c:v>81500</c:v>
                </c:pt>
                <c:pt idx="815">
                  <c:v>81600</c:v>
                </c:pt>
                <c:pt idx="816">
                  <c:v>81700</c:v>
                </c:pt>
                <c:pt idx="817">
                  <c:v>81800</c:v>
                </c:pt>
                <c:pt idx="818">
                  <c:v>81900</c:v>
                </c:pt>
                <c:pt idx="819">
                  <c:v>82000</c:v>
                </c:pt>
                <c:pt idx="820">
                  <c:v>82100</c:v>
                </c:pt>
                <c:pt idx="821">
                  <c:v>82200</c:v>
                </c:pt>
                <c:pt idx="822">
                  <c:v>82300</c:v>
                </c:pt>
                <c:pt idx="823">
                  <c:v>82400</c:v>
                </c:pt>
                <c:pt idx="824">
                  <c:v>82500</c:v>
                </c:pt>
                <c:pt idx="825">
                  <c:v>82600</c:v>
                </c:pt>
                <c:pt idx="826">
                  <c:v>82700</c:v>
                </c:pt>
                <c:pt idx="827">
                  <c:v>82800</c:v>
                </c:pt>
                <c:pt idx="828">
                  <c:v>82900</c:v>
                </c:pt>
                <c:pt idx="829">
                  <c:v>83000</c:v>
                </c:pt>
                <c:pt idx="830">
                  <c:v>83100</c:v>
                </c:pt>
                <c:pt idx="831">
                  <c:v>83200</c:v>
                </c:pt>
                <c:pt idx="832">
                  <c:v>83300</c:v>
                </c:pt>
                <c:pt idx="833">
                  <c:v>83400</c:v>
                </c:pt>
                <c:pt idx="834">
                  <c:v>83500</c:v>
                </c:pt>
                <c:pt idx="835">
                  <c:v>83600</c:v>
                </c:pt>
                <c:pt idx="836">
                  <c:v>83700</c:v>
                </c:pt>
                <c:pt idx="837">
                  <c:v>83800</c:v>
                </c:pt>
                <c:pt idx="838">
                  <c:v>83900</c:v>
                </c:pt>
                <c:pt idx="839">
                  <c:v>84000</c:v>
                </c:pt>
                <c:pt idx="840">
                  <c:v>84100</c:v>
                </c:pt>
                <c:pt idx="841">
                  <c:v>84200</c:v>
                </c:pt>
                <c:pt idx="842">
                  <c:v>84300</c:v>
                </c:pt>
                <c:pt idx="843">
                  <c:v>84400</c:v>
                </c:pt>
                <c:pt idx="844">
                  <c:v>84500</c:v>
                </c:pt>
                <c:pt idx="845">
                  <c:v>84600</c:v>
                </c:pt>
                <c:pt idx="846">
                  <c:v>84700</c:v>
                </c:pt>
                <c:pt idx="847">
                  <c:v>84800</c:v>
                </c:pt>
                <c:pt idx="848">
                  <c:v>84900</c:v>
                </c:pt>
                <c:pt idx="849">
                  <c:v>85000</c:v>
                </c:pt>
                <c:pt idx="850">
                  <c:v>85100</c:v>
                </c:pt>
                <c:pt idx="851">
                  <c:v>85200</c:v>
                </c:pt>
                <c:pt idx="852">
                  <c:v>85300</c:v>
                </c:pt>
                <c:pt idx="853">
                  <c:v>85400</c:v>
                </c:pt>
                <c:pt idx="854">
                  <c:v>85500</c:v>
                </c:pt>
                <c:pt idx="855">
                  <c:v>85600</c:v>
                </c:pt>
                <c:pt idx="856">
                  <c:v>85700</c:v>
                </c:pt>
                <c:pt idx="857">
                  <c:v>85800</c:v>
                </c:pt>
                <c:pt idx="858">
                  <c:v>85900</c:v>
                </c:pt>
                <c:pt idx="859">
                  <c:v>86000</c:v>
                </c:pt>
                <c:pt idx="860">
                  <c:v>86100</c:v>
                </c:pt>
                <c:pt idx="861">
                  <c:v>86200</c:v>
                </c:pt>
                <c:pt idx="862">
                  <c:v>86300</c:v>
                </c:pt>
                <c:pt idx="863">
                  <c:v>86400</c:v>
                </c:pt>
                <c:pt idx="864">
                  <c:v>86500</c:v>
                </c:pt>
                <c:pt idx="865">
                  <c:v>86600</c:v>
                </c:pt>
                <c:pt idx="866">
                  <c:v>86700</c:v>
                </c:pt>
                <c:pt idx="867">
                  <c:v>86800</c:v>
                </c:pt>
                <c:pt idx="868">
                  <c:v>86900</c:v>
                </c:pt>
                <c:pt idx="869">
                  <c:v>87000</c:v>
                </c:pt>
                <c:pt idx="870">
                  <c:v>87100</c:v>
                </c:pt>
                <c:pt idx="871">
                  <c:v>87200</c:v>
                </c:pt>
                <c:pt idx="872">
                  <c:v>87300</c:v>
                </c:pt>
                <c:pt idx="873">
                  <c:v>87400</c:v>
                </c:pt>
                <c:pt idx="874">
                  <c:v>87500</c:v>
                </c:pt>
                <c:pt idx="875">
                  <c:v>87600</c:v>
                </c:pt>
                <c:pt idx="876">
                  <c:v>87700</c:v>
                </c:pt>
                <c:pt idx="877">
                  <c:v>87800</c:v>
                </c:pt>
                <c:pt idx="878">
                  <c:v>87900</c:v>
                </c:pt>
                <c:pt idx="879">
                  <c:v>88000</c:v>
                </c:pt>
                <c:pt idx="880">
                  <c:v>88100</c:v>
                </c:pt>
                <c:pt idx="881">
                  <c:v>88200</c:v>
                </c:pt>
                <c:pt idx="882">
                  <c:v>88300</c:v>
                </c:pt>
                <c:pt idx="883">
                  <c:v>88400</c:v>
                </c:pt>
                <c:pt idx="884">
                  <c:v>88500</c:v>
                </c:pt>
                <c:pt idx="885">
                  <c:v>88600</c:v>
                </c:pt>
                <c:pt idx="886">
                  <c:v>88700</c:v>
                </c:pt>
                <c:pt idx="887">
                  <c:v>88800</c:v>
                </c:pt>
                <c:pt idx="888">
                  <c:v>88900</c:v>
                </c:pt>
                <c:pt idx="889">
                  <c:v>89000</c:v>
                </c:pt>
                <c:pt idx="890">
                  <c:v>89100</c:v>
                </c:pt>
                <c:pt idx="891">
                  <c:v>89200</c:v>
                </c:pt>
                <c:pt idx="892">
                  <c:v>89300</c:v>
                </c:pt>
                <c:pt idx="893">
                  <c:v>89400</c:v>
                </c:pt>
                <c:pt idx="894">
                  <c:v>89500</c:v>
                </c:pt>
                <c:pt idx="895">
                  <c:v>89600</c:v>
                </c:pt>
                <c:pt idx="896">
                  <c:v>89700</c:v>
                </c:pt>
                <c:pt idx="897">
                  <c:v>89800</c:v>
                </c:pt>
                <c:pt idx="898">
                  <c:v>89900</c:v>
                </c:pt>
                <c:pt idx="899">
                  <c:v>90000</c:v>
                </c:pt>
                <c:pt idx="900">
                  <c:v>90100</c:v>
                </c:pt>
                <c:pt idx="901">
                  <c:v>90200</c:v>
                </c:pt>
                <c:pt idx="902">
                  <c:v>90300</c:v>
                </c:pt>
                <c:pt idx="903">
                  <c:v>90400</c:v>
                </c:pt>
                <c:pt idx="904">
                  <c:v>90500</c:v>
                </c:pt>
                <c:pt idx="905">
                  <c:v>90600</c:v>
                </c:pt>
                <c:pt idx="906">
                  <c:v>90700</c:v>
                </c:pt>
                <c:pt idx="907">
                  <c:v>90800</c:v>
                </c:pt>
                <c:pt idx="908">
                  <c:v>90900</c:v>
                </c:pt>
                <c:pt idx="909">
                  <c:v>91000</c:v>
                </c:pt>
                <c:pt idx="910">
                  <c:v>91100</c:v>
                </c:pt>
                <c:pt idx="911">
                  <c:v>91200</c:v>
                </c:pt>
                <c:pt idx="912">
                  <c:v>91300</c:v>
                </c:pt>
                <c:pt idx="913">
                  <c:v>91400</c:v>
                </c:pt>
                <c:pt idx="914">
                  <c:v>91500</c:v>
                </c:pt>
                <c:pt idx="915">
                  <c:v>91600</c:v>
                </c:pt>
                <c:pt idx="916">
                  <c:v>91700</c:v>
                </c:pt>
                <c:pt idx="917">
                  <c:v>91800</c:v>
                </c:pt>
                <c:pt idx="918">
                  <c:v>91900</c:v>
                </c:pt>
                <c:pt idx="919">
                  <c:v>92000</c:v>
                </c:pt>
                <c:pt idx="920">
                  <c:v>92100</c:v>
                </c:pt>
                <c:pt idx="921">
                  <c:v>92200</c:v>
                </c:pt>
                <c:pt idx="922">
                  <c:v>92300</c:v>
                </c:pt>
                <c:pt idx="923">
                  <c:v>92400</c:v>
                </c:pt>
                <c:pt idx="924">
                  <c:v>92500</c:v>
                </c:pt>
                <c:pt idx="925">
                  <c:v>92600</c:v>
                </c:pt>
                <c:pt idx="926">
                  <c:v>92700</c:v>
                </c:pt>
                <c:pt idx="927">
                  <c:v>92800</c:v>
                </c:pt>
                <c:pt idx="928">
                  <c:v>92900</c:v>
                </c:pt>
                <c:pt idx="929">
                  <c:v>93000</c:v>
                </c:pt>
                <c:pt idx="930">
                  <c:v>93100</c:v>
                </c:pt>
                <c:pt idx="931">
                  <c:v>93200</c:v>
                </c:pt>
                <c:pt idx="932">
                  <c:v>93300</c:v>
                </c:pt>
                <c:pt idx="933">
                  <c:v>93400</c:v>
                </c:pt>
                <c:pt idx="934">
                  <c:v>93500</c:v>
                </c:pt>
                <c:pt idx="935">
                  <c:v>93600</c:v>
                </c:pt>
                <c:pt idx="936">
                  <c:v>93700</c:v>
                </c:pt>
                <c:pt idx="937">
                  <c:v>93800</c:v>
                </c:pt>
                <c:pt idx="938">
                  <c:v>93900</c:v>
                </c:pt>
                <c:pt idx="939">
                  <c:v>94000</c:v>
                </c:pt>
                <c:pt idx="940">
                  <c:v>94100</c:v>
                </c:pt>
                <c:pt idx="941">
                  <c:v>94200</c:v>
                </c:pt>
                <c:pt idx="942">
                  <c:v>94300</c:v>
                </c:pt>
                <c:pt idx="943">
                  <c:v>94400</c:v>
                </c:pt>
                <c:pt idx="944">
                  <c:v>94500</c:v>
                </c:pt>
                <c:pt idx="945">
                  <c:v>94600</c:v>
                </c:pt>
                <c:pt idx="946">
                  <c:v>94700</c:v>
                </c:pt>
                <c:pt idx="947">
                  <c:v>94800</c:v>
                </c:pt>
                <c:pt idx="948">
                  <c:v>94900</c:v>
                </c:pt>
                <c:pt idx="949">
                  <c:v>95000</c:v>
                </c:pt>
                <c:pt idx="950">
                  <c:v>95100</c:v>
                </c:pt>
                <c:pt idx="951">
                  <c:v>95200</c:v>
                </c:pt>
                <c:pt idx="952">
                  <c:v>95300</c:v>
                </c:pt>
                <c:pt idx="953">
                  <c:v>95400</c:v>
                </c:pt>
                <c:pt idx="954">
                  <c:v>95500</c:v>
                </c:pt>
                <c:pt idx="955">
                  <c:v>95600</c:v>
                </c:pt>
                <c:pt idx="956">
                  <c:v>95700</c:v>
                </c:pt>
                <c:pt idx="957">
                  <c:v>95800</c:v>
                </c:pt>
                <c:pt idx="958">
                  <c:v>95900</c:v>
                </c:pt>
                <c:pt idx="959">
                  <c:v>96000</c:v>
                </c:pt>
                <c:pt idx="960">
                  <c:v>96100</c:v>
                </c:pt>
                <c:pt idx="961">
                  <c:v>96200</c:v>
                </c:pt>
                <c:pt idx="962">
                  <c:v>96300</c:v>
                </c:pt>
                <c:pt idx="963">
                  <c:v>96400</c:v>
                </c:pt>
                <c:pt idx="964">
                  <c:v>96500</c:v>
                </c:pt>
                <c:pt idx="965">
                  <c:v>96600</c:v>
                </c:pt>
                <c:pt idx="966">
                  <c:v>96700</c:v>
                </c:pt>
                <c:pt idx="967">
                  <c:v>96800</c:v>
                </c:pt>
                <c:pt idx="968">
                  <c:v>96900</c:v>
                </c:pt>
                <c:pt idx="969">
                  <c:v>97000</c:v>
                </c:pt>
                <c:pt idx="970">
                  <c:v>97100</c:v>
                </c:pt>
                <c:pt idx="971">
                  <c:v>97200</c:v>
                </c:pt>
                <c:pt idx="972">
                  <c:v>97300</c:v>
                </c:pt>
                <c:pt idx="973">
                  <c:v>97400</c:v>
                </c:pt>
                <c:pt idx="974">
                  <c:v>97500</c:v>
                </c:pt>
                <c:pt idx="975">
                  <c:v>97600</c:v>
                </c:pt>
                <c:pt idx="976">
                  <c:v>97700</c:v>
                </c:pt>
                <c:pt idx="977">
                  <c:v>97800</c:v>
                </c:pt>
                <c:pt idx="978">
                  <c:v>97900</c:v>
                </c:pt>
                <c:pt idx="979">
                  <c:v>98000</c:v>
                </c:pt>
                <c:pt idx="980">
                  <c:v>98100</c:v>
                </c:pt>
                <c:pt idx="981">
                  <c:v>98200</c:v>
                </c:pt>
                <c:pt idx="982">
                  <c:v>98300</c:v>
                </c:pt>
                <c:pt idx="983">
                  <c:v>98400</c:v>
                </c:pt>
                <c:pt idx="984">
                  <c:v>98500</c:v>
                </c:pt>
                <c:pt idx="985">
                  <c:v>98600</c:v>
                </c:pt>
                <c:pt idx="986">
                  <c:v>98700</c:v>
                </c:pt>
                <c:pt idx="987">
                  <c:v>98800</c:v>
                </c:pt>
                <c:pt idx="988">
                  <c:v>98900</c:v>
                </c:pt>
                <c:pt idx="989">
                  <c:v>99000</c:v>
                </c:pt>
                <c:pt idx="990">
                  <c:v>99100</c:v>
                </c:pt>
                <c:pt idx="991">
                  <c:v>99200</c:v>
                </c:pt>
                <c:pt idx="992">
                  <c:v>99300</c:v>
                </c:pt>
                <c:pt idx="993">
                  <c:v>99400</c:v>
                </c:pt>
                <c:pt idx="994">
                  <c:v>99500</c:v>
                </c:pt>
                <c:pt idx="995">
                  <c:v>99600</c:v>
                </c:pt>
                <c:pt idx="996">
                  <c:v>99700</c:v>
                </c:pt>
                <c:pt idx="997">
                  <c:v>99800</c:v>
                </c:pt>
                <c:pt idx="998">
                  <c:v>99900</c:v>
                </c:pt>
                <c:pt idx="999">
                  <c:v>100000</c:v>
                </c:pt>
                <c:pt idx="1000">
                  <c:v>100100</c:v>
                </c:pt>
                <c:pt idx="1001">
                  <c:v>100200</c:v>
                </c:pt>
                <c:pt idx="1002">
                  <c:v>100300</c:v>
                </c:pt>
                <c:pt idx="1003">
                  <c:v>100400</c:v>
                </c:pt>
                <c:pt idx="1004">
                  <c:v>100500</c:v>
                </c:pt>
                <c:pt idx="1005">
                  <c:v>100600</c:v>
                </c:pt>
                <c:pt idx="1006">
                  <c:v>100700</c:v>
                </c:pt>
                <c:pt idx="1007">
                  <c:v>100800</c:v>
                </c:pt>
                <c:pt idx="1008">
                  <c:v>100900</c:v>
                </c:pt>
                <c:pt idx="1009">
                  <c:v>101000</c:v>
                </c:pt>
                <c:pt idx="1010">
                  <c:v>101100</c:v>
                </c:pt>
                <c:pt idx="1011">
                  <c:v>101200</c:v>
                </c:pt>
                <c:pt idx="1012">
                  <c:v>101300</c:v>
                </c:pt>
                <c:pt idx="1013">
                  <c:v>101400</c:v>
                </c:pt>
                <c:pt idx="1014">
                  <c:v>101500</c:v>
                </c:pt>
                <c:pt idx="1015">
                  <c:v>101600</c:v>
                </c:pt>
                <c:pt idx="1016">
                  <c:v>101700</c:v>
                </c:pt>
                <c:pt idx="1017">
                  <c:v>101800</c:v>
                </c:pt>
                <c:pt idx="1018">
                  <c:v>101900</c:v>
                </c:pt>
                <c:pt idx="1019">
                  <c:v>102000</c:v>
                </c:pt>
                <c:pt idx="1020">
                  <c:v>102100</c:v>
                </c:pt>
                <c:pt idx="1021">
                  <c:v>102200</c:v>
                </c:pt>
                <c:pt idx="1022">
                  <c:v>102300</c:v>
                </c:pt>
                <c:pt idx="1023">
                  <c:v>102400</c:v>
                </c:pt>
                <c:pt idx="1024">
                  <c:v>102500</c:v>
                </c:pt>
                <c:pt idx="1025">
                  <c:v>102600</c:v>
                </c:pt>
                <c:pt idx="1026">
                  <c:v>102700</c:v>
                </c:pt>
                <c:pt idx="1027">
                  <c:v>102800</c:v>
                </c:pt>
                <c:pt idx="1028">
                  <c:v>102900</c:v>
                </c:pt>
                <c:pt idx="1029">
                  <c:v>103000</c:v>
                </c:pt>
                <c:pt idx="1030">
                  <c:v>103100</c:v>
                </c:pt>
                <c:pt idx="1031">
                  <c:v>103200</c:v>
                </c:pt>
                <c:pt idx="1032">
                  <c:v>103300</c:v>
                </c:pt>
                <c:pt idx="1033">
                  <c:v>103400</c:v>
                </c:pt>
                <c:pt idx="1034">
                  <c:v>103500</c:v>
                </c:pt>
                <c:pt idx="1035">
                  <c:v>103600</c:v>
                </c:pt>
                <c:pt idx="1036">
                  <c:v>103700</c:v>
                </c:pt>
                <c:pt idx="1037">
                  <c:v>103800</c:v>
                </c:pt>
                <c:pt idx="1038">
                  <c:v>103900</c:v>
                </c:pt>
                <c:pt idx="1039">
                  <c:v>104000</c:v>
                </c:pt>
                <c:pt idx="1040">
                  <c:v>104100</c:v>
                </c:pt>
                <c:pt idx="1041">
                  <c:v>104200</c:v>
                </c:pt>
                <c:pt idx="1042">
                  <c:v>104300</c:v>
                </c:pt>
                <c:pt idx="1043">
                  <c:v>104400</c:v>
                </c:pt>
                <c:pt idx="1044">
                  <c:v>104500</c:v>
                </c:pt>
                <c:pt idx="1045">
                  <c:v>104600</c:v>
                </c:pt>
                <c:pt idx="1046">
                  <c:v>104700</c:v>
                </c:pt>
                <c:pt idx="1047">
                  <c:v>104800</c:v>
                </c:pt>
                <c:pt idx="1048">
                  <c:v>104900</c:v>
                </c:pt>
                <c:pt idx="1049">
                  <c:v>105000</c:v>
                </c:pt>
                <c:pt idx="1050">
                  <c:v>105100</c:v>
                </c:pt>
                <c:pt idx="1051">
                  <c:v>105200</c:v>
                </c:pt>
                <c:pt idx="1052">
                  <c:v>105300</c:v>
                </c:pt>
                <c:pt idx="1053">
                  <c:v>105400</c:v>
                </c:pt>
                <c:pt idx="1054">
                  <c:v>105500</c:v>
                </c:pt>
                <c:pt idx="1055">
                  <c:v>105600</c:v>
                </c:pt>
                <c:pt idx="1056">
                  <c:v>105700</c:v>
                </c:pt>
                <c:pt idx="1057">
                  <c:v>105800</c:v>
                </c:pt>
                <c:pt idx="1058">
                  <c:v>105900</c:v>
                </c:pt>
                <c:pt idx="1059">
                  <c:v>106000</c:v>
                </c:pt>
                <c:pt idx="1060">
                  <c:v>106100</c:v>
                </c:pt>
                <c:pt idx="1061">
                  <c:v>106200</c:v>
                </c:pt>
                <c:pt idx="1062">
                  <c:v>106300</c:v>
                </c:pt>
                <c:pt idx="1063">
                  <c:v>106400</c:v>
                </c:pt>
                <c:pt idx="1064">
                  <c:v>106500</c:v>
                </c:pt>
                <c:pt idx="1065">
                  <c:v>106600</c:v>
                </c:pt>
                <c:pt idx="1066">
                  <c:v>106700</c:v>
                </c:pt>
                <c:pt idx="1067">
                  <c:v>106800</c:v>
                </c:pt>
                <c:pt idx="1068">
                  <c:v>106900</c:v>
                </c:pt>
                <c:pt idx="1069">
                  <c:v>107000</c:v>
                </c:pt>
                <c:pt idx="1070">
                  <c:v>107100</c:v>
                </c:pt>
                <c:pt idx="1071">
                  <c:v>107200</c:v>
                </c:pt>
                <c:pt idx="1072">
                  <c:v>107300</c:v>
                </c:pt>
                <c:pt idx="1073">
                  <c:v>107400</c:v>
                </c:pt>
                <c:pt idx="1074">
                  <c:v>107500</c:v>
                </c:pt>
                <c:pt idx="1075">
                  <c:v>107600</c:v>
                </c:pt>
                <c:pt idx="1076">
                  <c:v>107700</c:v>
                </c:pt>
                <c:pt idx="1077">
                  <c:v>107800</c:v>
                </c:pt>
                <c:pt idx="1078">
                  <c:v>107900</c:v>
                </c:pt>
                <c:pt idx="1079">
                  <c:v>108000</c:v>
                </c:pt>
                <c:pt idx="1080">
                  <c:v>108100</c:v>
                </c:pt>
                <c:pt idx="1081">
                  <c:v>108200</c:v>
                </c:pt>
                <c:pt idx="1082">
                  <c:v>108300</c:v>
                </c:pt>
                <c:pt idx="1083">
                  <c:v>108400</c:v>
                </c:pt>
                <c:pt idx="1084">
                  <c:v>108500</c:v>
                </c:pt>
                <c:pt idx="1085">
                  <c:v>108600</c:v>
                </c:pt>
                <c:pt idx="1086">
                  <c:v>108700</c:v>
                </c:pt>
                <c:pt idx="1087">
                  <c:v>108800</c:v>
                </c:pt>
                <c:pt idx="1088">
                  <c:v>108900</c:v>
                </c:pt>
                <c:pt idx="1089">
                  <c:v>109000</c:v>
                </c:pt>
                <c:pt idx="1090">
                  <c:v>109100</c:v>
                </c:pt>
                <c:pt idx="1091">
                  <c:v>109200</c:v>
                </c:pt>
                <c:pt idx="1092">
                  <c:v>109300</c:v>
                </c:pt>
                <c:pt idx="1093">
                  <c:v>109400</c:v>
                </c:pt>
                <c:pt idx="1094">
                  <c:v>109500</c:v>
                </c:pt>
                <c:pt idx="1095">
                  <c:v>109600</c:v>
                </c:pt>
                <c:pt idx="1096">
                  <c:v>109700</c:v>
                </c:pt>
                <c:pt idx="1097">
                  <c:v>109800</c:v>
                </c:pt>
                <c:pt idx="1098">
                  <c:v>109900</c:v>
                </c:pt>
                <c:pt idx="1099">
                  <c:v>110000</c:v>
                </c:pt>
                <c:pt idx="1100">
                  <c:v>110100</c:v>
                </c:pt>
                <c:pt idx="1101">
                  <c:v>110200</c:v>
                </c:pt>
                <c:pt idx="1102">
                  <c:v>110300</c:v>
                </c:pt>
                <c:pt idx="1103">
                  <c:v>110400</c:v>
                </c:pt>
                <c:pt idx="1104">
                  <c:v>110500</c:v>
                </c:pt>
                <c:pt idx="1105">
                  <c:v>110600</c:v>
                </c:pt>
                <c:pt idx="1106">
                  <c:v>110700</c:v>
                </c:pt>
                <c:pt idx="1107">
                  <c:v>110800</c:v>
                </c:pt>
                <c:pt idx="1108">
                  <c:v>110900</c:v>
                </c:pt>
                <c:pt idx="1109">
                  <c:v>111000</c:v>
                </c:pt>
                <c:pt idx="1110">
                  <c:v>111100</c:v>
                </c:pt>
                <c:pt idx="1111">
                  <c:v>111200</c:v>
                </c:pt>
                <c:pt idx="1112">
                  <c:v>111300</c:v>
                </c:pt>
                <c:pt idx="1113">
                  <c:v>111400</c:v>
                </c:pt>
                <c:pt idx="1114">
                  <c:v>111500</c:v>
                </c:pt>
                <c:pt idx="1115">
                  <c:v>111600</c:v>
                </c:pt>
                <c:pt idx="1116">
                  <c:v>111700</c:v>
                </c:pt>
                <c:pt idx="1117">
                  <c:v>111800</c:v>
                </c:pt>
                <c:pt idx="1118">
                  <c:v>111900</c:v>
                </c:pt>
                <c:pt idx="1119">
                  <c:v>112000</c:v>
                </c:pt>
                <c:pt idx="1120">
                  <c:v>112100</c:v>
                </c:pt>
                <c:pt idx="1121">
                  <c:v>112200</c:v>
                </c:pt>
                <c:pt idx="1122">
                  <c:v>112300</c:v>
                </c:pt>
                <c:pt idx="1123">
                  <c:v>112400</c:v>
                </c:pt>
                <c:pt idx="1124">
                  <c:v>112500</c:v>
                </c:pt>
                <c:pt idx="1125">
                  <c:v>112600</c:v>
                </c:pt>
                <c:pt idx="1126">
                  <c:v>112700</c:v>
                </c:pt>
                <c:pt idx="1127">
                  <c:v>112800</c:v>
                </c:pt>
                <c:pt idx="1128">
                  <c:v>112900</c:v>
                </c:pt>
                <c:pt idx="1129">
                  <c:v>113000</c:v>
                </c:pt>
                <c:pt idx="1130">
                  <c:v>113100</c:v>
                </c:pt>
                <c:pt idx="1131">
                  <c:v>113200</c:v>
                </c:pt>
                <c:pt idx="1132">
                  <c:v>113300</c:v>
                </c:pt>
                <c:pt idx="1133">
                  <c:v>113400</c:v>
                </c:pt>
                <c:pt idx="1134">
                  <c:v>113500</c:v>
                </c:pt>
                <c:pt idx="1135">
                  <c:v>113600</c:v>
                </c:pt>
                <c:pt idx="1136">
                  <c:v>113700</c:v>
                </c:pt>
                <c:pt idx="1137">
                  <c:v>113800</c:v>
                </c:pt>
                <c:pt idx="1138">
                  <c:v>113900</c:v>
                </c:pt>
                <c:pt idx="1139">
                  <c:v>114000</c:v>
                </c:pt>
                <c:pt idx="1140">
                  <c:v>114100</c:v>
                </c:pt>
                <c:pt idx="1141">
                  <c:v>114200</c:v>
                </c:pt>
                <c:pt idx="1142">
                  <c:v>114300</c:v>
                </c:pt>
                <c:pt idx="1143">
                  <c:v>114400</c:v>
                </c:pt>
                <c:pt idx="1144">
                  <c:v>114500</c:v>
                </c:pt>
                <c:pt idx="1145">
                  <c:v>114600</c:v>
                </c:pt>
                <c:pt idx="1146">
                  <c:v>114700</c:v>
                </c:pt>
                <c:pt idx="1147">
                  <c:v>114800</c:v>
                </c:pt>
                <c:pt idx="1148">
                  <c:v>114900</c:v>
                </c:pt>
                <c:pt idx="1149">
                  <c:v>115000</c:v>
                </c:pt>
                <c:pt idx="1150">
                  <c:v>115100</c:v>
                </c:pt>
                <c:pt idx="1151">
                  <c:v>115200</c:v>
                </c:pt>
                <c:pt idx="1152">
                  <c:v>115300</c:v>
                </c:pt>
                <c:pt idx="1153">
                  <c:v>115400</c:v>
                </c:pt>
                <c:pt idx="1154">
                  <c:v>115500</c:v>
                </c:pt>
                <c:pt idx="1155">
                  <c:v>115600</c:v>
                </c:pt>
                <c:pt idx="1156">
                  <c:v>115700</c:v>
                </c:pt>
                <c:pt idx="1157">
                  <c:v>115800</c:v>
                </c:pt>
                <c:pt idx="1158">
                  <c:v>115900</c:v>
                </c:pt>
                <c:pt idx="1159">
                  <c:v>116000</c:v>
                </c:pt>
                <c:pt idx="1160">
                  <c:v>116100</c:v>
                </c:pt>
                <c:pt idx="1161">
                  <c:v>116200</c:v>
                </c:pt>
                <c:pt idx="1162">
                  <c:v>116300</c:v>
                </c:pt>
                <c:pt idx="1163">
                  <c:v>116400</c:v>
                </c:pt>
                <c:pt idx="1164">
                  <c:v>116500</c:v>
                </c:pt>
                <c:pt idx="1165">
                  <c:v>116600</c:v>
                </c:pt>
                <c:pt idx="1166">
                  <c:v>116700</c:v>
                </c:pt>
                <c:pt idx="1167">
                  <c:v>116800</c:v>
                </c:pt>
                <c:pt idx="1168">
                  <c:v>116900</c:v>
                </c:pt>
                <c:pt idx="1169">
                  <c:v>117000</c:v>
                </c:pt>
                <c:pt idx="1170">
                  <c:v>117100</c:v>
                </c:pt>
                <c:pt idx="1171">
                  <c:v>117200</c:v>
                </c:pt>
                <c:pt idx="1172">
                  <c:v>117300</c:v>
                </c:pt>
                <c:pt idx="1173">
                  <c:v>117400</c:v>
                </c:pt>
                <c:pt idx="1174">
                  <c:v>117500</c:v>
                </c:pt>
                <c:pt idx="1175">
                  <c:v>117600</c:v>
                </c:pt>
                <c:pt idx="1176">
                  <c:v>117700</c:v>
                </c:pt>
                <c:pt idx="1177">
                  <c:v>117800</c:v>
                </c:pt>
                <c:pt idx="1178">
                  <c:v>117900</c:v>
                </c:pt>
                <c:pt idx="1179">
                  <c:v>118000</c:v>
                </c:pt>
                <c:pt idx="1180">
                  <c:v>118100</c:v>
                </c:pt>
                <c:pt idx="1181">
                  <c:v>118200</c:v>
                </c:pt>
                <c:pt idx="1182">
                  <c:v>118300</c:v>
                </c:pt>
                <c:pt idx="1183">
                  <c:v>118400</c:v>
                </c:pt>
                <c:pt idx="1184">
                  <c:v>118500</c:v>
                </c:pt>
                <c:pt idx="1185">
                  <c:v>118600</c:v>
                </c:pt>
                <c:pt idx="1186">
                  <c:v>118700</c:v>
                </c:pt>
                <c:pt idx="1187">
                  <c:v>118800</c:v>
                </c:pt>
                <c:pt idx="1188">
                  <c:v>118900</c:v>
                </c:pt>
                <c:pt idx="1189">
                  <c:v>119000</c:v>
                </c:pt>
                <c:pt idx="1190">
                  <c:v>119100</c:v>
                </c:pt>
                <c:pt idx="1191">
                  <c:v>119200</c:v>
                </c:pt>
                <c:pt idx="1192">
                  <c:v>119300</c:v>
                </c:pt>
                <c:pt idx="1193">
                  <c:v>119400</c:v>
                </c:pt>
                <c:pt idx="1194">
                  <c:v>119500</c:v>
                </c:pt>
                <c:pt idx="1195">
                  <c:v>119600</c:v>
                </c:pt>
                <c:pt idx="1196">
                  <c:v>119700</c:v>
                </c:pt>
                <c:pt idx="1197">
                  <c:v>119800</c:v>
                </c:pt>
                <c:pt idx="1198">
                  <c:v>119900</c:v>
                </c:pt>
                <c:pt idx="1199">
                  <c:v>120000</c:v>
                </c:pt>
                <c:pt idx="1200">
                  <c:v>120100</c:v>
                </c:pt>
                <c:pt idx="1201">
                  <c:v>120200</c:v>
                </c:pt>
                <c:pt idx="1202">
                  <c:v>120300</c:v>
                </c:pt>
                <c:pt idx="1203">
                  <c:v>120400</c:v>
                </c:pt>
                <c:pt idx="1204">
                  <c:v>120500</c:v>
                </c:pt>
                <c:pt idx="1205">
                  <c:v>120600</c:v>
                </c:pt>
                <c:pt idx="1206">
                  <c:v>120700</c:v>
                </c:pt>
                <c:pt idx="1207">
                  <c:v>120800</c:v>
                </c:pt>
                <c:pt idx="1208">
                  <c:v>120900</c:v>
                </c:pt>
                <c:pt idx="1209">
                  <c:v>121000</c:v>
                </c:pt>
                <c:pt idx="1210">
                  <c:v>121100</c:v>
                </c:pt>
                <c:pt idx="1211">
                  <c:v>121200</c:v>
                </c:pt>
                <c:pt idx="1212">
                  <c:v>121300</c:v>
                </c:pt>
                <c:pt idx="1213">
                  <c:v>121400</c:v>
                </c:pt>
                <c:pt idx="1214">
                  <c:v>121500</c:v>
                </c:pt>
                <c:pt idx="1215">
                  <c:v>121600</c:v>
                </c:pt>
                <c:pt idx="1216">
                  <c:v>121700</c:v>
                </c:pt>
                <c:pt idx="1217">
                  <c:v>121800</c:v>
                </c:pt>
                <c:pt idx="1218">
                  <c:v>121900</c:v>
                </c:pt>
                <c:pt idx="1219">
                  <c:v>122000</c:v>
                </c:pt>
                <c:pt idx="1220">
                  <c:v>122100</c:v>
                </c:pt>
                <c:pt idx="1221">
                  <c:v>122200</c:v>
                </c:pt>
                <c:pt idx="1222">
                  <c:v>122300</c:v>
                </c:pt>
                <c:pt idx="1223">
                  <c:v>122400</c:v>
                </c:pt>
                <c:pt idx="1224">
                  <c:v>122500</c:v>
                </c:pt>
                <c:pt idx="1225">
                  <c:v>122600</c:v>
                </c:pt>
                <c:pt idx="1226">
                  <c:v>122700</c:v>
                </c:pt>
                <c:pt idx="1227">
                  <c:v>122800</c:v>
                </c:pt>
                <c:pt idx="1228">
                  <c:v>122900</c:v>
                </c:pt>
                <c:pt idx="1229">
                  <c:v>123000</c:v>
                </c:pt>
                <c:pt idx="1230">
                  <c:v>123100</c:v>
                </c:pt>
                <c:pt idx="1231">
                  <c:v>123200</c:v>
                </c:pt>
                <c:pt idx="1232">
                  <c:v>123300</c:v>
                </c:pt>
                <c:pt idx="1233">
                  <c:v>123400</c:v>
                </c:pt>
                <c:pt idx="1234">
                  <c:v>123500</c:v>
                </c:pt>
                <c:pt idx="1235">
                  <c:v>123600</c:v>
                </c:pt>
                <c:pt idx="1236">
                  <c:v>123700</c:v>
                </c:pt>
                <c:pt idx="1237">
                  <c:v>123800</c:v>
                </c:pt>
                <c:pt idx="1238">
                  <c:v>123900</c:v>
                </c:pt>
                <c:pt idx="1239">
                  <c:v>124000</c:v>
                </c:pt>
                <c:pt idx="1240">
                  <c:v>124100</c:v>
                </c:pt>
                <c:pt idx="1241">
                  <c:v>124200</c:v>
                </c:pt>
                <c:pt idx="1242">
                  <c:v>124300</c:v>
                </c:pt>
                <c:pt idx="1243">
                  <c:v>124400</c:v>
                </c:pt>
                <c:pt idx="1244">
                  <c:v>124500</c:v>
                </c:pt>
                <c:pt idx="1245">
                  <c:v>124600</c:v>
                </c:pt>
                <c:pt idx="1246">
                  <c:v>124700</c:v>
                </c:pt>
                <c:pt idx="1247">
                  <c:v>124800</c:v>
                </c:pt>
                <c:pt idx="1248">
                  <c:v>124900</c:v>
                </c:pt>
                <c:pt idx="1249">
                  <c:v>125000</c:v>
                </c:pt>
                <c:pt idx="1250">
                  <c:v>125100</c:v>
                </c:pt>
                <c:pt idx="1251">
                  <c:v>125200</c:v>
                </c:pt>
                <c:pt idx="1252">
                  <c:v>125300</c:v>
                </c:pt>
                <c:pt idx="1253">
                  <c:v>125400</c:v>
                </c:pt>
                <c:pt idx="1254">
                  <c:v>125500</c:v>
                </c:pt>
                <c:pt idx="1255">
                  <c:v>125600</c:v>
                </c:pt>
                <c:pt idx="1256">
                  <c:v>125700</c:v>
                </c:pt>
                <c:pt idx="1257">
                  <c:v>125800</c:v>
                </c:pt>
                <c:pt idx="1258">
                  <c:v>125900</c:v>
                </c:pt>
                <c:pt idx="1259">
                  <c:v>126000</c:v>
                </c:pt>
                <c:pt idx="1260">
                  <c:v>126100</c:v>
                </c:pt>
                <c:pt idx="1261">
                  <c:v>126200</c:v>
                </c:pt>
                <c:pt idx="1262">
                  <c:v>126300</c:v>
                </c:pt>
                <c:pt idx="1263">
                  <c:v>126400</c:v>
                </c:pt>
                <c:pt idx="1264">
                  <c:v>126500</c:v>
                </c:pt>
                <c:pt idx="1265">
                  <c:v>126600</c:v>
                </c:pt>
                <c:pt idx="1266">
                  <c:v>126700</c:v>
                </c:pt>
                <c:pt idx="1267">
                  <c:v>126800</c:v>
                </c:pt>
                <c:pt idx="1268">
                  <c:v>126900</c:v>
                </c:pt>
                <c:pt idx="1269">
                  <c:v>127000</c:v>
                </c:pt>
                <c:pt idx="1270">
                  <c:v>127100</c:v>
                </c:pt>
                <c:pt idx="1271">
                  <c:v>127200</c:v>
                </c:pt>
                <c:pt idx="1272">
                  <c:v>127300</c:v>
                </c:pt>
                <c:pt idx="1273">
                  <c:v>127400</c:v>
                </c:pt>
                <c:pt idx="1274">
                  <c:v>127500</c:v>
                </c:pt>
                <c:pt idx="1275">
                  <c:v>127600</c:v>
                </c:pt>
                <c:pt idx="1276">
                  <c:v>127700</c:v>
                </c:pt>
                <c:pt idx="1277">
                  <c:v>127800</c:v>
                </c:pt>
                <c:pt idx="1278">
                  <c:v>127900</c:v>
                </c:pt>
                <c:pt idx="1279">
                  <c:v>128000</c:v>
                </c:pt>
                <c:pt idx="1280">
                  <c:v>128100</c:v>
                </c:pt>
                <c:pt idx="1281">
                  <c:v>128200</c:v>
                </c:pt>
                <c:pt idx="1282">
                  <c:v>128300</c:v>
                </c:pt>
                <c:pt idx="1283">
                  <c:v>128400</c:v>
                </c:pt>
                <c:pt idx="1284">
                  <c:v>128500</c:v>
                </c:pt>
                <c:pt idx="1285">
                  <c:v>128600</c:v>
                </c:pt>
                <c:pt idx="1286">
                  <c:v>128700</c:v>
                </c:pt>
                <c:pt idx="1287">
                  <c:v>128800</c:v>
                </c:pt>
                <c:pt idx="1288">
                  <c:v>128900</c:v>
                </c:pt>
                <c:pt idx="1289">
                  <c:v>129000</c:v>
                </c:pt>
                <c:pt idx="1290">
                  <c:v>129100</c:v>
                </c:pt>
                <c:pt idx="1291">
                  <c:v>129200</c:v>
                </c:pt>
                <c:pt idx="1292">
                  <c:v>129300</c:v>
                </c:pt>
                <c:pt idx="1293">
                  <c:v>129400</c:v>
                </c:pt>
                <c:pt idx="1294">
                  <c:v>129500</c:v>
                </c:pt>
                <c:pt idx="1295">
                  <c:v>129600</c:v>
                </c:pt>
                <c:pt idx="1296">
                  <c:v>129700</c:v>
                </c:pt>
                <c:pt idx="1297">
                  <c:v>129800</c:v>
                </c:pt>
                <c:pt idx="1298">
                  <c:v>129900</c:v>
                </c:pt>
                <c:pt idx="1299">
                  <c:v>130000</c:v>
                </c:pt>
                <c:pt idx="1300">
                  <c:v>130100</c:v>
                </c:pt>
                <c:pt idx="1301">
                  <c:v>130200</c:v>
                </c:pt>
                <c:pt idx="1302">
                  <c:v>130300</c:v>
                </c:pt>
                <c:pt idx="1303">
                  <c:v>130400</c:v>
                </c:pt>
                <c:pt idx="1304">
                  <c:v>130500</c:v>
                </c:pt>
                <c:pt idx="1305">
                  <c:v>130600</c:v>
                </c:pt>
                <c:pt idx="1306">
                  <c:v>130700</c:v>
                </c:pt>
                <c:pt idx="1307">
                  <c:v>130800</c:v>
                </c:pt>
                <c:pt idx="1308">
                  <c:v>130900</c:v>
                </c:pt>
                <c:pt idx="1309">
                  <c:v>131000</c:v>
                </c:pt>
                <c:pt idx="1310">
                  <c:v>131100</c:v>
                </c:pt>
                <c:pt idx="1311">
                  <c:v>131200</c:v>
                </c:pt>
                <c:pt idx="1312">
                  <c:v>131300</c:v>
                </c:pt>
                <c:pt idx="1313">
                  <c:v>131400</c:v>
                </c:pt>
                <c:pt idx="1314">
                  <c:v>131500</c:v>
                </c:pt>
                <c:pt idx="1315">
                  <c:v>131600</c:v>
                </c:pt>
                <c:pt idx="1316">
                  <c:v>131700</c:v>
                </c:pt>
                <c:pt idx="1317">
                  <c:v>131800</c:v>
                </c:pt>
                <c:pt idx="1318">
                  <c:v>131900</c:v>
                </c:pt>
                <c:pt idx="1319">
                  <c:v>132000</c:v>
                </c:pt>
                <c:pt idx="1320">
                  <c:v>132100</c:v>
                </c:pt>
                <c:pt idx="1321">
                  <c:v>132200</c:v>
                </c:pt>
                <c:pt idx="1322">
                  <c:v>132300</c:v>
                </c:pt>
                <c:pt idx="1323">
                  <c:v>132400</c:v>
                </c:pt>
                <c:pt idx="1324">
                  <c:v>132500</c:v>
                </c:pt>
                <c:pt idx="1325">
                  <c:v>132600</c:v>
                </c:pt>
                <c:pt idx="1326">
                  <c:v>132700</c:v>
                </c:pt>
                <c:pt idx="1327">
                  <c:v>132800</c:v>
                </c:pt>
                <c:pt idx="1328">
                  <c:v>132900</c:v>
                </c:pt>
                <c:pt idx="1329">
                  <c:v>133000</c:v>
                </c:pt>
                <c:pt idx="1330">
                  <c:v>133100</c:v>
                </c:pt>
                <c:pt idx="1331">
                  <c:v>133200</c:v>
                </c:pt>
                <c:pt idx="1332">
                  <c:v>133300</c:v>
                </c:pt>
                <c:pt idx="1333">
                  <c:v>133400</c:v>
                </c:pt>
                <c:pt idx="1334">
                  <c:v>133500</c:v>
                </c:pt>
                <c:pt idx="1335">
                  <c:v>133600</c:v>
                </c:pt>
                <c:pt idx="1336">
                  <c:v>133700</c:v>
                </c:pt>
                <c:pt idx="1337">
                  <c:v>133800</c:v>
                </c:pt>
                <c:pt idx="1338">
                  <c:v>133900</c:v>
                </c:pt>
                <c:pt idx="1339">
                  <c:v>134000</c:v>
                </c:pt>
                <c:pt idx="1340">
                  <c:v>134100</c:v>
                </c:pt>
                <c:pt idx="1341">
                  <c:v>134200</c:v>
                </c:pt>
                <c:pt idx="1342">
                  <c:v>134300</c:v>
                </c:pt>
                <c:pt idx="1343">
                  <c:v>134400</c:v>
                </c:pt>
                <c:pt idx="1344">
                  <c:v>134500</c:v>
                </c:pt>
                <c:pt idx="1345">
                  <c:v>134600</c:v>
                </c:pt>
                <c:pt idx="1346">
                  <c:v>134700</c:v>
                </c:pt>
                <c:pt idx="1347">
                  <c:v>134800</c:v>
                </c:pt>
                <c:pt idx="1348">
                  <c:v>134900</c:v>
                </c:pt>
                <c:pt idx="1349">
                  <c:v>135000</c:v>
                </c:pt>
                <c:pt idx="1350">
                  <c:v>135100</c:v>
                </c:pt>
                <c:pt idx="1351">
                  <c:v>135200</c:v>
                </c:pt>
                <c:pt idx="1352">
                  <c:v>135300</c:v>
                </c:pt>
                <c:pt idx="1353">
                  <c:v>135400</c:v>
                </c:pt>
                <c:pt idx="1354">
                  <c:v>135500</c:v>
                </c:pt>
                <c:pt idx="1355">
                  <c:v>135600</c:v>
                </c:pt>
                <c:pt idx="1356">
                  <c:v>135700</c:v>
                </c:pt>
                <c:pt idx="1357">
                  <c:v>135800</c:v>
                </c:pt>
                <c:pt idx="1358">
                  <c:v>135900</c:v>
                </c:pt>
                <c:pt idx="1359">
                  <c:v>136000</c:v>
                </c:pt>
                <c:pt idx="1360">
                  <c:v>136100</c:v>
                </c:pt>
                <c:pt idx="1361">
                  <c:v>136200</c:v>
                </c:pt>
                <c:pt idx="1362">
                  <c:v>136300</c:v>
                </c:pt>
                <c:pt idx="1363">
                  <c:v>136400</c:v>
                </c:pt>
                <c:pt idx="1364">
                  <c:v>136500</c:v>
                </c:pt>
                <c:pt idx="1365">
                  <c:v>136600</c:v>
                </c:pt>
                <c:pt idx="1366">
                  <c:v>136700</c:v>
                </c:pt>
                <c:pt idx="1367">
                  <c:v>136800</c:v>
                </c:pt>
                <c:pt idx="1368">
                  <c:v>136900</c:v>
                </c:pt>
                <c:pt idx="1369">
                  <c:v>137000</c:v>
                </c:pt>
                <c:pt idx="1370">
                  <c:v>137100</c:v>
                </c:pt>
                <c:pt idx="1371">
                  <c:v>137200</c:v>
                </c:pt>
                <c:pt idx="1372">
                  <c:v>137300</c:v>
                </c:pt>
                <c:pt idx="1373">
                  <c:v>137400</c:v>
                </c:pt>
                <c:pt idx="1374">
                  <c:v>137500</c:v>
                </c:pt>
                <c:pt idx="1375">
                  <c:v>137600</c:v>
                </c:pt>
                <c:pt idx="1376">
                  <c:v>137700</c:v>
                </c:pt>
                <c:pt idx="1377">
                  <c:v>137800</c:v>
                </c:pt>
                <c:pt idx="1378">
                  <c:v>137900</c:v>
                </c:pt>
                <c:pt idx="1379">
                  <c:v>138000</c:v>
                </c:pt>
                <c:pt idx="1380">
                  <c:v>138100</c:v>
                </c:pt>
                <c:pt idx="1381">
                  <c:v>138200</c:v>
                </c:pt>
                <c:pt idx="1382">
                  <c:v>138300</c:v>
                </c:pt>
                <c:pt idx="1383">
                  <c:v>138400</c:v>
                </c:pt>
                <c:pt idx="1384">
                  <c:v>138500</c:v>
                </c:pt>
                <c:pt idx="1385">
                  <c:v>138600</c:v>
                </c:pt>
                <c:pt idx="1386">
                  <c:v>138700</c:v>
                </c:pt>
                <c:pt idx="1387">
                  <c:v>138800</c:v>
                </c:pt>
                <c:pt idx="1388">
                  <c:v>138900</c:v>
                </c:pt>
                <c:pt idx="1389">
                  <c:v>139000</c:v>
                </c:pt>
                <c:pt idx="1390">
                  <c:v>139100</c:v>
                </c:pt>
                <c:pt idx="1391">
                  <c:v>139200</c:v>
                </c:pt>
                <c:pt idx="1392">
                  <c:v>139300</c:v>
                </c:pt>
                <c:pt idx="1393">
                  <c:v>139400</c:v>
                </c:pt>
                <c:pt idx="1394">
                  <c:v>139500</c:v>
                </c:pt>
                <c:pt idx="1395">
                  <c:v>139600</c:v>
                </c:pt>
                <c:pt idx="1396">
                  <c:v>139700</c:v>
                </c:pt>
                <c:pt idx="1397">
                  <c:v>139800</c:v>
                </c:pt>
                <c:pt idx="1398">
                  <c:v>139900</c:v>
                </c:pt>
                <c:pt idx="1399">
                  <c:v>140000</c:v>
                </c:pt>
                <c:pt idx="1400">
                  <c:v>140100</c:v>
                </c:pt>
                <c:pt idx="1401">
                  <c:v>140200</c:v>
                </c:pt>
                <c:pt idx="1402">
                  <c:v>140300</c:v>
                </c:pt>
                <c:pt idx="1403">
                  <c:v>140400</c:v>
                </c:pt>
                <c:pt idx="1404">
                  <c:v>140500</c:v>
                </c:pt>
                <c:pt idx="1405">
                  <c:v>140600</c:v>
                </c:pt>
                <c:pt idx="1406">
                  <c:v>140700</c:v>
                </c:pt>
                <c:pt idx="1407">
                  <c:v>140800</c:v>
                </c:pt>
                <c:pt idx="1408">
                  <c:v>140900</c:v>
                </c:pt>
                <c:pt idx="1409">
                  <c:v>141000</c:v>
                </c:pt>
                <c:pt idx="1410">
                  <c:v>141100</c:v>
                </c:pt>
                <c:pt idx="1411">
                  <c:v>141200</c:v>
                </c:pt>
                <c:pt idx="1412">
                  <c:v>141300</c:v>
                </c:pt>
                <c:pt idx="1413">
                  <c:v>141400</c:v>
                </c:pt>
                <c:pt idx="1414">
                  <c:v>141500</c:v>
                </c:pt>
                <c:pt idx="1415">
                  <c:v>141600</c:v>
                </c:pt>
                <c:pt idx="1416">
                  <c:v>141700</c:v>
                </c:pt>
                <c:pt idx="1417">
                  <c:v>141800</c:v>
                </c:pt>
                <c:pt idx="1418">
                  <c:v>141900</c:v>
                </c:pt>
                <c:pt idx="1419">
                  <c:v>142000</c:v>
                </c:pt>
                <c:pt idx="1420">
                  <c:v>142100</c:v>
                </c:pt>
                <c:pt idx="1421">
                  <c:v>142200</c:v>
                </c:pt>
                <c:pt idx="1422">
                  <c:v>142300</c:v>
                </c:pt>
                <c:pt idx="1423">
                  <c:v>142400</c:v>
                </c:pt>
                <c:pt idx="1424">
                  <c:v>142500</c:v>
                </c:pt>
                <c:pt idx="1425">
                  <c:v>142600</c:v>
                </c:pt>
                <c:pt idx="1426">
                  <c:v>142700</c:v>
                </c:pt>
                <c:pt idx="1427">
                  <c:v>142800</c:v>
                </c:pt>
                <c:pt idx="1428">
                  <c:v>142900</c:v>
                </c:pt>
                <c:pt idx="1429">
                  <c:v>143000</c:v>
                </c:pt>
                <c:pt idx="1430">
                  <c:v>143100</c:v>
                </c:pt>
                <c:pt idx="1431">
                  <c:v>143200</c:v>
                </c:pt>
                <c:pt idx="1432">
                  <c:v>143300</c:v>
                </c:pt>
                <c:pt idx="1433">
                  <c:v>143400</c:v>
                </c:pt>
                <c:pt idx="1434">
                  <c:v>143500</c:v>
                </c:pt>
                <c:pt idx="1435">
                  <c:v>143600</c:v>
                </c:pt>
                <c:pt idx="1436">
                  <c:v>143700</c:v>
                </c:pt>
                <c:pt idx="1437">
                  <c:v>143800</c:v>
                </c:pt>
                <c:pt idx="1438">
                  <c:v>143900</c:v>
                </c:pt>
                <c:pt idx="1439">
                  <c:v>144000</c:v>
                </c:pt>
                <c:pt idx="1440">
                  <c:v>144100</c:v>
                </c:pt>
                <c:pt idx="1441">
                  <c:v>144200</c:v>
                </c:pt>
                <c:pt idx="1442">
                  <c:v>144300</c:v>
                </c:pt>
                <c:pt idx="1443">
                  <c:v>144400</c:v>
                </c:pt>
                <c:pt idx="1444">
                  <c:v>144500</c:v>
                </c:pt>
                <c:pt idx="1445">
                  <c:v>144600</c:v>
                </c:pt>
                <c:pt idx="1446">
                  <c:v>144700</c:v>
                </c:pt>
                <c:pt idx="1447">
                  <c:v>144800</c:v>
                </c:pt>
                <c:pt idx="1448">
                  <c:v>144900</c:v>
                </c:pt>
                <c:pt idx="1449">
                  <c:v>145000</c:v>
                </c:pt>
                <c:pt idx="1450">
                  <c:v>145100</c:v>
                </c:pt>
                <c:pt idx="1451">
                  <c:v>145200</c:v>
                </c:pt>
                <c:pt idx="1452">
                  <c:v>145300</c:v>
                </c:pt>
                <c:pt idx="1453">
                  <c:v>145400</c:v>
                </c:pt>
                <c:pt idx="1454">
                  <c:v>145500</c:v>
                </c:pt>
                <c:pt idx="1455">
                  <c:v>145600</c:v>
                </c:pt>
                <c:pt idx="1456">
                  <c:v>145700</c:v>
                </c:pt>
                <c:pt idx="1457">
                  <c:v>145800</c:v>
                </c:pt>
                <c:pt idx="1458">
                  <c:v>145900</c:v>
                </c:pt>
                <c:pt idx="1459">
                  <c:v>146000</c:v>
                </c:pt>
                <c:pt idx="1460">
                  <c:v>146100</c:v>
                </c:pt>
                <c:pt idx="1461">
                  <c:v>146200</c:v>
                </c:pt>
                <c:pt idx="1462">
                  <c:v>146300</c:v>
                </c:pt>
                <c:pt idx="1463">
                  <c:v>146400</c:v>
                </c:pt>
                <c:pt idx="1464">
                  <c:v>146500</c:v>
                </c:pt>
                <c:pt idx="1465">
                  <c:v>146600</c:v>
                </c:pt>
                <c:pt idx="1466">
                  <c:v>146700</c:v>
                </c:pt>
                <c:pt idx="1467">
                  <c:v>146800</c:v>
                </c:pt>
                <c:pt idx="1468">
                  <c:v>146900</c:v>
                </c:pt>
                <c:pt idx="1469">
                  <c:v>147000</c:v>
                </c:pt>
                <c:pt idx="1470">
                  <c:v>147100</c:v>
                </c:pt>
                <c:pt idx="1471">
                  <c:v>147200</c:v>
                </c:pt>
                <c:pt idx="1472">
                  <c:v>147300</c:v>
                </c:pt>
                <c:pt idx="1473">
                  <c:v>147400</c:v>
                </c:pt>
                <c:pt idx="1474">
                  <c:v>147500</c:v>
                </c:pt>
                <c:pt idx="1475">
                  <c:v>147600</c:v>
                </c:pt>
                <c:pt idx="1476">
                  <c:v>147700</c:v>
                </c:pt>
                <c:pt idx="1477">
                  <c:v>147800</c:v>
                </c:pt>
                <c:pt idx="1478">
                  <c:v>147900</c:v>
                </c:pt>
                <c:pt idx="1479">
                  <c:v>148000</c:v>
                </c:pt>
                <c:pt idx="1480">
                  <c:v>148100</c:v>
                </c:pt>
                <c:pt idx="1481">
                  <c:v>148200</c:v>
                </c:pt>
                <c:pt idx="1482">
                  <c:v>148300</c:v>
                </c:pt>
                <c:pt idx="1483">
                  <c:v>148400</c:v>
                </c:pt>
                <c:pt idx="1484">
                  <c:v>148500</c:v>
                </c:pt>
                <c:pt idx="1485">
                  <c:v>148600</c:v>
                </c:pt>
                <c:pt idx="1486">
                  <c:v>148700</c:v>
                </c:pt>
                <c:pt idx="1487">
                  <c:v>148800</c:v>
                </c:pt>
                <c:pt idx="1488">
                  <c:v>148900</c:v>
                </c:pt>
                <c:pt idx="1489">
                  <c:v>149000</c:v>
                </c:pt>
                <c:pt idx="1490">
                  <c:v>149100</c:v>
                </c:pt>
                <c:pt idx="1491">
                  <c:v>149200</c:v>
                </c:pt>
                <c:pt idx="1492">
                  <c:v>149300</c:v>
                </c:pt>
                <c:pt idx="1493">
                  <c:v>149400</c:v>
                </c:pt>
                <c:pt idx="1494">
                  <c:v>149500</c:v>
                </c:pt>
                <c:pt idx="1495">
                  <c:v>149600</c:v>
                </c:pt>
                <c:pt idx="1496">
                  <c:v>149700</c:v>
                </c:pt>
                <c:pt idx="1497">
                  <c:v>149800</c:v>
                </c:pt>
                <c:pt idx="1498">
                  <c:v>149900</c:v>
                </c:pt>
                <c:pt idx="1499">
                  <c:v>150000</c:v>
                </c:pt>
                <c:pt idx="1500">
                  <c:v>150100</c:v>
                </c:pt>
                <c:pt idx="1501">
                  <c:v>150200</c:v>
                </c:pt>
                <c:pt idx="1502">
                  <c:v>150300</c:v>
                </c:pt>
                <c:pt idx="1503">
                  <c:v>150400</c:v>
                </c:pt>
                <c:pt idx="1504">
                  <c:v>150500</c:v>
                </c:pt>
                <c:pt idx="1505">
                  <c:v>150600</c:v>
                </c:pt>
                <c:pt idx="1506">
                  <c:v>150700</c:v>
                </c:pt>
                <c:pt idx="1507">
                  <c:v>150800</c:v>
                </c:pt>
                <c:pt idx="1508">
                  <c:v>150900</c:v>
                </c:pt>
                <c:pt idx="1509">
                  <c:v>151000</c:v>
                </c:pt>
                <c:pt idx="1510">
                  <c:v>151100</c:v>
                </c:pt>
                <c:pt idx="1511">
                  <c:v>151200</c:v>
                </c:pt>
                <c:pt idx="1512">
                  <c:v>151300</c:v>
                </c:pt>
                <c:pt idx="1513">
                  <c:v>151400</c:v>
                </c:pt>
                <c:pt idx="1514">
                  <c:v>151500</c:v>
                </c:pt>
                <c:pt idx="1515">
                  <c:v>151600</c:v>
                </c:pt>
                <c:pt idx="1516">
                  <c:v>151700</c:v>
                </c:pt>
                <c:pt idx="1517">
                  <c:v>151800</c:v>
                </c:pt>
                <c:pt idx="1518">
                  <c:v>151900</c:v>
                </c:pt>
                <c:pt idx="1519">
                  <c:v>152000</c:v>
                </c:pt>
                <c:pt idx="1520">
                  <c:v>152100</c:v>
                </c:pt>
                <c:pt idx="1521">
                  <c:v>152200</c:v>
                </c:pt>
                <c:pt idx="1522">
                  <c:v>152300</c:v>
                </c:pt>
                <c:pt idx="1523">
                  <c:v>152400</c:v>
                </c:pt>
                <c:pt idx="1524">
                  <c:v>152500</c:v>
                </c:pt>
                <c:pt idx="1525">
                  <c:v>152600</c:v>
                </c:pt>
                <c:pt idx="1526">
                  <c:v>152700</c:v>
                </c:pt>
                <c:pt idx="1527">
                  <c:v>152800</c:v>
                </c:pt>
                <c:pt idx="1528">
                  <c:v>152900</c:v>
                </c:pt>
                <c:pt idx="1529">
                  <c:v>153000</c:v>
                </c:pt>
                <c:pt idx="1530">
                  <c:v>153100</c:v>
                </c:pt>
                <c:pt idx="1531">
                  <c:v>153200</c:v>
                </c:pt>
                <c:pt idx="1532">
                  <c:v>153300</c:v>
                </c:pt>
                <c:pt idx="1533">
                  <c:v>153400</c:v>
                </c:pt>
                <c:pt idx="1534">
                  <c:v>153500</c:v>
                </c:pt>
                <c:pt idx="1535">
                  <c:v>153600</c:v>
                </c:pt>
                <c:pt idx="1536">
                  <c:v>153700</c:v>
                </c:pt>
                <c:pt idx="1537">
                  <c:v>153800</c:v>
                </c:pt>
                <c:pt idx="1538">
                  <c:v>153900</c:v>
                </c:pt>
                <c:pt idx="1539">
                  <c:v>154000</c:v>
                </c:pt>
                <c:pt idx="1540">
                  <c:v>154100</c:v>
                </c:pt>
                <c:pt idx="1541">
                  <c:v>154200</c:v>
                </c:pt>
                <c:pt idx="1542">
                  <c:v>154300</c:v>
                </c:pt>
                <c:pt idx="1543">
                  <c:v>154400</c:v>
                </c:pt>
                <c:pt idx="1544">
                  <c:v>154500</c:v>
                </c:pt>
                <c:pt idx="1545">
                  <c:v>154600</c:v>
                </c:pt>
                <c:pt idx="1546">
                  <c:v>154700</c:v>
                </c:pt>
                <c:pt idx="1547">
                  <c:v>154800</c:v>
                </c:pt>
                <c:pt idx="1548">
                  <c:v>154900</c:v>
                </c:pt>
                <c:pt idx="1549">
                  <c:v>155000</c:v>
                </c:pt>
                <c:pt idx="1550">
                  <c:v>155100</c:v>
                </c:pt>
                <c:pt idx="1551">
                  <c:v>155200</c:v>
                </c:pt>
                <c:pt idx="1552">
                  <c:v>155300</c:v>
                </c:pt>
                <c:pt idx="1553">
                  <c:v>155400</c:v>
                </c:pt>
                <c:pt idx="1554">
                  <c:v>155500</c:v>
                </c:pt>
                <c:pt idx="1555">
                  <c:v>155600</c:v>
                </c:pt>
                <c:pt idx="1556">
                  <c:v>155700</c:v>
                </c:pt>
                <c:pt idx="1557">
                  <c:v>155800</c:v>
                </c:pt>
                <c:pt idx="1558">
                  <c:v>155900</c:v>
                </c:pt>
                <c:pt idx="1559">
                  <c:v>156000</c:v>
                </c:pt>
                <c:pt idx="1560">
                  <c:v>156100</c:v>
                </c:pt>
                <c:pt idx="1561">
                  <c:v>156200</c:v>
                </c:pt>
                <c:pt idx="1562">
                  <c:v>156300</c:v>
                </c:pt>
                <c:pt idx="1563">
                  <c:v>156400</c:v>
                </c:pt>
                <c:pt idx="1564">
                  <c:v>156500</c:v>
                </c:pt>
                <c:pt idx="1565">
                  <c:v>156600</c:v>
                </c:pt>
                <c:pt idx="1566">
                  <c:v>156700</c:v>
                </c:pt>
                <c:pt idx="1567">
                  <c:v>156800</c:v>
                </c:pt>
                <c:pt idx="1568">
                  <c:v>156900</c:v>
                </c:pt>
                <c:pt idx="1569">
                  <c:v>157000</c:v>
                </c:pt>
                <c:pt idx="1570">
                  <c:v>157100</c:v>
                </c:pt>
                <c:pt idx="1571">
                  <c:v>157200</c:v>
                </c:pt>
                <c:pt idx="1572">
                  <c:v>157300</c:v>
                </c:pt>
                <c:pt idx="1573">
                  <c:v>157400</c:v>
                </c:pt>
                <c:pt idx="1574">
                  <c:v>157500</c:v>
                </c:pt>
                <c:pt idx="1575">
                  <c:v>157600</c:v>
                </c:pt>
                <c:pt idx="1576">
                  <c:v>157700</c:v>
                </c:pt>
                <c:pt idx="1577">
                  <c:v>157800</c:v>
                </c:pt>
                <c:pt idx="1578">
                  <c:v>157900</c:v>
                </c:pt>
                <c:pt idx="1579">
                  <c:v>158000</c:v>
                </c:pt>
                <c:pt idx="1580">
                  <c:v>158100</c:v>
                </c:pt>
                <c:pt idx="1581">
                  <c:v>158200</c:v>
                </c:pt>
                <c:pt idx="1582">
                  <c:v>158300</c:v>
                </c:pt>
                <c:pt idx="1583">
                  <c:v>158400</c:v>
                </c:pt>
                <c:pt idx="1584">
                  <c:v>158500</c:v>
                </c:pt>
                <c:pt idx="1585">
                  <c:v>158600</c:v>
                </c:pt>
                <c:pt idx="1586">
                  <c:v>158700</c:v>
                </c:pt>
                <c:pt idx="1587">
                  <c:v>158800</c:v>
                </c:pt>
                <c:pt idx="1588">
                  <c:v>158900</c:v>
                </c:pt>
                <c:pt idx="1589">
                  <c:v>159000</c:v>
                </c:pt>
                <c:pt idx="1590">
                  <c:v>159100</c:v>
                </c:pt>
                <c:pt idx="1591">
                  <c:v>159200</c:v>
                </c:pt>
                <c:pt idx="1592">
                  <c:v>159300</c:v>
                </c:pt>
                <c:pt idx="1593">
                  <c:v>159400</c:v>
                </c:pt>
                <c:pt idx="1594">
                  <c:v>159500</c:v>
                </c:pt>
                <c:pt idx="1595">
                  <c:v>159600</c:v>
                </c:pt>
                <c:pt idx="1596">
                  <c:v>159700</c:v>
                </c:pt>
                <c:pt idx="1597">
                  <c:v>159800</c:v>
                </c:pt>
                <c:pt idx="1598">
                  <c:v>159900</c:v>
                </c:pt>
                <c:pt idx="1599">
                  <c:v>160000</c:v>
                </c:pt>
                <c:pt idx="1600">
                  <c:v>160100</c:v>
                </c:pt>
                <c:pt idx="1601">
                  <c:v>160200</c:v>
                </c:pt>
                <c:pt idx="1602">
                  <c:v>160300</c:v>
                </c:pt>
                <c:pt idx="1603">
                  <c:v>160400</c:v>
                </c:pt>
                <c:pt idx="1604">
                  <c:v>160500</c:v>
                </c:pt>
                <c:pt idx="1605">
                  <c:v>160600</c:v>
                </c:pt>
                <c:pt idx="1606">
                  <c:v>160700</c:v>
                </c:pt>
                <c:pt idx="1607">
                  <c:v>160800</c:v>
                </c:pt>
                <c:pt idx="1608">
                  <c:v>160900</c:v>
                </c:pt>
                <c:pt idx="1609">
                  <c:v>161000</c:v>
                </c:pt>
                <c:pt idx="1610">
                  <c:v>161100</c:v>
                </c:pt>
                <c:pt idx="1611">
                  <c:v>161200</c:v>
                </c:pt>
                <c:pt idx="1612">
                  <c:v>161300</c:v>
                </c:pt>
                <c:pt idx="1613">
                  <c:v>161400</c:v>
                </c:pt>
                <c:pt idx="1614">
                  <c:v>161500</c:v>
                </c:pt>
                <c:pt idx="1615">
                  <c:v>161600</c:v>
                </c:pt>
                <c:pt idx="1616">
                  <c:v>161700</c:v>
                </c:pt>
                <c:pt idx="1617">
                  <c:v>161800</c:v>
                </c:pt>
                <c:pt idx="1618">
                  <c:v>161900</c:v>
                </c:pt>
                <c:pt idx="1619">
                  <c:v>162000</c:v>
                </c:pt>
                <c:pt idx="1620">
                  <c:v>162100</c:v>
                </c:pt>
                <c:pt idx="1621">
                  <c:v>162200</c:v>
                </c:pt>
                <c:pt idx="1622">
                  <c:v>162300</c:v>
                </c:pt>
                <c:pt idx="1623">
                  <c:v>162400</c:v>
                </c:pt>
                <c:pt idx="1624">
                  <c:v>162500</c:v>
                </c:pt>
                <c:pt idx="1625">
                  <c:v>162600</c:v>
                </c:pt>
                <c:pt idx="1626">
                  <c:v>162700</c:v>
                </c:pt>
                <c:pt idx="1627">
                  <c:v>162800</c:v>
                </c:pt>
                <c:pt idx="1628">
                  <c:v>162900</c:v>
                </c:pt>
                <c:pt idx="1629">
                  <c:v>163000</c:v>
                </c:pt>
                <c:pt idx="1630">
                  <c:v>163100</c:v>
                </c:pt>
                <c:pt idx="1631">
                  <c:v>163200</c:v>
                </c:pt>
                <c:pt idx="1632">
                  <c:v>163300</c:v>
                </c:pt>
                <c:pt idx="1633">
                  <c:v>163400</c:v>
                </c:pt>
                <c:pt idx="1634">
                  <c:v>163500</c:v>
                </c:pt>
                <c:pt idx="1635">
                  <c:v>163600</c:v>
                </c:pt>
                <c:pt idx="1636">
                  <c:v>163700</c:v>
                </c:pt>
                <c:pt idx="1637">
                  <c:v>163800</c:v>
                </c:pt>
                <c:pt idx="1638">
                  <c:v>163900</c:v>
                </c:pt>
                <c:pt idx="1639">
                  <c:v>164000</c:v>
                </c:pt>
                <c:pt idx="1640">
                  <c:v>164100</c:v>
                </c:pt>
                <c:pt idx="1641">
                  <c:v>164200</c:v>
                </c:pt>
                <c:pt idx="1642">
                  <c:v>164300</c:v>
                </c:pt>
                <c:pt idx="1643">
                  <c:v>164400</c:v>
                </c:pt>
                <c:pt idx="1644">
                  <c:v>164500</c:v>
                </c:pt>
                <c:pt idx="1645">
                  <c:v>164600</c:v>
                </c:pt>
                <c:pt idx="1646">
                  <c:v>164700</c:v>
                </c:pt>
                <c:pt idx="1647">
                  <c:v>164800</c:v>
                </c:pt>
                <c:pt idx="1648">
                  <c:v>164900</c:v>
                </c:pt>
                <c:pt idx="1649">
                  <c:v>165000</c:v>
                </c:pt>
                <c:pt idx="1650">
                  <c:v>165100</c:v>
                </c:pt>
                <c:pt idx="1651">
                  <c:v>165200</c:v>
                </c:pt>
                <c:pt idx="1652">
                  <c:v>165300</c:v>
                </c:pt>
                <c:pt idx="1653">
                  <c:v>165400</c:v>
                </c:pt>
                <c:pt idx="1654">
                  <c:v>165500</c:v>
                </c:pt>
                <c:pt idx="1655">
                  <c:v>165600</c:v>
                </c:pt>
                <c:pt idx="1656">
                  <c:v>165700</c:v>
                </c:pt>
                <c:pt idx="1657">
                  <c:v>165800</c:v>
                </c:pt>
                <c:pt idx="1658">
                  <c:v>165900</c:v>
                </c:pt>
                <c:pt idx="1659">
                  <c:v>166000</c:v>
                </c:pt>
                <c:pt idx="1660">
                  <c:v>166100</c:v>
                </c:pt>
                <c:pt idx="1661">
                  <c:v>166200</c:v>
                </c:pt>
                <c:pt idx="1662">
                  <c:v>166300</c:v>
                </c:pt>
                <c:pt idx="1663">
                  <c:v>166400</c:v>
                </c:pt>
                <c:pt idx="1664">
                  <c:v>166500</c:v>
                </c:pt>
                <c:pt idx="1665">
                  <c:v>166600</c:v>
                </c:pt>
                <c:pt idx="1666">
                  <c:v>166700</c:v>
                </c:pt>
                <c:pt idx="1667">
                  <c:v>166800</c:v>
                </c:pt>
                <c:pt idx="1668">
                  <c:v>166900</c:v>
                </c:pt>
                <c:pt idx="1669">
                  <c:v>167000</c:v>
                </c:pt>
                <c:pt idx="1670">
                  <c:v>167100</c:v>
                </c:pt>
                <c:pt idx="1671">
                  <c:v>167200</c:v>
                </c:pt>
                <c:pt idx="1672">
                  <c:v>167300</c:v>
                </c:pt>
                <c:pt idx="1673">
                  <c:v>167400</c:v>
                </c:pt>
                <c:pt idx="1674">
                  <c:v>167500</c:v>
                </c:pt>
                <c:pt idx="1675">
                  <c:v>167600</c:v>
                </c:pt>
                <c:pt idx="1676">
                  <c:v>167700</c:v>
                </c:pt>
                <c:pt idx="1677">
                  <c:v>167800</c:v>
                </c:pt>
                <c:pt idx="1678">
                  <c:v>167900</c:v>
                </c:pt>
                <c:pt idx="1679">
                  <c:v>168000</c:v>
                </c:pt>
                <c:pt idx="1680">
                  <c:v>168100</c:v>
                </c:pt>
                <c:pt idx="1681">
                  <c:v>168200</c:v>
                </c:pt>
                <c:pt idx="1682">
                  <c:v>168300</c:v>
                </c:pt>
                <c:pt idx="1683">
                  <c:v>168400</c:v>
                </c:pt>
                <c:pt idx="1684">
                  <c:v>168500</c:v>
                </c:pt>
                <c:pt idx="1685">
                  <c:v>168600</c:v>
                </c:pt>
                <c:pt idx="1686">
                  <c:v>168700</c:v>
                </c:pt>
                <c:pt idx="1687">
                  <c:v>168800</c:v>
                </c:pt>
                <c:pt idx="1688">
                  <c:v>168900</c:v>
                </c:pt>
                <c:pt idx="1689">
                  <c:v>169000</c:v>
                </c:pt>
                <c:pt idx="1690">
                  <c:v>169100</c:v>
                </c:pt>
                <c:pt idx="1691">
                  <c:v>169200</c:v>
                </c:pt>
                <c:pt idx="1692">
                  <c:v>169300</c:v>
                </c:pt>
                <c:pt idx="1693">
                  <c:v>169400</c:v>
                </c:pt>
                <c:pt idx="1694">
                  <c:v>169500</c:v>
                </c:pt>
                <c:pt idx="1695">
                  <c:v>169600</c:v>
                </c:pt>
                <c:pt idx="1696">
                  <c:v>169700</c:v>
                </c:pt>
                <c:pt idx="1697">
                  <c:v>169800</c:v>
                </c:pt>
                <c:pt idx="1698">
                  <c:v>169900</c:v>
                </c:pt>
                <c:pt idx="1699">
                  <c:v>170000</c:v>
                </c:pt>
                <c:pt idx="1700">
                  <c:v>170100</c:v>
                </c:pt>
                <c:pt idx="1701">
                  <c:v>170200</c:v>
                </c:pt>
                <c:pt idx="1702">
                  <c:v>170300</c:v>
                </c:pt>
                <c:pt idx="1703">
                  <c:v>170400</c:v>
                </c:pt>
                <c:pt idx="1704">
                  <c:v>170500</c:v>
                </c:pt>
                <c:pt idx="1705">
                  <c:v>170600</c:v>
                </c:pt>
                <c:pt idx="1706">
                  <c:v>170700</c:v>
                </c:pt>
                <c:pt idx="1707">
                  <c:v>170800</c:v>
                </c:pt>
                <c:pt idx="1708">
                  <c:v>170900</c:v>
                </c:pt>
                <c:pt idx="1709">
                  <c:v>171000</c:v>
                </c:pt>
                <c:pt idx="1710">
                  <c:v>171100</c:v>
                </c:pt>
                <c:pt idx="1711">
                  <c:v>171200</c:v>
                </c:pt>
                <c:pt idx="1712">
                  <c:v>171300</c:v>
                </c:pt>
                <c:pt idx="1713">
                  <c:v>171400</c:v>
                </c:pt>
                <c:pt idx="1714">
                  <c:v>171500</c:v>
                </c:pt>
                <c:pt idx="1715">
                  <c:v>171600</c:v>
                </c:pt>
                <c:pt idx="1716">
                  <c:v>171700</c:v>
                </c:pt>
                <c:pt idx="1717">
                  <c:v>171800</c:v>
                </c:pt>
                <c:pt idx="1718">
                  <c:v>171900</c:v>
                </c:pt>
                <c:pt idx="1719">
                  <c:v>172000</c:v>
                </c:pt>
                <c:pt idx="1720">
                  <c:v>172100</c:v>
                </c:pt>
                <c:pt idx="1721">
                  <c:v>172200</c:v>
                </c:pt>
                <c:pt idx="1722">
                  <c:v>172300</c:v>
                </c:pt>
                <c:pt idx="1723">
                  <c:v>172400</c:v>
                </c:pt>
                <c:pt idx="1724">
                  <c:v>172500</c:v>
                </c:pt>
                <c:pt idx="1725">
                  <c:v>172600</c:v>
                </c:pt>
                <c:pt idx="1726">
                  <c:v>172700</c:v>
                </c:pt>
                <c:pt idx="1727">
                  <c:v>172800</c:v>
                </c:pt>
                <c:pt idx="1728">
                  <c:v>172900</c:v>
                </c:pt>
                <c:pt idx="1729">
                  <c:v>173000</c:v>
                </c:pt>
                <c:pt idx="1730">
                  <c:v>173100</c:v>
                </c:pt>
                <c:pt idx="1731">
                  <c:v>173200</c:v>
                </c:pt>
                <c:pt idx="1732">
                  <c:v>173300</c:v>
                </c:pt>
                <c:pt idx="1733">
                  <c:v>173400</c:v>
                </c:pt>
                <c:pt idx="1734">
                  <c:v>173500</c:v>
                </c:pt>
                <c:pt idx="1735">
                  <c:v>173600</c:v>
                </c:pt>
                <c:pt idx="1736">
                  <c:v>173700</c:v>
                </c:pt>
                <c:pt idx="1737">
                  <c:v>173800</c:v>
                </c:pt>
                <c:pt idx="1738">
                  <c:v>173900</c:v>
                </c:pt>
                <c:pt idx="1739">
                  <c:v>174000</c:v>
                </c:pt>
                <c:pt idx="1740">
                  <c:v>174100</c:v>
                </c:pt>
                <c:pt idx="1741">
                  <c:v>174200</c:v>
                </c:pt>
                <c:pt idx="1742">
                  <c:v>174300</c:v>
                </c:pt>
                <c:pt idx="1743">
                  <c:v>174400</c:v>
                </c:pt>
                <c:pt idx="1744">
                  <c:v>174500</c:v>
                </c:pt>
                <c:pt idx="1745">
                  <c:v>174600</c:v>
                </c:pt>
                <c:pt idx="1746">
                  <c:v>174700</c:v>
                </c:pt>
                <c:pt idx="1747">
                  <c:v>174800</c:v>
                </c:pt>
                <c:pt idx="1748">
                  <c:v>174900</c:v>
                </c:pt>
                <c:pt idx="1749">
                  <c:v>175000</c:v>
                </c:pt>
                <c:pt idx="1750">
                  <c:v>175100</c:v>
                </c:pt>
                <c:pt idx="1751">
                  <c:v>175200</c:v>
                </c:pt>
                <c:pt idx="1752">
                  <c:v>175300</c:v>
                </c:pt>
                <c:pt idx="1753">
                  <c:v>175400</c:v>
                </c:pt>
                <c:pt idx="1754">
                  <c:v>175500</c:v>
                </c:pt>
                <c:pt idx="1755">
                  <c:v>175600</c:v>
                </c:pt>
                <c:pt idx="1756">
                  <c:v>175700</c:v>
                </c:pt>
                <c:pt idx="1757">
                  <c:v>175800</c:v>
                </c:pt>
                <c:pt idx="1758">
                  <c:v>175900</c:v>
                </c:pt>
                <c:pt idx="1759">
                  <c:v>176000</c:v>
                </c:pt>
                <c:pt idx="1760">
                  <c:v>176100</c:v>
                </c:pt>
                <c:pt idx="1761">
                  <c:v>176200</c:v>
                </c:pt>
                <c:pt idx="1762">
                  <c:v>176300</c:v>
                </c:pt>
                <c:pt idx="1763">
                  <c:v>176400</c:v>
                </c:pt>
                <c:pt idx="1764">
                  <c:v>176500</c:v>
                </c:pt>
                <c:pt idx="1765">
                  <c:v>176600</c:v>
                </c:pt>
                <c:pt idx="1766">
                  <c:v>176700</c:v>
                </c:pt>
                <c:pt idx="1767">
                  <c:v>176800</c:v>
                </c:pt>
                <c:pt idx="1768">
                  <c:v>176900</c:v>
                </c:pt>
                <c:pt idx="1769">
                  <c:v>177000</c:v>
                </c:pt>
                <c:pt idx="1770">
                  <c:v>177100</c:v>
                </c:pt>
                <c:pt idx="1771">
                  <c:v>177200</c:v>
                </c:pt>
                <c:pt idx="1772">
                  <c:v>177300</c:v>
                </c:pt>
                <c:pt idx="1773">
                  <c:v>177400</c:v>
                </c:pt>
                <c:pt idx="1774">
                  <c:v>177500</c:v>
                </c:pt>
                <c:pt idx="1775">
                  <c:v>177600</c:v>
                </c:pt>
                <c:pt idx="1776">
                  <c:v>177700</c:v>
                </c:pt>
                <c:pt idx="1777">
                  <c:v>177800</c:v>
                </c:pt>
                <c:pt idx="1778">
                  <c:v>177900</c:v>
                </c:pt>
                <c:pt idx="1779">
                  <c:v>178000</c:v>
                </c:pt>
                <c:pt idx="1780">
                  <c:v>178100</c:v>
                </c:pt>
                <c:pt idx="1781">
                  <c:v>178200</c:v>
                </c:pt>
                <c:pt idx="1782">
                  <c:v>178300</c:v>
                </c:pt>
                <c:pt idx="1783">
                  <c:v>178400</c:v>
                </c:pt>
                <c:pt idx="1784">
                  <c:v>178500</c:v>
                </c:pt>
                <c:pt idx="1785">
                  <c:v>178600</c:v>
                </c:pt>
                <c:pt idx="1786">
                  <c:v>178700</c:v>
                </c:pt>
                <c:pt idx="1787">
                  <c:v>178800</c:v>
                </c:pt>
                <c:pt idx="1788">
                  <c:v>178900</c:v>
                </c:pt>
                <c:pt idx="1789">
                  <c:v>179000</c:v>
                </c:pt>
                <c:pt idx="1790">
                  <c:v>179100</c:v>
                </c:pt>
                <c:pt idx="1791">
                  <c:v>179200</c:v>
                </c:pt>
                <c:pt idx="1792">
                  <c:v>179300</c:v>
                </c:pt>
                <c:pt idx="1793">
                  <c:v>179400</c:v>
                </c:pt>
                <c:pt idx="1794">
                  <c:v>179500</c:v>
                </c:pt>
                <c:pt idx="1795">
                  <c:v>179600</c:v>
                </c:pt>
                <c:pt idx="1796">
                  <c:v>179700</c:v>
                </c:pt>
                <c:pt idx="1797">
                  <c:v>179800</c:v>
                </c:pt>
                <c:pt idx="1798">
                  <c:v>179900</c:v>
                </c:pt>
                <c:pt idx="1799">
                  <c:v>180000</c:v>
                </c:pt>
                <c:pt idx="1800">
                  <c:v>180100</c:v>
                </c:pt>
                <c:pt idx="1801">
                  <c:v>180200</c:v>
                </c:pt>
                <c:pt idx="1802">
                  <c:v>180300</c:v>
                </c:pt>
                <c:pt idx="1803">
                  <c:v>180400</c:v>
                </c:pt>
                <c:pt idx="1804">
                  <c:v>180500</c:v>
                </c:pt>
                <c:pt idx="1805">
                  <c:v>180600</c:v>
                </c:pt>
                <c:pt idx="1806">
                  <c:v>180700</c:v>
                </c:pt>
                <c:pt idx="1807">
                  <c:v>180800</c:v>
                </c:pt>
                <c:pt idx="1808">
                  <c:v>180900</c:v>
                </c:pt>
                <c:pt idx="1809">
                  <c:v>181000</c:v>
                </c:pt>
                <c:pt idx="1810">
                  <c:v>181100</c:v>
                </c:pt>
                <c:pt idx="1811">
                  <c:v>181200</c:v>
                </c:pt>
                <c:pt idx="1812">
                  <c:v>181300</c:v>
                </c:pt>
                <c:pt idx="1813">
                  <c:v>181400</c:v>
                </c:pt>
                <c:pt idx="1814">
                  <c:v>181500</c:v>
                </c:pt>
                <c:pt idx="1815">
                  <c:v>181600</c:v>
                </c:pt>
                <c:pt idx="1816">
                  <c:v>181700</c:v>
                </c:pt>
                <c:pt idx="1817">
                  <c:v>181800</c:v>
                </c:pt>
                <c:pt idx="1818">
                  <c:v>181900</c:v>
                </c:pt>
                <c:pt idx="1819">
                  <c:v>182000</c:v>
                </c:pt>
                <c:pt idx="1820">
                  <c:v>182100</c:v>
                </c:pt>
                <c:pt idx="1821">
                  <c:v>182200</c:v>
                </c:pt>
                <c:pt idx="1822">
                  <c:v>182300</c:v>
                </c:pt>
                <c:pt idx="1823">
                  <c:v>182400</c:v>
                </c:pt>
                <c:pt idx="1824">
                  <c:v>182500</c:v>
                </c:pt>
                <c:pt idx="1825">
                  <c:v>182600</c:v>
                </c:pt>
                <c:pt idx="1826">
                  <c:v>182700</c:v>
                </c:pt>
                <c:pt idx="1827">
                  <c:v>182800</c:v>
                </c:pt>
                <c:pt idx="1828">
                  <c:v>182900</c:v>
                </c:pt>
                <c:pt idx="1829">
                  <c:v>183000</c:v>
                </c:pt>
                <c:pt idx="1830">
                  <c:v>183100</c:v>
                </c:pt>
                <c:pt idx="1831">
                  <c:v>183200</c:v>
                </c:pt>
                <c:pt idx="1832">
                  <c:v>183300</c:v>
                </c:pt>
                <c:pt idx="1833">
                  <c:v>183400</c:v>
                </c:pt>
                <c:pt idx="1834">
                  <c:v>183500</c:v>
                </c:pt>
                <c:pt idx="1835">
                  <c:v>183600</c:v>
                </c:pt>
                <c:pt idx="1836">
                  <c:v>183700</c:v>
                </c:pt>
                <c:pt idx="1837">
                  <c:v>183800</c:v>
                </c:pt>
                <c:pt idx="1838">
                  <c:v>183900</c:v>
                </c:pt>
                <c:pt idx="1839">
                  <c:v>184000</c:v>
                </c:pt>
                <c:pt idx="1840">
                  <c:v>184100</c:v>
                </c:pt>
                <c:pt idx="1841">
                  <c:v>184200</c:v>
                </c:pt>
                <c:pt idx="1842">
                  <c:v>184300</c:v>
                </c:pt>
                <c:pt idx="1843">
                  <c:v>184400</c:v>
                </c:pt>
                <c:pt idx="1844">
                  <c:v>184500</c:v>
                </c:pt>
                <c:pt idx="1845">
                  <c:v>184600</c:v>
                </c:pt>
                <c:pt idx="1846">
                  <c:v>184700</c:v>
                </c:pt>
                <c:pt idx="1847">
                  <c:v>184800</c:v>
                </c:pt>
                <c:pt idx="1848">
                  <c:v>184900</c:v>
                </c:pt>
                <c:pt idx="1849">
                  <c:v>185000</c:v>
                </c:pt>
                <c:pt idx="1850">
                  <c:v>185100</c:v>
                </c:pt>
                <c:pt idx="1851">
                  <c:v>185200</c:v>
                </c:pt>
                <c:pt idx="1852">
                  <c:v>185300</c:v>
                </c:pt>
                <c:pt idx="1853">
                  <c:v>185400</c:v>
                </c:pt>
                <c:pt idx="1854">
                  <c:v>185500</c:v>
                </c:pt>
                <c:pt idx="1855">
                  <c:v>185600</c:v>
                </c:pt>
                <c:pt idx="1856">
                  <c:v>185700</c:v>
                </c:pt>
                <c:pt idx="1857">
                  <c:v>185800</c:v>
                </c:pt>
                <c:pt idx="1858">
                  <c:v>185900</c:v>
                </c:pt>
                <c:pt idx="1859">
                  <c:v>186000</c:v>
                </c:pt>
                <c:pt idx="1860">
                  <c:v>186100</c:v>
                </c:pt>
                <c:pt idx="1861">
                  <c:v>186200</c:v>
                </c:pt>
                <c:pt idx="1862">
                  <c:v>186300</c:v>
                </c:pt>
                <c:pt idx="1863">
                  <c:v>186400</c:v>
                </c:pt>
                <c:pt idx="1864">
                  <c:v>186500</c:v>
                </c:pt>
                <c:pt idx="1865">
                  <c:v>186600</c:v>
                </c:pt>
                <c:pt idx="1866">
                  <c:v>186700</c:v>
                </c:pt>
                <c:pt idx="1867">
                  <c:v>186800</c:v>
                </c:pt>
                <c:pt idx="1868">
                  <c:v>186900</c:v>
                </c:pt>
                <c:pt idx="1869">
                  <c:v>187000</c:v>
                </c:pt>
                <c:pt idx="1870">
                  <c:v>187100</c:v>
                </c:pt>
                <c:pt idx="1871">
                  <c:v>187200</c:v>
                </c:pt>
                <c:pt idx="1872">
                  <c:v>187300</c:v>
                </c:pt>
                <c:pt idx="1873">
                  <c:v>187400</c:v>
                </c:pt>
                <c:pt idx="1874">
                  <c:v>187500</c:v>
                </c:pt>
                <c:pt idx="1875">
                  <c:v>187600</c:v>
                </c:pt>
                <c:pt idx="1876">
                  <c:v>187700</c:v>
                </c:pt>
                <c:pt idx="1877">
                  <c:v>187800</c:v>
                </c:pt>
                <c:pt idx="1878">
                  <c:v>187900</c:v>
                </c:pt>
                <c:pt idx="1879">
                  <c:v>188000</c:v>
                </c:pt>
                <c:pt idx="1880">
                  <c:v>188100</c:v>
                </c:pt>
                <c:pt idx="1881">
                  <c:v>188200</c:v>
                </c:pt>
                <c:pt idx="1882">
                  <c:v>188300</c:v>
                </c:pt>
                <c:pt idx="1883">
                  <c:v>188400</c:v>
                </c:pt>
                <c:pt idx="1884">
                  <c:v>188500</c:v>
                </c:pt>
                <c:pt idx="1885">
                  <c:v>188600</c:v>
                </c:pt>
                <c:pt idx="1886">
                  <c:v>188700</c:v>
                </c:pt>
                <c:pt idx="1887">
                  <c:v>188800</c:v>
                </c:pt>
                <c:pt idx="1888">
                  <c:v>188900</c:v>
                </c:pt>
                <c:pt idx="1889">
                  <c:v>189000</c:v>
                </c:pt>
                <c:pt idx="1890">
                  <c:v>189100</c:v>
                </c:pt>
                <c:pt idx="1891">
                  <c:v>189200</c:v>
                </c:pt>
                <c:pt idx="1892">
                  <c:v>189300</c:v>
                </c:pt>
                <c:pt idx="1893">
                  <c:v>189400</c:v>
                </c:pt>
                <c:pt idx="1894">
                  <c:v>189500</c:v>
                </c:pt>
                <c:pt idx="1895">
                  <c:v>189600</c:v>
                </c:pt>
                <c:pt idx="1896">
                  <c:v>189700</c:v>
                </c:pt>
                <c:pt idx="1897">
                  <c:v>189800</c:v>
                </c:pt>
                <c:pt idx="1898">
                  <c:v>189900</c:v>
                </c:pt>
                <c:pt idx="1899">
                  <c:v>190000</c:v>
                </c:pt>
                <c:pt idx="1900">
                  <c:v>190100</c:v>
                </c:pt>
                <c:pt idx="1901">
                  <c:v>190200</c:v>
                </c:pt>
                <c:pt idx="1902">
                  <c:v>190300</c:v>
                </c:pt>
                <c:pt idx="1903">
                  <c:v>190400</c:v>
                </c:pt>
                <c:pt idx="1904">
                  <c:v>190500</c:v>
                </c:pt>
                <c:pt idx="1905">
                  <c:v>190600</c:v>
                </c:pt>
                <c:pt idx="1906">
                  <c:v>190700</c:v>
                </c:pt>
                <c:pt idx="1907">
                  <c:v>190800</c:v>
                </c:pt>
                <c:pt idx="1908">
                  <c:v>190900</c:v>
                </c:pt>
                <c:pt idx="1909">
                  <c:v>191000</c:v>
                </c:pt>
                <c:pt idx="1910">
                  <c:v>191100</c:v>
                </c:pt>
                <c:pt idx="1911">
                  <c:v>191200</c:v>
                </c:pt>
                <c:pt idx="1912">
                  <c:v>191300</c:v>
                </c:pt>
                <c:pt idx="1913">
                  <c:v>191400</c:v>
                </c:pt>
                <c:pt idx="1914">
                  <c:v>191500</c:v>
                </c:pt>
                <c:pt idx="1915">
                  <c:v>191600</c:v>
                </c:pt>
                <c:pt idx="1916">
                  <c:v>191700</c:v>
                </c:pt>
                <c:pt idx="1917">
                  <c:v>191800</c:v>
                </c:pt>
                <c:pt idx="1918">
                  <c:v>191900</c:v>
                </c:pt>
                <c:pt idx="1919">
                  <c:v>192000</c:v>
                </c:pt>
                <c:pt idx="1920">
                  <c:v>192100</c:v>
                </c:pt>
                <c:pt idx="1921">
                  <c:v>192200</c:v>
                </c:pt>
                <c:pt idx="1922">
                  <c:v>192300</c:v>
                </c:pt>
                <c:pt idx="1923">
                  <c:v>192400</c:v>
                </c:pt>
                <c:pt idx="1924">
                  <c:v>192500</c:v>
                </c:pt>
                <c:pt idx="1925">
                  <c:v>192600</c:v>
                </c:pt>
                <c:pt idx="1926">
                  <c:v>192700</c:v>
                </c:pt>
                <c:pt idx="1927">
                  <c:v>192800</c:v>
                </c:pt>
                <c:pt idx="1928">
                  <c:v>192900</c:v>
                </c:pt>
                <c:pt idx="1929">
                  <c:v>193000</c:v>
                </c:pt>
                <c:pt idx="1930">
                  <c:v>193100</c:v>
                </c:pt>
                <c:pt idx="1931">
                  <c:v>193200</c:v>
                </c:pt>
                <c:pt idx="1932">
                  <c:v>193300</c:v>
                </c:pt>
                <c:pt idx="1933">
                  <c:v>193400</c:v>
                </c:pt>
                <c:pt idx="1934">
                  <c:v>193500</c:v>
                </c:pt>
                <c:pt idx="1935">
                  <c:v>193600</c:v>
                </c:pt>
                <c:pt idx="1936">
                  <c:v>193700</c:v>
                </c:pt>
                <c:pt idx="1937">
                  <c:v>193800</c:v>
                </c:pt>
                <c:pt idx="1938">
                  <c:v>193900</c:v>
                </c:pt>
                <c:pt idx="1939">
                  <c:v>194000</c:v>
                </c:pt>
                <c:pt idx="1940">
                  <c:v>194100</c:v>
                </c:pt>
                <c:pt idx="1941">
                  <c:v>194200</c:v>
                </c:pt>
                <c:pt idx="1942">
                  <c:v>194300</c:v>
                </c:pt>
                <c:pt idx="1943">
                  <c:v>194400</c:v>
                </c:pt>
                <c:pt idx="1944">
                  <c:v>194500</c:v>
                </c:pt>
                <c:pt idx="1945">
                  <c:v>194600</c:v>
                </c:pt>
                <c:pt idx="1946">
                  <c:v>194700</c:v>
                </c:pt>
                <c:pt idx="1947">
                  <c:v>194800</c:v>
                </c:pt>
                <c:pt idx="1948">
                  <c:v>194900</c:v>
                </c:pt>
                <c:pt idx="1949">
                  <c:v>195000</c:v>
                </c:pt>
                <c:pt idx="1950">
                  <c:v>195100</c:v>
                </c:pt>
                <c:pt idx="1951">
                  <c:v>195200</c:v>
                </c:pt>
                <c:pt idx="1952">
                  <c:v>195300</c:v>
                </c:pt>
                <c:pt idx="1953">
                  <c:v>195400</c:v>
                </c:pt>
                <c:pt idx="1954">
                  <c:v>195500</c:v>
                </c:pt>
                <c:pt idx="1955">
                  <c:v>195600</c:v>
                </c:pt>
                <c:pt idx="1956">
                  <c:v>195700</c:v>
                </c:pt>
                <c:pt idx="1957">
                  <c:v>195800</c:v>
                </c:pt>
                <c:pt idx="1958">
                  <c:v>195900</c:v>
                </c:pt>
                <c:pt idx="1959">
                  <c:v>196000</c:v>
                </c:pt>
                <c:pt idx="1960">
                  <c:v>196100</c:v>
                </c:pt>
                <c:pt idx="1961">
                  <c:v>196200</c:v>
                </c:pt>
                <c:pt idx="1962">
                  <c:v>196300</c:v>
                </c:pt>
                <c:pt idx="1963">
                  <c:v>196400</c:v>
                </c:pt>
                <c:pt idx="1964">
                  <c:v>196500</c:v>
                </c:pt>
                <c:pt idx="1965">
                  <c:v>196600</c:v>
                </c:pt>
                <c:pt idx="1966">
                  <c:v>196700</c:v>
                </c:pt>
                <c:pt idx="1967">
                  <c:v>196800</c:v>
                </c:pt>
                <c:pt idx="1968">
                  <c:v>196900</c:v>
                </c:pt>
                <c:pt idx="1969">
                  <c:v>197000</c:v>
                </c:pt>
                <c:pt idx="1970">
                  <c:v>197100</c:v>
                </c:pt>
                <c:pt idx="1971">
                  <c:v>197200</c:v>
                </c:pt>
                <c:pt idx="1972">
                  <c:v>197300</c:v>
                </c:pt>
                <c:pt idx="1973">
                  <c:v>197400</c:v>
                </c:pt>
                <c:pt idx="1974">
                  <c:v>197500</c:v>
                </c:pt>
                <c:pt idx="1975">
                  <c:v>197600</c:v>
                </c:pt>
                <c:pt idx="1976">
                  <c:v>197700</c:v>
                </c:pt>
                <c:pt idx="1977">
                  <c:v>197800</c:v>
                </c:pt>
                <c:pt idx="1978">
                  <c:v>197900</c:v>
                </c:pt>
                <c:pt idx="1979">
                  <c:v>198000</c:v>
                </c:pt>
                <c:pt idx="1980">
                  <c:v>198100</c:v>
                </c:pt>
                <c:pt idx="1981">
                  <c:v>198200</c:v>
                </c:pt>
                <c:pt idx="1982">
                  <c:v>198300</c:v>
                </c:pt>
                <c:pt idx="1983">
                  <c:v>198400</c:v>
                </c:pt>
                <c:pt idx="1984">
                  <c:v>198500</c:v>
                </c:pt>
                <c:pt idx="1985">
                  <c:v>198600</c:v>
                </c:pt>
                <c:pt idx="1986">
                  <c:v>198700</c:v>
                </c:pt>
                <c:pt idx="1987">
                  <c:v>198800</c:v>
                </c:pt>
                <c:pt idx="1988">
                  <c:v>198900</c:v>
                </c:pt>
                <c:pt idx="1989">
                  <c:v>199000</c:v>
                </c:pt>
                <c:pt idx="1990">
                  <c:v>199100</c:v>
                </c:pt>
                <c:pt idx="1991">
                  <c:v>199200</c:v>
                </c:pt>
                <c:pt idx="1992">
                  <c:v>199300</c:v>
                </c:pt>
                <c:pt idx="1993">
                  <c:v>199400</c:v>
                </c:pt>
                <c:pt idx="1994">
                  <c:v>199500</c:v>
                </c:pt>
                <c:pt idx="1995">
                  <c:v>199600</c:v>
                </c:pt>
                <c:pt idx="1996">
                  <c:v>199700</c:v>
                </c:pt>
                <c:pt idx="1997">
                  <c:v>199800</c:v>
                </c:pt>
                <c:pt idx="1998">
                  <c:v>199900</c:v>
                </c:pt>
                <c:pt idx="1999">
                  <c:v>200000</c:v>
                </c:pt>
                <c:pt idx="2000">
                  <c:v>200100</c:v>
                </c:pt>
                <c:pt idx="2001">
                  <c:v>200200</c:v>
                </c:pt>
                <c:pt idx="2002">
                  <c:v>200300</c:v>
                </c:pt>
                <c:pt idx="2003">
                  <c:v>200400</c:v>
                </c:pt>
                <c:pt idx="2004">
                  <c:v>200500</c:v>
                </c:pt>
                <c:pt idx="2005">
                  <c:v>200600</c:v>
                </c:pt>
                <c:pt idx="2006">
                  <c:v>200700</c:v>
                </c:pt>
                <c:pt idx="2007">
                  <c:v>200800</c:v>
                </c:pt>
                <c:pt idx="2008">
                  <c:v>200900</c:v>
                </c:pt>
                <c:pt idx="2009">
                  <c:v>201000</c:v>
                </c:pt>
                <c:pt idx="2010">
                  <c:v>201100</c:v>
                </c:pt>
                <c:pt idx="2011">
                  <c:v>201200</c:v>
                </c:pt>
                <c:pt idx="2012">
                  <c:v>201300</c:v>
                </c:pt>
                <c:pt idx="2013">
                  <c:v>201400</c:v>
                </c:pt>
                <c:pt idx="2014">
                  <c:v>201500</c:v>
                </c:pt>
                <c:pt idx="2015">
                  <c:v>201600</c:v>
                </c:pt>
                <c:pt idx="2016">
                  <c:v>201700</c:v>
                </c:pt>
                <c:pt idx="2017">
                  <c:v>201800</c:v>
                </c:pt>
                <c:pt idx="2018">
                  <c:v>201900</c:v>
                </c:pt>
                <c:pt idx="2019">
                  <c:v>202000</c:v>
                </c:pt>
                <c:pt idx="2020">
                  <c:v>202100</c:v>
                </c:pt>
                <c:pt idx="2021">
                  <c:v>202200</c:v>
                </c:pt>
                <c:pt idx="2022">
                  <c:v>202300</c:v>
                </c:pt>
                <c:pt idx="2023">
                  <c:v>202400</c:v>
                </c:pt>
                <c:pt idx="2024">
                  <c:v>202500</c:v>
                </c:pt>
                <c:pt idx="2025">
                  <c:v>202600</c:v>
                </c:pt>
                <c:pt idx="2026">
                  <c:v>202700</c:v>
                </c:pt>
                <c:pt idx="2027">
                  <c:v>202800</c:v>
                </c:pt>
                <c:pt idx="2028">
                  <c:v>202900</c:v>
                </c:pt>
                <c:pt idx="2029">
                  <c:v>203000</c:v>
                </c:pt>
                <c:pt idx="2030">
                  <c:v>203100</c:v>
                </c:pt>
                <c:pt idx="2031">
                  <c:v>203200</c:v>
                </c:pt>
                <c:pt idx="2032">
                  <c:v>203300</c:v>
                </c:pt>
                <c:pt idx="2033">
                  <c:v>203400</c:v>
                </c:pt>
                <c:pt idx="2034">
                  <c:v>203500</c:v>
                </c:pt>
                <c:pt idx="2035">
                  <c:v>203600</c:v>
                </c:pt>
                <c:pt idx="2036">
                  <c:v>203700</c:v>
                </c:pt>
                <c:pt idx="2037">
                  <c:v>203800</c:v>
                </c:pt>
                <c:pt idx="2038">
                  <c:v>203900</c:v>
                </c:pt>
                <c:pt idx="2039">
                  <c:v>204000</c:v>
                </c:pt>
                <c:pt idx="2040">
                  <c:v>204100</c:v>
                </c:pt>
                <c:pt idx="2041">
                  <c:v>204200</c:v>
                </c:pt>
                <c:pt idx="2042">
                  <c:v>204300</c:v>
                </c:pt>
                <c:pt idx="2043">
                  <c:v>204400</c:v>
                </c:pt>
                <c:pt idx="2044">
                  <c:v>204500</c:v>
                </c:pt>
                <c:pt idx="2045">
                  <c:v>204600</c:v>
                </c:pt>
                <c:pt idx="2046">
                  <c:v>204700</c:v>
                </c:pt>
                <c:pt idx="2047">
                  <c:v>204800</c:v>
                </c:pt>
                <c:pt idx="2048">
                  <c:v>204900</c:v>
                </c:pt>
                <c:pt idx="2049">
                  <c:v>205000</c:v>
                </c:pt>
                <c:pt idx="2050">
                  <c:v>205100</c:v>
                </c:pt>
                <c:pt idx="2051">
                  <c:v>205200</c:v>
                </c:pt>
                <c:pt idx="2052">
                  <c:v>205300</c:v>
                </c:pt>
                <c:pt idx="2053">
                  <c:v>205400</c:v>
                </c:pt>
                <c:pt idx="2054">
                  <c:v>205500</c:v>
                </c:pt>
                <c:pt idx="2055">
                  <c:v>205600</c:v>
                </c:pt>
                <c:pt idx="2056">
                  <c:v>205700</c:v>
                </c:pt>
                <c:pt idx="2057">
                  <c:v>205800</c:v>
                </c:pt>
                <c:pt idx="2058">
                  <c:v>205900</c:v>
                </c:pt>
                <c:pt idx="2059">
                  <c:v>206000</c:v>
                </c:pt>
                <c:pt idx="2060">
                  <c:v>206100</c:v>
                </c:pt>
                <c:pt idx="2061">
                  <c:v>206200</c:v>
                </c:pt>
                <c:pt idx="2062">
                  <c:v>206300</c:v>
                </c:pt>
                <c:pt idx="2063">
                  <c:v>206400</c:v>
                </c:pt>
                <c:pt idx="2064">
                  <c:v>206500</c:v>
                </c:pt>
                <c:pt idx="2065">
                  <c:v>206600</c:v>
                </c:pt>
                <c:pt idx="2066">
                  <c:v>206700</c:v>
                </c:pt>
                <c:pt idx="2067">
                  <c:v>206800</c:v>
                </c:pt>
                <c:pt idx="2068">
                  <c:v>206900</c:v>
                </c:pt>
                <c:pt idx="2069">
                  <c:v>207000</c:v>
                </c:pt>
                <c:pt idx="2070">
                  <c:v>207100</c:v>
                </c:pt>
                <c:pt idx="2071">
                  <c:v>207200</c:v>
                </c:pt>
                <c:pt idx="2072">
                  <c:v>207300</c:v>
                </c:pt>
                <c:pt idx="2073">
                  <c:v>207400</c:v>
                </c:pt>
                <c:pt idx="2074">
                  <c:v>207500</c:v>
                </c:pt>
                <c:pt idx="2075">
                  <c:v>207600</c:v>
                </c:pt>
                <c:pt idx="2076">
                  <c:v>207700</c:v>
                </c:pt>
                <c:pt idx="2077">
                  <c:v>207800</c:v>
                </c:pt>
                <c:pt idx="2078">
                  <c:v>207900</c:v>
                </c:pt>
                <c:pt idx="2079">
                  <c:v>208000</c:v>
                </c:pt>
                <c:pt idx="2080">
                  <c:v>208100</c:v>
                </c:pt>
                <c:pt idx="2081">
                  <c:v>208200</c:v>
                </c:pt>
                <c:pt idx="2082">
                  <c:v>208300</c:v>
                </c:pt>
                <c:pt idx="2083">
                  <c:v>208400</c:v>
                </c:pt>
                <c:pt idx="2084">
                  <c:v>208500</c:v>
                </c:pt>
                <c:pt idx="2085">
                  <c:v>208600</c:v>
                </c:pt>
                <c:pt idx="2086">
                  <c:v>208700</c:v>
                </c:pt>
                <c:pt idx="2087">
                  <c:v>208800</c:v>
                </c:pt>
                <c:pt idx="2088">
                  <c:v>208900</c:v>
                </c:pt>
                <c:pt idx="2089">
                  <c:v>209000</c:v>
                </c:pt>
                <c:pt idx="2090">
                  <c:v>209100</c:v>
                </c:pt>
                <c:pt idx="2091">
                  <c:v>209200</c:v>
                </c:pt>
                <c:pt idx="2092">
                  <c:v>209300</c:v>
                </c:pt>
                <c:pt idx="2093">
                  <c:v>209400</c:v>
                </c:pt>
                <c:pt idx="2094">
                  <c:v>209500</c:v>
                </c:pt>
                <c:pt idx="2095">
                  <c:v>209600</c:v>
                </c:pt>
                <c:pt idx="2096">
                  <c:v>209700</c:v>
                </c:pt>
                <c:pt idx="2097">
                  <c:v>209800</c:v>
                </c:pt>
                <c:pt idx="2098">
                  <c:v>209900</c:v>
                </c:pt>
                <c:pt idx="2099">
                  <c:v>210000</c:v>
                </c:pt>
                <c:pt idx="2100">
                  <c:v>210100</c:v>
                </c:pt>
                <c:pt idx="2101">
                  <c:v>210200</c:v>
                </c:pt>
                <c:pt idx="2102">
                  <c:v>210300</c:v>
                </c:pt>
                <c:pt idx="2103">
                  <c:v>210400</c:v>
                </c:pt>
                <c:pt idx="2104">
                  <c:v>210500</c:v>
                </c:pt>
                <c:pt idx="2105">
                  <c:v>210600</c:v>
                </c:pt>
                <c:pt idx="2106">
                  <c:v>210700</c:v>
                </c:pt>
                <c:pt idx="2107">
                  <c:v>210800</c:v>
                </c:pt>
                <c:pt idx="2108">
                  <c:v>210900</c:v>
                </c:pt>
                <c:pt idx="2109">
                  <c:v>211000</c:v>
                </c:pt>
                <c:pt idx="2110">
                  <c:v>211100</c:v>
                </c:pt>
                <c:pt idx="2111">
                  <c:v>211200</c:v>
                </c:pt>
                <c:pt idx="2112">
                  <c:v>211300</c:v>
                </c:pt>
                <c:pt idx="2113">
                  <c:v>211400</c:v>
                </c:pt>
                <c:pt idx="2114">
                  <c:v>211500</c:v>
                </c:pt>
                <c:pt idx="2115">
                  <c:v>211600</c:v>
                </c:pt>
                <c:pt idx="2116">
                  <c:v>211700</c:v>
                </c:pt>
                <c:pt idx="2117">
                  <c:v>211800</c:v>
                </c:pt>
                <c:pt idx="2118">
                  <c:v>211900</c:v>
                </c:pt>
                <c:pt idx="2119">
                  <c:v>212000</c:v>
                </c:pt>
                <c:pt idx="2120">
                  <c:v>212100</c:v>
                </c:pt>
                <c:pt idx="2121">
                  <c:v>212200</c:v>
                </c:pt>
                <c:pt idx="2122">
                  <c:v>212300</c:v>
                </c:pt>
                <c:pt idx="2123">
                  <c:v>212400</c:v>
                </c:pt>
                <c:pt idx="2124">
                  <c:v>212500</c:v>
                </c:pt>
                <c:pt idx="2125">
                  <c:v>212600</c:v>
                </c:pt>
                <c:pt idx="2126">
                  <c:v>212700</c:v>
                </c:pt>
                <c:pt idx="2127">
                  <c:v>212800</c:v>
                </c:pt>
                <c:pt idx="2128">
                  <c:v>212900</c:v>
                </c:pt>
                <c:pt idx="2129">
                  <c:v>213000</c:v>
                </c:pt>
                <c:pt idx="2130">
                  <c:v>213100</c:v>
                </c:pt>
                <c:pt idx="2131">
                  <c:v>213200</c:v>
                </c:pt>
                <c:pt idx="2132">
                  <c:v>213300</c:v>
                </c:pt>
                <c:pt idx="2133">
                  <c:v>213400</c:v>
                </c:pt>
                <c:pt idx="2134">
                  <c:v>213500</c:v>
                </c:pt>
                <c:pt idx="2135">
                  <c:v>213600</c:v>
                </c:pt>
                <c:pt idx="2136">
                  <c:v>213700</c:v>
                </c:pt>
                <c:pt idx="2137">
                  <c:v>213800</c:v>
                </c:pt>
                <c:pt idx="2138">
                  <c:v>213900</c:v>
                </c:pt>
                <c:pt idx="2139">
                  <c:v>214000</c:v>
                </c:pt>
                <c:pt idx="2140">
                  <c:v>214100</c:v>
                </c:pt>
                <c:pt idx="2141">
                  <c:v>214200</c:v>
                </c:pt>
                <c:pt idx="2142">
                  <c:v>214300</c:v>
                </c:pt>
                <c:pt idx="2143">
                  <c:v>214400</c:v>
                </c:pt>
                <c:pt idx="2144">
                  <c:v>214500</c:v>
                </c:pt>
                <c:pt idx="2145">
                  <c:v>214600</c:v>
                </c:pt>
                <c:pt idx="2146">
                  <c:v>214700</c:v>
                </c:pt>
                <c:pt idx="2147">
                  <c:v>214800</c:v>
                </c:pt>
                <c:pt idx="2148">
                  <c:v>214900</c:v>
                </c:pt>
                <c:pt idx="2149">
                  <c:v>215000</c:v>
                </c:pt>
                <c:pt idx="2150">
                  <c:v>215100</c:v>
                </c:pt>
                <c:pt idx="2151">
                  <c:v>215200</c:v>
                </c:pt>
                <c:pt idx="2152">
                  <c:v>215300</c:v>
                </c:pt>
                <c:pt idx="2153">
                  <c:v>215400</c:v>
                </c:pt>
                <c:pt idx="2154">
                  <c:v>215500</c:v>
                </c:pt>
                <c:pt idx="2155">
                  <c:v>215600</c:v>
                </c:pt>
                <c:pt idx="2156">
                  <c:v>215700</c:v>
                </c:pt>
                <c:pt idx="2157">
                  <c:v>215800</c:v>
                </c:pt>
                <c:pt idx="2158">
                  <c:v>215900</c:v>
                </c:pt>
                <c:pt idx="2159">
                  <c:v>216000</c:v>
                </c:pt>
                <c:pt idx="2160">
                  <c:v>216100</c:v>
                </c:pt>
                <c:pt idx="2161">
                  <c:v>216200</c:v>
                </c:pt>
                <c:pt idx="2162">
                  <c:v>216300</c:v>
                </c:pt>
                <c:pt idx="2163">
                  <c:v>216400</c:v>
                </c:pt>
                <c:pt idx="2164">
                  <c:v>216500</c:v>
                </c:pt>
                <c:pt idx="2165">
                  <c:v>216600</c:v>
                </c:pt>
                <c:pt idx="2166">
                  <c:v>216700</c:v>
                </c:pt>
                <c:pt idx="2167">
                  <c:v>216800</c:v>
                </c:pt>
                <c:pt idx="2168">
                  <c:v>216900</c:v>
                </c:pt>
                <c:pt idx="2169">
                  <c:v>217000</c:v>
                </c:pt>
                <c:pt idx="2170">
                  <c:v>217100</c:v>
                </c:pt>
                <c:pt idx="2171">
                  <c:v>217200</c:v>
                </c:pt>
                <c:pt idx="2172">
                  <c:v>217300</c:v>
                </c:pt>
                <c:pt idx="2173">
                  <c:v>217400</c:v>
                </c:pt>
                <c:pt idx="2174">
                  <c:v>217500</c:v>
                </c:pt>
                <c:pt idx="2175">
                  <c:v>217600</c:v>
                </c:pt>
                <c:pt idx="2176">
                  <c:v>217700</c:v>
                </c:pt>
                <c:pt idx="2177">
                  <c:v>217800</c:v>
                </c:pt>
                <c:pt idx="2178">
                  <c:v>217900</c:v>
                </c:pt>
                <c:pt idx="2179">
                  <c:v>218000</c:v>
                </c:pt>
                <c:pt idx="2180">
                  <c:v>218100</c:v>
                </c:pt>
                <c:pt idx="2181">
                  <c:v>218200</c:v>
                </c:pt>
                <c:pt idx="2182">
                  <c:v>218300</c:v>
                </c:pt>
                <c:pt idx="2183">
                  <c:v>218400</c:v>
                </c:pt>
                <c:pt idx="2184">
                  <c:v>218500</c:v>
                </c:pt>
                <c:pt idx="2185">
                  <c:v>218600</c:v>
                </c:pt>
                <c:pt idx="2186">
                  <c:v>218700</c:v>
                </c:pt>
                <c:pt idx="2187">
                  <c:v>218800</c:v>
                </c:pt>
                <c:pt idx="2188">
                  <c:v>218900</c:v>
                </c:pt>
                <c:pt idx="2189">
                  <c:v>219000</c:v>
                </c:pt>
                <c:pt idx="2190">
                  <c:v>219100</c:v>
                </c:pt>
                <c:pt idx="2191">
                  <c:v>219200</c:v>
                </c:pt>
                <c:pt idx="2192">
                  <c:v>219300</c:v>
                </c:pt>
                <c:pt idx="2193">
                  <c:v>219400</c:v>
                </c:pt>
                <c:pt idx="2194">
                  <c:v>219500</c:v>
                </c:pt>
                <c:pt idx="2195">
                  <c:v>219600</c:v>
                </c:pt>
                <c:pt idx="2196">
                  <c:v>219700</c:v>
                </c:pt>
                <c:pt idx="2197">
                  <c:v>219800</c:v>
                </c:pt>
                <c:pt idx="2198">
                  <c:v>219900</c:v>
                </c:pt>
                <c:pt idx="2199">
                  <c:v>220000</c:v>
                </c:pt>
                <c:pt idx="2200">
                  <c:v>220100</c:v>
                </c:pt>
                <c:pt idx="2201">
                  <c:v>220200</c:v>
                </c:pt>
                <c:pt idx="2202">
                  <c:v>220300</c:v>
                </c:pt>
                <c:pt idx="2203">
                  <c:v>220400</c:v>
                </c:pt>
                <c:pt idx="2204">
                  <c:v>220500</c:v>
                </c:pt>
                <c:pt idx="2205">
                  <c:v>220600</c:v>
                </c:pt>
                <c:pt idx="2206">
                  <c:v>220700</c:v>
                </c:pt>
                <c:pt idx="2207">
                  <c:v>220800</c:v>
                </c:pt>
                <c:pt idx="2208">
                  <c:v>220900</c:v>
                </c:pt>
                <c:pt idx="2209">
                  <c:v>221000</c:v>
                </c:pt>
                <c:pt idx="2210">
                  <c:v>221100</c:v>
                </c:pt>
                <c:pt idx="2211">
                  <c:v>221200</c:v>
                </c:pt>
                <c:pt idx="2212">
                  <c:v>221300</c:v>
                </c:pt>
                <c:pt idx="2213">
                  <c:v>221400</c:v>
                </c:pt>
                <c:pt idx="2214">
                  <c:v>221500</c:v>
                </c:pt>
                <c:pt idx="2215">
                  <c:v>221600</c:v>
                </c:pt>
                <c:pt idx="2216">
                  <c:v>221700</c:v>
                </c:pt>
                <c:pt idx="2217">
                  <c:v>221800</c:v>
                </c:pt>
                <c:pt idx="2218">
                  <c:v>221900</c:v>
                </c:pt>
                <c:pt idx="2219">
                  <c:v>222000</c:v>
                </c:pt>
                <c:pt idx="2220">
                  <c:v>222100</c:v>
                </c:pt>
                <c:pt idx="2221">
                  <c:v>222200</c:v>
                </c:pt>
                <c:pt idx="2222">
                  <c:v>222300</c:v>
                </c:pt>
                <c:pt idx="2223">
                  <c:v>222400</c:v>
                </c:pt>
                <c:pt idx="2224">
                  <c:v>222500</c:v>
                </c:pt>
                <c:pt idx="2225">
                  <c:v>222600</c:v>
                </c:pt>
                <c:pt idx="2226">
                  <c:v>222700</c:v>
                </c:pt>
                <c:pt idx="2227">
                  <c:v>222800</c:v>
                </c:pt>
                <c:pt idx="2228">
                  <c:v>222900</c:v>
                </c:pt>
                <c:pt idx="2229">
                  <c:v>223000</c:v>
                </c:pt>
                <c:pt idx="2230">
                  <c:v>223100</c:v>
                </c:pt>
                <c:pt idx="2231">
                  <c:v>223200</c:v>
                </c:pt>
                <c:pt idx="2232">
                  <c:v>223300</c:v>
                </c:pt>
                <c:pt idx="2233">
                  <c:v>223400</c:v>
                </c:pt>
                <c:pt idx="2234">
                  <c:v>223500</c:v>
                </c:pt>
                <c:pt idx="2235">
                  <c:v>223600</c:v>
                </c:pt>
                <c:pt idx="2236">
                  <c:v>223700</c:v>
                </c:pt>
                <c:pt idx="2237">
                  <c:v>223800</c:v>
                </c:pt>
                <c:pt idx="2238">
                  <c:v>223900</c:v>
                </c:pt>
                <c:pt idx="2239">
                  <c:v>224000</c:v>
                </c:pt>
                <c:pt idx="2240">
                  <c:v>224100</c:v>
                </c:pt>
                <c:pt idx="2241">
                  <c:v>224200</c:v>
                </c:pt>
                <c:pt idx="2242">
                  <c:v>224300</c:v>
                </c:pt>
                <c:pt idx="2243">
                  <c:v>224400</c:v>
                </c:pt>
                <c:pt idx="2244">
                  <c:v>224500</c:v>
                </c:pt>
                <c:pt idx="2245">
                  <c:v>224600</c:v>
                </c:pt>
                <c:pt idx="2246">
                  <c:v>224700</c:v>
                </c:pt>
                <c:pt idx="2247">
                  <c:v>224800</c:v>
                </c:pt>
                <c:pt idx="2248">
                  <c:v>224900</c:v>
                </c:pt>
                <c:pt idx="2249">
                  <c:v>225000</c:v>
                </c:pt>
                <c:pt idx="2250">
                  <c:v>225100</c:v>
                </c:pt>
                <c:pt idx="2251">
                  <c:v>225200</c:v>
                </c:pt>
                <c:pt idx="2252">
                  <c:v>225300</c:v>
                </c:pt>
                <c:pt idx="2253">
                  <c:v>225400</c:v>
                </c:pt>
                <c:pt idx="2254">
                  <c:v>225500</c:v>
                </c:pt>
                <c:pt idx="2255">
                  <c:v>225600</c:v>
                </c:pt>
                <c:pt idx="2256">
                  <c:v>225700</c:v>
                </c:pt>
                <c:pt idx="2257">
                  <c:v>225800</c:v>
                </c:pt>
                <c:pt idx="2258">
                  <c:v>225900</c:v>
                </c:pt>
                <c:pt idx="2259">
                  <c:v>226000</c:v>
                </c:pt>
                <c:pt idx="2260">
                  <c:v>226100</c:v>
                </c:pt>
                <c:pt idx="2261">
                  <c:v>226200</c:v>
                </c:pt>
                <c:pt idx="2262">
                  <c:v>226300</c:v>
                </c:pt>
                <c:pt idx="2263">
                  <c:v>226400</c:v>
                </c:pt>
                <c:pt idx="2264">
                  <c:v>226500</c:v>
                </c:pt>
                <c:pt idx="2265">
                  <c:v>226600</c:v>
                </c:pt>
                <c:pt idx="2266">
                  <c:v>226700</c:v>
                </c:pt>
                <c:pt idx="2267">
                  <c:v>226800</c:v>
                </c:pt>
                <c:pt idx="2268">
                  <c:v>226900</c:v>
                </c:pt>
                <c:pt idx="2269">
                  <c:v>227000</c:v>
                </c:pt>
                <c:pt idx="2270">
                  <c:v>227100</c:v>
                </c:pt>
                <c:pt idx="2271">
                  <c:v>227200</c:v>
                </c:pt>
                <c:pt idx="2272">
                  <c:v>227300</c:v>
                </c:pt>
                <c:pt idx="2273">
                  <c:v>227400</c:v>
                </c:pt>
                <c:pt idx="2274">
                  <c:v>227500</c:v>
                </c:pt>
                <c:pt idx="2275">
                  <c:v>227600</c:v>
                </c:pt>
                <c:pt idx="2276">
                  <c:v>227700</c:v>
                </c:pt>
                <c:pt idx="2277">
                  <c:v>227800</c:v>
                </c:pt>
                <c:pt idx="2278">
                  <c:v>227900</c:v>
                </c:pt>
                <c:pt idx="2279">
                  <c:v>228000</c:v>
                </c:pt>
                <c:pt idx="2280">
                  <c:v>228100</c:v>
                </c:pt>
                <c:pt idx="2281">
                  <c:v>228200</c:v>
                </c:pt>
                <c:pt idx="2282">
                  <c:v>228300</c:v>
                </c:pt>
                <c:pt idx="2283">
                  <c:v>228400</c:v>
                </c:pt>
                <c:pt idx="2284">
                  <c:v>228500</c:v>
                </c:pt>
                <c:pt idx="2285">
                  <c:v>228600</c:v>
                </c:pt>
                <c:pt idx="2286">
                  <c:v>228700</c:v>
                </c:pt>
                <c:pt idx="2287">
                  <c:v>228800</c:v>
                </c:pt>
                <c:pt idx="2288">
                  <c:v>228900</c:v>
                </c:pt>
                <c:pt idx="2289">
                  <c:v>229000</c:v>
                </c:pt>
                <c:pt idx="2290">
                  <c:v>229100</c:v>
                </c:pt>
                <c:pt idx="2291">
                  <c:v>229200</c:v>
                </c:pt>
                <c:pt idx="2292">
                  <c:v>229300</c:v>
                </c:pt>
                <c:pt idx="2293">
                  <c:v>229400</c:v>
                </c:pt>
                <c:pt idx="2294">
                  <c:v>229500</c:v>
                </c:pt>
                <c:pt idx="2295">
                  <c:v>229600</c:v>
                </c:pt>
                <c:pt idx="2296">
                  <c:v>229700</c:v>
                </c:pt>
                <c:pt idx="2297">
                  <c:v>229800</c:v>
                </c:pt>
                <c:pt idx="2298">
                  <c:v>229900</c:v>
                </c:pt>
                <c:pt idx="2299">
                  <c:v>230000</c:v>
                </c:pt>
                <c:pt idx="2300">
                  <c:v>230100</c:v>
                </c:pt>
                <c:pt idx="2301">
                  <c:v>230200</c:v>
                </c:pt>
                <c:pt idx="2302">
                  <c:v>230300</c:v>
                </c:pt>
                <c:pt idx="2303">
                  <c:v>230400</c:v>
                </c:pt>
                <c:pt idx="2304">
                  <c:v>230500</c:v>
                </c:pt>
                <c:pt idx="2305">
                  <c:v>230600</c:v>
                </c:pt>
                <c:pt idx="2306">
                  <c:v>230700</c:v>
                </c:pt>
                <c:pt idx="2307">
                  <c:v>230800</c:v>
                </c:pt>
                <c:pt idx="2308">
                  <c:v>230900</c:v>
                </c:pt>
                <c:pt idx="2309">
                  <c:v>231000</c:v>
                </c:pt>
                <c:pt idx="2310">
                  <c:v>231100</c:v>
                </c:pt>
                <c:pt idx="2311">
                  <c:v>231200</c:v>
                </c:pt>
                <c:pt idx="2312">
                  <c:v>231300</c:v>
                </c:pt>
                <c:pt idx="2313">
                  <c:v>231400</c:v>
                </c:pt>
                <c:pt idx="2314">
                  <c:v>231500</c:v>
                </c:pt>
                <c:pt idx="2315">
                  <c:v>231600</c:v>
                </c:pt>
                <c:pt idx="2316">
                  <c:v>231700</c:v>
                </c:pt>
                <c:pt idx="2317">
                  <c:v>231800</c:v>
                </c:pt>
                <c:pt idx="2318">
                  <c:v>231900</c:v>
                </c:pt>
                <c:pt idx="2319">
                  <c:v>232000</c:v>
                </c:pt>
                <c:pt idx="2320">
                  <c:v>232100</c:v>
                </c:pt>
                <c:pt idx="2321">
                  <c:v>232200</c:v>
                </c:pt>
                <c:pt idx="2322">
                  <c:v>232300</c:v>
                </c:pt>
                <c:pt idx="2323">
                  <c:v>232400</c:v>
                </c:pt>
                <c:pt idx="2324">
                  <c:v>232500</c:v>
                </c:pt>
                <c:pt idx="2325">
                  <c:v>232600</c:v>
                </c:pt>
                <c:pt idx="2326">
                  <c:v>232700</c:v>
                </c:pt>
                <c:pt idx="2327">
                  <c:v>232800</c:v>
                </c:pt>
                <c:pt idx="2328">
                  <c:v>232900</c:v>
                </c:pt>
                <c:pt idx="2329">
                  <c:v>233000</c:v>
                </c:pt>
                <c:pt idx="2330">
                  <c:v>233100</c:v>
                </c:pt>
                <c:pt idx="2331">
                  <c:v>233200</c:v>
                </c:pt>
                <c:pt idx="2332">
                  <c:v>233300</c:v>
                </c:pt>
                <c:pt idx="2333">
                  <c:v>233400</c:v>
                </c:pt>
                <c:pt idx="2334">
                  <c:v>233500</c:v>
                </c:pt>
                <c:pt idx="2335">
                  <c:v>233600</c:v>
                </c:pt>
                <c:pt idx="2336">
                  <c:v>233700</c:v>
                </c:pt>
                <c:pt idx="2337">
                  <c:v>233800</c:v>
                </c:pt>
                <c:pt idx="2338">
                  <c:v>233900</c:v>
                </c:pt>
                <c:pt idx="2339">
                  <c:v>234000</c:v>
                </c:pt>
                <c:pt idx="2340">
                  <c:v>234100</c:v>
                </c:pt>
                <c:pt idx="2341">
                  <c:v>234200</c:v>
                </c:pt>
                <c:pt idx="2342">
                  <c:v>234300</c:v>
                </c:pt>
                <c:pt idx="2343">
                  <c:v>234400</c:v>
                </c:pt>
                <c:pt idx="2344">
                  <c:v>234500</c:v>
                </c:pt>
                <c:pt idx="2345">
                  <c:v>234600</c:v>
                </c:pt>
                <c:pt idx="2346">
                  <c:v>234700</c:v>
                </c:pt>
                <c:pt idx="2347">
                  <c:v>234800</c:v>
                </c:pt>
                <c:pt idx="2348">
                  <c:v>234900</c:v>
                </c:pt>
                <c:pt idx="2349">
                  <c:v>235000</c:v>
                </c:pt>
                <c:pt idx="2350">
                  <c:v>235100</c:v>
                </c:pt>
                <c:pt idx="2351">
                  <c:v>235200</c:v>
                </c:pt>
                <c:pt idx="2352">
                  <c:v>235300</c:v>
                </c:pt>
                <c:pt idx="2353">
                  <c:v>235400</c:v>
                </c:pt>
                <c:pt idx="2354">
                  <c:v>235500</c:v>
                </c:pt>
                <c:pt idx="2355">
                  <c:v>235600</c:v>
                </c:pt>
                <c:pt idx="2356">
                  <c:v>235700</c:v>
                </c:pt>
                <c:pt idx="2357">
                  <c:v>235800</c:v>
                </c:pt>
                <c:pt idx="2358">
                  <c:v>235900</c:v>
                </c:pt>
                <c:pt idx="2359">
                  <c:v>236000</c:v>
                </c:pt>
                <c:pt idx="2360">
                  <c:v>236100</c:v>
                </c:pt>
                <c:pt idx="2361">
                  <c:v>236200</c:v>
                </c:pt>
                <c:pt idx="2362">
                  <c:v>236300</c:v>
                </c:pt>
                <c:pt idx="2363">
                  <c:v>236400</c:v>
                </c:pt>
                <c:pt idx="2364">
                  <c:v>236500</c:v>
                </c:pt>
                <c:pt idx="2365">
                  <c:v>236600</c:v>
                </c:pt>
                <c:pt idx="2366">
                  <c:v>236700</c:v>
                </c:pt>
                <c:pt idx="2367">
                  <c:v>236800</c:v>
                </c:pt>
                <c:pt idx="2368">
                  <c:v>236900</c:v>
                </c:pt>
                <c:pt idx="2369">
                  <c:v>237000</c:v>
                </c:pt>
                <c:pt idx="2370">
                  <c:v>237100</c:v>
                </c:pt>
                <c:pt idx="2371">
                  <c:v>237200</c:v>
                </c:pt>
                <c:pt idx="2372">
                  <c:v>237300</c:v>
                </c:pt>
                <c:pt idx="2373">
                  <c:v>237400</c:v>
                </c:pt>
                <c:pt idx="2374">
                  <c:v>237500</c:v>
                </c:pt>
                <c:pt idx="2375">
                  <c:v>237600</c:v>
                </c:pt>
                <c:pt idx="2376">
                  <c:v>237700</c:v>
                </c:pt>
                <c:pt idx="2377">
                  <c:v>237800</c:v>
                </c:pt>
                <c:pt idx="2378">
                  <c:v>237900</c:v>
                </c:pt>
                <c:pt idx="2379">
                  <c:v>238000</c:v>
                </c:pt>
                <c:pt idx="2380">
                  <c:v>238100</c:v>
                </c:pt>
                <c:pt idx="2381">
                  <c:v>238200</c:v>
                </c:pt>
                <c:pt idx="2382">
                  <c:v>238300</c:v>
                </c:pt>
                <c:pt idx="2383">
                  <c:v>238400</c:v>
                </c:pt>
                <c:pt idx="2384">
                  <c:v>238500</c:v>
                </c:pt>
                <c:pt idx="2385">
                  <c:v>238600</c:v>
                </c:pt>
                <c:pt idx="2386">
                  <c:v>238700</c:v>
                </c:pt>
                <c:pt idx="2387">
                  <c:v>238800</c:v>
                </c:pt>
                <c:pt idx="2388">
                  <c:v>238900</c:v>
                </c:pt>
                <c:pt idx="2389">
                  <c:v>239000</c:v>
                </c:pt>
                <c:pt idx="2390">
                  <c:v>239100</c:v>
                </c:pt>
                <c:pt idx="2391">
                  <c:v>239200</c:v>
                </c:pt>
                <c:pt idx="2392">
                  <c:v>239300</c:v>
                </c:pt>
                <c:pt idx="2393">
                  <c:v>239400</c:v>
                </c:pt>
                <c:pt idx="2394">
                  <c:v>239500</c:v>
                </c:pt>
                <c:pt idx="2395">
                  <c:v>239600</c:v>
                </c:pt>
                <c:pt idx="2396">
                  <c:v>239700</c:v>
                </c:pt>
                <c:pt idx="2397">
                  <c:v>239800</c:v>
                </c:pt>
                <c:pt idx="2398">
                  <c:v>239900</c:v>
                </c:pt>
                <c:pt idx="2399">
                  <c:v>240000</c:v>
                </c:pt>
                <c:pt idx="2400">
                  <c:v>240100</c:v>
                </c:pt>
                <c:pt idx="2401">
                  <c:v>240200</c:v>
                </c:pt>
                <c:pt idx="2402">
                  <c:v>240300</c:v>
                </c:pt>
                <c:pt idx="2403">
                  <c:v>240400</c:v>
                </c:pt>
                <c:pt idx="2404">
                  <c:v>240500</c:v>
                </c:pt>
                <c:pt idx="2405">
                  <c:v>240600</c:v>
                </c:pt>
                <c:pt idx="2406">
                  <c:v>240700</c:v>
                </c:pt>
                <c:pt idx="2407">
                  <c:v>240800</c:v>
                </c:pt>
                <c:pt idx="2408">
                  <c:v>240900</c:v>
                </c:pt>
                <c:pt idx="2409">
                  <c:v>241000</c:v>
                </c:pt>
                <c:pt idx="2410">
                  <c:v>241100</c:v>
                </c:pt>
                <c:pt idx="2411">
                  <c:v>241200</c:v>
                </c:pt>
                <c:pt idx="2412">
                  <c:v>241300</c:v>
                </c:pt>
                <c:pt idx="2413">
                  <c:v>241400</c:v>
                </c:pt>
                <c:pt idx="2414">
                  <c:v>241500</c:v>
                </c:pt>
                <c:pt idx="2415">
                  <c:v>241600</c:v>
                </c:pt>
                <c:pt idx="2416">
                  <c:v>241700</c:v>
                </c:pt>
                <c:pt idx="2417">
                  <c:v>241800</c:v>
                </c:pt>
                <c:pt idx="2418">
                  <c:v>241900</c:v>
                </c:pt>
                <c:pt idx="2419">
                  <c:v>242000</c:v>
                </c:pt>
                <c:pt idx="2420">
                  <c:v>242100</c:v>
                </c:pt>
                <c:pt idx="2421">
                  <c:v>242200</c:v>
                </c:pt>
                <c:pt idx="2422">
                  <c:v>242300</c:v>
                </c:pt>
                <c:pt idx="2423">
                  <c:v>242400</c:v>
                </c:pt>
                <c:pt idx="2424">
                  <c:v>242500</c:v>
                </c:pt>
                <c:pt idx="2425">
                  <c:v>242600</c:v>
                </c:pt>
                <c:pt idx="2426">
                  <c:v>242700</c:v>
                </c:pt>
                <c:pt idx="2427">
                  <c:v>242800</c:v>
                </c:pt>
                <c:pt idx="2428">
                  <c:v>242900</c:v>
                </c:pt>
                <c:pt idx="2429">
                  <c:v>243000</c:v>
                </c:pt>
                <c:pt idx="2430">
                  <c:v>243100</c:v>
                </c:pt>
                <c:pt idx="2431">
                  <c:v>243200</c:v>
                </c:pt>
                <c:pt idx="2432">
                  <c:v>243300</c:v>
                </c:pt>
                <c:pt idx="2433">
                  <c:v>243400</c:v>
                </c:pt>
                <c:pt idx="2434">
                  <c:v>243500</c:v>
                </c:pt>
                <c:pt idx="2435">
                  <c:v>243600</c:v>
                </c:pt>
                <c:pt idx="2436">
                  <c:v>243700</c:v>
                </c:pt>
                <c:pt idx="2437">
                  <c:v>243800</c:v>
                </c:pt>
                <c:pt idx="2438">
                  <c:v>243900</c:v>
                </c:pt>
                <c:pt idx="2439">
                  <c:v>244000</c:v>
                </c:pt>
                <c:pt idx="2440">
                  <c:v>244100</c:v>
                </c:pt>
                <c:pt idx="2441">
                  <c:v>244200</c:v>
                </c:pt>
                <c:pt idx="2442">
                  <c:v>244300</c:v>
                </c:pt>
                <c:pt idx="2443">
                  <c:v>244400</c:v>
                </c:pt>
                <c:pt idx="2444">
                  <c:v>244500</c:v>
                </c:pt>
                <c:pt idx="2445">
                  <c:v>244600</c:v>
                </c:pt>
                <c:pt idx="2446">
                  <c:v>244700</c:v>
                </c:pt>
                <c:pt idx="2447">
                  <c:v>244800</c:v>
                </c:pt>
                <c:pt idx="2448">
                  <c:v>244900</c:v>
                </c:pt>
                <c:pt idx="2449">
                  <c:v>245000</c:v>
                </c:pt>
                <c:pt idx="2450">
                  <c:v>245100</c:v>
                </c:pt>
                <c:pt idx="2451">
                  <c:v>245200</c:v>
                </c:pt>
                <c:pt idx="2452">
                  <c:v>245300</c:v>
                </c:pt>
                <c:pt idx="2453">
                  <c:v>245400</c:v>
                </c:pt>
                <c:pt idx="2454">
                  <c:v>245500</c:v>
                </c:pt>
                <c:pt idx="2455">
                  <c:v>245600</c:v>
                </c:pt>
                <c:pt idx="2456">
                  <c:v>245700</c:v>
                </c:pt>
                <c:pt idx="2457">
                  <c:v>245800</c:v>
                </c:pt>
                <c:pt idx="2458">
                  <c:v>245900</c:v>
                </c:pt>
                <c:pt idx="2459">
                  <c:v>246000</c:v>
                </c:pt>
                <c:pt idx="2460">
                  <c:v>246100</c:v>
                </c:pt>
                <c:pt idx="2461">
                  <c:v>246200</c:v>
                </c:pt>
                <c:pt idx="2462">
                  <c:v>246300</c:v>
                </c:pt>
                <c:pt idx="2463">
                  <c:v>246400</c:v>
                </c:pt>
                <c:pt idx="2464">
                  <c:v>246500</c:v>
                </c:pt>
                <c:pt idx="2465">
                  <c:v>246600</c:v>
                </c:pt>
                <c:pt idx="2466">
                  <c:v>246700</c:v>
                </c:pt>
                <c:pt idx="2467">
                  <c:v>246800</c:v>
                </c:pt>
                <c:pt idx="2468">
                  <c:v>246900</c:v>
                </c:pt>
                <c:pt idx="2469">
                  <c:v>247000</c:v>
                </c:pt>
                <c:pt idx="2470">
                  <c:v>247100</c:v>
                </c:pt>
                <c:pt idx="2471">
                  <c:v>247200</c:v>
                </c:pt>
                <c:pt idx="2472">
                  <c:v>247300</c:v>
                </c:pt>
                <c:pt idx="2473">
                  <c:v>247400</c:v>
                </c:pt>
                <c:pt idx="2474">
                  <c:v>247500</c:v>
                </c:pt>
                <c:pt idx="2475">
                  <c:v>247600</c:v>
                </c:pt>
                <c:pt idx="2476">
                  <c:v>247700</c:v>
                </c:pt>
                <c:pt idx="2477">
                  <c:v>247800</c:v>
                </c:pt>
                <c:pt idx="2478">
                  <c:v>247900</c:v>
                </c:pt>
                <c:pt idx="2479">
                  <c:v>248000</c:v>
                </c:pt>
                <c:pt idx="2480">
                  <c:v>248100</c:v>
                </c:pt>
                <c:pt idx="2481">
                  <c:v>248200</c:v>
                </c:pt>
                <c:pt idx="2482">
                  <c:v>248300</c:v>
                </c:pt>
                <c:pt idx="2483">
                  <c:v>248400</c:v>
                </c:pt>
                <c:pt idx="2484">
                  <c:v>248500</c:v>
                </c:pt>
                <c:pt idx="2485">
                  <c:v>248600</c:v>
                </c:pt>
                <c:pt idx="2486">
                  <c:v>248700</c:v>
                </c:pt>
                <c:pt idx="2487">
                  <c:v>248800</c:v>
                </c:pt>
                <c:pt idx="2488">
                  <c:v>248900</c:v>
                </c:pt>
                <c:pt idx="2489">
                  <c:v>249000</c:v>
                </c:pt>
                <c:pt idx="2490">
                  <c:v>249100</c:v>
                </c:pt>
                <c:pt idx="2491">
                  <c:v>249200</c:v>
                </c:pt>
                <c:pt idx="2492">
                  <c:v>249300</c:v>
                </c:pt>
                <c:pt idx="2493">
                  <c:v>249400</c:v>
                </c:pt>
                <c:pt idx="2494">
                  <c:v>249500</c:v>
                </c:pt>
                <c:pt idx="2495">
                  <c:v>249600</c:v>
                </c:pt>
                <c:pt idx="2496">
                  <c:v>249700</c:v>
                </c:pt>
                <c:pt idx="2497">
                  <c:v>249800</c:v>
                </c:pt>
                <c:pt idx="2498">
                  <c:v>249900</c:v>
                </c:pt>
                <c:pt idx="2499">
                  <c:v>250000</c:v>
                </c:pt>
                <c:pt idx="2500">
                  <c:v>250100</c:v>
                </c:pt>
                <c:pt idx="2501">
                  <c:v>250200</c:v>
                </c:pt>
                <c:pt idx="2502">
                  <c:v>250300</c:v>
                </c:pt>
                <c:pt idx="2503">
                  <c:v>250400</c:v>
                </c:pt>
                <c:pt idx="2504">
                  <c:v>250500</c:v>
                </c:pt>
                <c:pt idx="2505">
                  <c:v>250600</c:v>
                </c:pt>
                <c:pt idx="2506">
                  <c:v>250700</c:v>
                </c:pt>
                <c:pt idx="2507">
                  <c:v>250800</c:v>
                </c:pt>
                <c:pt idx="2508">
                  <c:v>250900</c:v>
                </c:pt>
                <c:pt idx="2509">
                  <c:v>251000</c:v>
                </c:pt>
                <c:pt idx="2510">
                  <c:v>251100</c:v>
                </c:pt>
                <c:pt idx="2511">
                  <c:v>251200</c:v>
                </c:pt>
                <c:pt idx="2512">
                  <c:v>251300</c:v>
                </c:pt>
                <c:pt idx="2513">
                  <c:v>251400</c:v>
                </c:pt>
                <c:pt idx="2514">
                  <c:v>251500</c:v>
                </c:pt>
                <c:pt idx="2515">
                  <c:v>251600</c:v>
                </c:pt>
                <c:pt idx="2516">
                  <c:v>251700</c:v>
                </c:pt>
                <c:pt idx="2517">
                  <c:v>251800</c:v>
                </c:pt>
                <c:pt idx="2518">
                  <c:v>251900</c:v>
                </c:pt>
                <c:pt idx="2519">
                  <c:v>252000</c:v>
                </c:pt>
                <c:pt idx="2520">
                  <c:v>252100</c:v>
                </c:pt>
                <c:pt idx="2521">
                  <c:v>252200</c:v>
                </c:pt>
                <c:pt idx="2522">
                  <c:v>252300</c:v>
                </c:pt>
                <c:pt idx="2523">
                  <c:v>252400</c:v>
                </c:pt>
                <c:pt idx="2524">
                  <c:v>252500</c:v>
                </c:pt>
                <c:pt idx="2525">
                  <c:v>252600</c:v>
                </c:pt>
                <c:pt idx="2526">
                  <c:v>252700</c:v>
                </c:pt>
                <c:pt idx="2527">
                  <c:v>252800</c:v>
                </c:pt>
                <c:pt idx="2528">
                  <c:v>252900</c:v>
                </c:pt>
                <c:pt idx="2529">
                  <c:v>253000</c:v>
                </c:pt>
                <c:pt idx="2530">
                  <c:v>253100</c:v>
                </c:pt>
                <c:pt idx="2531">
                  <c:v>253200</c:v>
                </c:pt>
                <c:pt idx="2532">
                  <c:v>253300</c:v>
                </c:pt>
                <c:pt idx="2533">
                  <c:v>253400</c:v>
                </c:pt>
                <c:pt idx="2534">
                  <c:v>253500</c:v>
                </c:pt>
                <c:pt idx="2535">
                  <c:v>253600</c:v>
                </c:pt>
                <c:pt idx="2536">
                  <c:v>253700</c:v>
                </c:pt>
                <c:pt idx="2537">
                  <c:v>253800</c:v>
                </c:pt>
                <c:pt idx="2538">
                  <c:v>253900</c:v>
                </c:pt>
                <c:pt idx="2539">
                  <c:v>254000</c:v>
                </c:pt>
                <c:pt idx="2540">
                  <c:v>254100</c:v>
                </c:pt>
                <c:pt idx="2541">
                  <c:v>254200</c:v>
                </c:pt>
                <c:pt idx="2542">
                  <c:v>254300</c:v>
                </c:pt>
                <c:pt idx="2543">
                  <c:v>254400</c:v>
                </c:pt>
                <c:pt idx="2544">
                  <c:v>254500</c:v>
                </c:pt>
                <c:pt idx="2545">
                  <c:v>254600</c:v>
                </c:pt>
                <c:pt idx="2546">
                  <c:v>254700</c:v>
                </c:pt>
                <c:pt idx="2547">
                  <c:v>254800</c:v>
                </c:pt>
                <c:pt idx="2548">
                  <c:v>254900</c:v>
                </c:pt>
                <c:pt idx="2549">
                  <c:v>255000</c:v>
                </c:pt>
                <c:pt idx="2550">
                  <c:v>255100</c:v>
                </c:pt>
                <c:pt idx="2551">
                  <c:v>255200</c:v>
                </c:pt>
                <c:pt idx="2552">
                  <c:v>255300</c:v>
                </c:pt>
                <c:pt idx="2553">
                  <c:v>255400</c:v>
                </c:pt>
                <c:pt idx="2554">
                  <c:v>255500</c:v>
                </c:pt>
                <c:pt idx="2555">
                  <c:v>255600</c:v>
                </c:pt>
                <c:pt idx="2556">
                  <c:v>255700</c:v>
                </c:pt>
                <c:pt idx="2557">
                  <c:v>255800</c:v>
                </c:pt>
                <c:pt idx="2558">
                  <c:v>255900</c:v>
                </c:pt>
                <c:pt idx="2559">
                  <c:v>256000</c:v>
                </c:pt>
                <c:pt idx="2560">
                  <c:v>256100</c:v>
                </c:pt>
                <c:pt idx="2561">
                  <c:v>256200</c:v>
                </c:pt>
                <c:pt idx="2562">
                  <c:v>256300</c:v>
                </c:pt>
                <c:pt idx="2563">
                  <c:v>256400</c:v>
                </c:pt>
                <c:pt idx="2564">
                  <c:v>256500</c:v>
                </c:pt>
                <c:pt idx="2565">
                  <c:v>256600</c:v>
                </c:pt>
                <c:pt idx="2566">
                  <c:v>256700</c:v>
                </c:pt>
                <c:pt idx="2567">
                  <c:v>256800</c:v>
                </c:pt>
                <c:pt idx="2568">
                  <c:v>256900</c:v>
                </c:pt>
                <c:pt idx="2569">
                  <c:v>257000</c:v>
                </c:pt>
                <c:pt idx="2570">
                  <c:v>257100</c:v>
                </c:pt>
                <c:pt idx="2571">
                  <c:v>257200</c:v>
                </c:pt>
                <c:pt idx="2572">
                  <c:v>257300</c:v>
                </c:pt>
                <c:pt idx="2573">
                  <c:v>257400</c:v>
                </c:pt>
                <c:pt idx="2574">
                  <c:v>257500</c:v>
                </c:pt>
                <c:pt idx="2575">
                  <c:v>257600</c:v>
                </c:pt>
                <c:pt idx="2576">
                  <c:v>257700</c:v>
                </c:pt>
                <c:pt idx="2577">
                  <c:v>257800</c:v>
                </c:pt>
                <c:pt idx="2578">
                  <c:v>257900</c:v>
                </c:pt>
                <c:pt idx="2579">
                  <c:v>258000</c:v>
                </c:pt>
                <c:pt idx="2580">
                  <c:v>258100</c:v>
                </c:pt>
                <c:pt idx="2581">
                  <c:v>258200</c:v>
                </c:pt>
                <c:pt idx="2582">
                  <c:v>258300</c:v>
                </c:pt>
                <c:pt idx="2583">
                  <c:v>258400</c:v>
                </c:pt>
                <c:pt idx="2584">
                  <c:v>258500</c:v>
                </c:pt>
                <c:pt idx="2585">
                  <c:v>258600</c:v>
                </c:pt>
                <c:pt idx="2586">
                  <c:v>258700</c:v>
                </c:pt>
                <c:pt idx="2587">
                  <c:v>258800</c:v>
                </c:pt>
                <c:pt idx="2588">
                  <c:v>258900</c:v>
                </c:pt>
                <c:pt idx="2589">
                  <c:v>259000</c:v>
                </c:pt>
                <c:pt idx="2590">
                  <c:v>259100</c:v>
                </c:pt>
                <c:pt idx="2591">
                  <c:v>259200</c:v>
                </c:pt>
                <c:pt idx="2592">
                  <c:v>259300</c:v>
                </c:pt>
                <c:pt idx="2593">
                  <c:v>259400</c:v>
                </c:pt>
                <c:pt idx="2594">
                  <c:v>259500</c:v>
                </c:pt>
                <c:pt idx="2595">
                  <c:v>259600</c:v>
                </c:pt>
                <c:pt idx="2596">
                  <c:v>259700</c:v>
                </c:pt>
                <c:pt idx="2597">
                  <c:v>259800</c:v>
                </c:pt>
                <c:pt idx="2598">
                  <c:v>259900</c:v>
                </c:pt>
                <c:pt idx="2599">
                  <c:v>260000</c:v>
                </c:pt>
                <c:pt idx="2600">
                  <c:v>260100</c:v>
                </c:pt>
                <c:pt idx="2601">
                  <c:v>260200</c:v>
                </c:pt>
                <c:pt idx="2602">
                  <c:v>260300</c:v>
                </c:pt>
                <c:pt idx="2603">
                  <c:v>260400</c:v>
                </c:pt>
                <c:pt idx="2604">
                  <c:v>260500</c:v>
                </c:pt>
                <c:pt idx="2605">
                  <c:v>260600</c:v>
                </c:pt>
                <c:pt idx="2606">
                  <c:v>260700</c:v>
                </c:pt>
                <c:pt idx="2607">
                  <c:v>260800</c:v>
                </c:pt>
                <c:pt idx="2608">
                  <c:v>260900</c:v>
                </c:pt>
                <c:pt idx="2609">
                  <c:v>261000</c:v>
                </c:pt>
                <c:pt idx="2610">
                  <c:v>261100</c:v>
                </c:pt>
                <c:pt idx="2611">
                  <c:v>261200</c:v>
                </c:pt>
                <c:pt idx="2612">
                  <c:v>261300</c:v>
                </c:pt>
                <c:pt idx="2613">
                  <c:v>261400</c:v>
                </c:pt>
                <c:pt idx="2614">
                  <c:v>261500</c:v>
                </c:pt>
                <c:pt idx="2615">
                  <c:v>261600</c:v>
                </c:pt>
                <c:pt idx="2616">
                  <c:v>261700</c:v>
                </c:pt>
                <c:pt idx="2617">
                  <c:v>261800</c:v>
                </c:pt>
                <c:pt idx="2618">
                  <c:v>261900</c:v>
                </c:pt>
                <c:pt idx="2619">
                  <c:v>262000</c:v>
                </c:pt>
                <c:pt idx="2620">
                  <c:v>262100</c:v>
                </c:pt>
                <c:pt idx="2621">
                  <c:v>262200</c:v>
                </c:pt>
                <c:pt idx="2622">
                  <c:v>262300</c:v>
                </c:pt>
                <c:pt idx="2623">
                  <c:v>262400</c:v>
                </c:pt>
                <c:pt idx="2624">
                  <c:v>262500</c:v>
                </c:pt>
                <c:pt idx="2625">
                  <c:v>262600</c:v>
                </c:pt>
                <c:pt idx="2626">
                  <c:v>262700</c:v>
                </c:pt>
                <c:pt idx="2627">
                  <c:v>262800</c:v>
                </c:pt>
                <c:pt idx="2628">
                  <c:v>262900</c:v>
                </c:pt>
                <c:pt idx="2629">
                  <c:v>263000</c:v>
                </c:pt>
                <c:pt idx="2630">
                  <c:v>263100</c:v>
                </c:pt>
                <c:pt idx="2631">
                  <c:v>263200</c:v>
                </c:pt>
                <c:pt idx="2632">
                  <c:v>263300</c:v>
                </c:pt>
                <c:pt idx="2633">
                  <c:v>263400</c:v>
                </c:pt>
                <c:pt idx="2634">
                  <c:v>263500</c:v>
                </c:pt>
                <c:pt idx="2635">
                  <c:v>263600</c:v>
                </c:pt>
                <c:pt idx="2636">
                  <c:v>263700</c:v>
                </c:pt>
                <c:pt idx="2637">
                  <c:v>263800</c:v>
                </c:pt>
                <c:pt idx="2638">
                  <c:v>263900</c:v>
                </c:pt>
                <c:pt idx="2639">
                  <c:v>264000</c:v>
                </c:pt>
                <c:pt idx="2640">
                  <c:v>264100</c:v>
                </c:pt>
                <c:pt idx="2641">
                  <c:v>264200</c:v>
                </c:pt>
                <c:pt idx="2642">
                  <c:v>264300</c:v>
                </c:pt>
                <c:pt idx="2643">
                  <c:v>264400</c:v>
                </c:pt>
                <c:pt idx="2644">
                  <c:v>264500</c:v>
                </c:pt>
                <c:pt idx="2645">
                  <c:v>264600</c:v>
                </c:pt>
                <c:pt idx="2646">
                  <c:v>264700</c:v>
                </c:pt>
                <c:pt idx="2647">
                  <c:v>264800</c:v>
                </c:pt>
                <c:pt idx="2648">
                  <c:v>264900</c:v>
                </c:pt>
                <c:pt idx="2649">
                  <c:v>265000</c:v>
                </c:pt>
                <c:pt idx="2650">
                  <c:v>265100</c:v>
                </c:pt>
                <c:pt idx="2651">
                  <c:v>265200</c:v>
                </c:pt>
                <c:pt idx="2652">
                  <c:v>265300</c:v>
                </c:pt>
                <c:pt idx="2653">
                  <c:v>265400</c:v>
                </c:pt>
                <c:pt idx="2654">
                  <c:v>265500</c:v>
                </c:pt>
                <c:pt idx="2655">
                  <c:v>265600</c:v>
                </c:pt>
                <c:pt idx="2656">
                  <c:v>265700</c:v>
                </c:pt>
                <c:pt idx="2657">
                  <c:v>265800</c:v>
                </c:pt>
                <c:pt idx="2658">
                  <c:v>265900</c:v>
                </c:pt>
                <c:pt idx="2659">
                  <c:v>266000</c:v>
                </c:pt>
                <c:pt idx="2660">
                  <c:v>266100</c:v>
                </c:pt>
                <c:pt idx="2661">
                  <c:v>266200</c:v>
                </c:pt>
                <c:pt idx="2662">
                  <c:v>266300</c:v>
                </c:pt>
                <c:pt idx="2663">
                  <c:v>266400</c:v>
                </c:pt>
                <c:pt idx="2664">
                  <c:v>266500</c:v>
                </c:pt>
                <c:pt idx="2665">
                  <c:v>266600</c:v>
                </c:pt>
                <c:pt idx="2666">
                  <c:v>266700</c:v>
                </c:pt>
                <c:pt idx="2667">
                  <c:v>266800</c:v>
                </c:pt>
                <c:pt idx="2668">
                  <c:v>266900</c:v>
                </c:pt>
                <c:pt idx="2669">
                  <c:v>267000</c:v>
                </c:pt>
                <c:pt idx="2670">
                  <c:v>267100</c:v>
                </c:pt>
                <c:pt idx="2671">
                  <c:v>267200</c:v>
                </c:pt>
                <c:pt idx="2672">
                  <c:v>267300</c:v>
                </c:pt>
                <c:pt idx="2673">
                  <c:v>267400</c:v>
                </c:pt>
                <c:pt idx="2674">
                  <c:v>267500</c:v>
                </c:pt>
                <c:pt idx="2675">
                  <c:v>267600</c:v>
                </c:pt>
                <c:pt idx="2676">
                  <c:v>267700</c:v>
                </c:pt>
                <c:pt idx="2677">
                  <c:v>267800</c:v>
                </c:pt>
                <c:pt idx="2678">
                  <c:v>267900</c:v>
                </c:pt>
                <c:pt idx="2679">
                  <c:v>268000</c:v>
                </c:pt>
                <c:pt idx="2680">
                  <c:v>268100</c:v>
                </c:pt>
                <c:pt idx="2681">
                  <c:v>268200</c:v>
                </c:pt>
                <c:pt idx="2682">
                  <c:v>268300</c:v>
                </c:pt>
                <c:pt idx="2683">
                  <c:v>268400</c:v>
                </c:pt>
                <c:pt idx="2684">
                  <c:v>268500</c:v>
                </c:pt>
                <c:pt idx="2685">
                  <c:v>268600</c:v>
                </c:pt>
                <c:pt idx="2686">
                  <c:v>268700</c:v>
                </c:pt>
                <c:pt idx="2687">
                  <c:v>268800</c:v>
                </c:pt>
                <c:pt idx="2688">
                  <c:v>268900</c:v>
                </c:pt>
                <c:pt idx="2689">
                  <c:v>269000</c:v>
                </c:pt>
                <c:pt idx="2690">
                  <c:v>269100</c:v>
                </c:pt>
                <c:pt idx="2691">
                  <c:v>269200</c:v>
                </c:pt>
                <c:pt idx="2692">
                  <c:v>269300</c:v>
                </c:pt>
                <c:pt idx="2693">
                  <c:v>269400</c:v>
                </c:pt>
                <c:pt idx="2694">
                  <c:v>269500</c:v>
                </c:pt>
                <c:pt idx="2695">
                  <c:v>269600</c:v>
                </c:pt>
                <c:pt idx="2696">
                  <c:v>269700</c:v>
                </c:pt>
                <c:pt idx="2697">
                  <c:v>269800</c:v>
                </c:pt>
                <c:pt idx="2698">
                  <c:v>269900</c:v>
                </c:pt>
                <c:pt idx="2699">
                  <c:v>270000</c:v>
                </c:pt>
                <c:pt idx="2700">
                  <c:v>270100</c:v>
                </c:pt>
                <c:pt idx="2701">
                  <c:v>270200</c:v>
                </c:pt>
                <c:pt idx="2702">
                  <c:v>270300</c:v>
                </c:pt>
                <c:pt idx="2703">
                  <c:v>270400</c:v>
                </c:pt>
                <c:pt idx="2704">
                  <c:v>270500</c:v>
                </c:pt>
                <c:pt idx="2705">
                  <c:v>270600</c:v>
                </c:pt>
                <c:pt idx="2706">
                  <c:v>270700</c:v>
                </c:pt>
                <c:pt idx="2707">
                  <c:v>270800</c:v>
                </c:pt>
                <c:pt idx="2708">
                  <c:v>270900</c:v>
                </c:pt>
                <c:pt idx="2709">
                  <c:v>271000</c:v>
                </c:pt>
                <c:pt idx="2710">
                  <c:v>271100</c:v>
                </c:pt>
                <c:pt idx="2711">
                  <c:v>271200</c:v>
                </c:pt>
                <c:pt idx="2712">
                  <c:v>271300</c:v>
                </c:pt>
                <c:pt idx="2713">
                  <c:v>271400</c:v>
                </c:pt>
                <c:pt idx="2714">
                  <c:v>271500</c:v>
                </c:pt>
                <c:pt idx="2715">
                  <c:v>271600</c:v>
                </c:pt>
                <c:pt idx="2716">
                  <c:v>271700</c:v>
                </c:pt>
                <c:pt idx="2717">
                  <c:v>271800</c:v>
                </c:pt>
                <c:pt idx="2718">
                  <c:v>271900</c:v>
                </c:pt>
                <c:pt idx="2719">
                  <c:v>272000</c:v>
                </c:pt>
                <c:pt idx="2720">
                  <c:v>272100</c:v>
                </c:pt>
                <c:pt idx="2721">
                  <c:v>272200</c:v>
                </c:pt>
                <c:pt idx="2722">
                  <c:v>272300</c:v>
                </c:pt>
                <c:pt idx="2723">
                  <c:v>272400</c:v>
                </c:pt>
                <c:pt idx="2724">
                  <c:v>272500</c:v>
                </c:pt>
                <c:pt idx="2725">
                  <c:v>272600</c:v>
                </c:pt>
                <c:pt idx="2726">
                  <c:v>272700</c:v>
                </c:pt>
                <c:pt idx="2727">
                  <c:v>272800</c:v>
                </c:pt>
                <c:pt idx="2728">
                  <c:v>272900</c:v>
                </c:pt>
                <c:pt idx="2729">
                  <c:v>273000</c:v>
                </c:pt>
                <c:pt idx="2730">
                  <c:v>273100</c:v>
                </c:pt>
                <c:pt idx="2731">
                  <c:v>273200</c:v>
                </c:pt>
                <c:pt idx="2732">
                  <c:v>273300</c:v>
                </c:pt>
                <c:pt idx="2733">
                  <c:v>273400</c:v>
                </c:pt>
                <c:pt idx="2734">
                  <c:v>273500</c:v>
                </c:pt>
                <c:pt idx="2735">
                  <c:v>273600</c:v>
                </c:pt>
                <c:pt idx="2736">
                  <c:v>273700</c:v>
                </c:pt>
                <c:pt idx="2737">
                  <c:v>273800</c:v>
                </c:pt>
                <c:pt idx="2738">
                  <c:v>273900</c:v>
                </c:pt>
                <c:pt idx="2739">
                  <c:v>274000</c:v>
                </c:pt>
                <c:pt idx="2740">
                  <c:v>274100</c:v>
                </c:pt>
                <c:pt idx="2741">
                  <c:v>274200</c:v>
                </c:pt>
                <c:pt idx="2742">
                  <c:v>274300</c:v>
                </c:pt>
                <c:pt idx="2743">
                  <c:v>274400</c:v>
                </c:pt>
                <c:pt idx="2744">
                  <c:v>274500</c:v>
                </c:pt>
                <c:pt idx="2745">
                  <c:v>274600</c:v>
                </c:pt>
                <c:pt idx="2746">
                  <c:v>274700</c:v>
                </c:pt>
                <c:pt idx="2747">
                  <c:v>274800</c:v>
                </c:pt>
                <c:pt idx="2748">
                  <c:v>274900</c:v>
                </c:pt>
                <c:pt idx="2749">
                  <c:v>275000</c:v>
                </c:pt>
                <c:pt idx="2750">
                  <c:v>275100</c:v>
                </c:pt>
                <c:pt idx="2751">
                  <c:v>275200</c:v>
                </c:pt>
                <c:pt idx="2752">
                  <c:v>275300</c:v>
                </c:pt>
                <c:pt idx="2753">
                  <c:v>275400</c:v>
                </c:pt>
                <c:pt idx="2754">
                  <c:v>275500</c:v>
                </c:pt>
                <c:pt idx="2755">
                  <c:v>275600</c:v>
                </c:pt>
                <c:pt idx="2756">
                  <c:v>275700</c:v>
                </c:pt>
                <c:pt idx="2757">
                  <c:v>275800</c:v>
                </c:pt>
                <c:pt idx="2758">
                  <c:v>275900</c:v>
                </c:pt>
                <c:pt idx="2759">
                  <c:v>276000</c:v>
                </c:pt>
                <c:pt idx="2760">
                  <c:v>276100</c:v>
                </c:pt>
                <c:pt idx="2761">
                  <c:v>276200</c:v>
                </c:pt>
                <c:pt idx="2762">
                  <c:v>276300</c:v>
                </c:pt>
                <c:pt idx="2763">
                  <c:v>276400</c:v>
                </c:pt>
                <c:pt idx="2764">
                  <c:v>276500</c:v>
                </c:pt>
                <c:pt idx="2765">
                  <c:v>276600</c:v>
                </c:pt>
                <c:pt idx="2766">
                  <c:v>276700</c:v>
                </c:pt>
                <c:pt idx="2767">
                  <c:v>276800</c:v>
                </c:pt>
                <c:pt idx="2768">
                  <c:v>276900</c:v>
                </c:pt>
                <c:pt idx="2769">
                  <c:v>277000</c:v>
                </c:pt>
                <c:pt idx="2770">
                  <c:v>277100</c:v>
                </c:pt>
                <c:pt idx="2771">
                  <c:v>277200</c:v>
                </c:pt>
                <c:pt idx="2772">
                  <c:v>277300</c:v>
                </c:pt>
                <c:pt idx="2773">
                  <c:v>277400</c:v>
                </c:pt>
                <c:pt idx="2774">
                  <c:v>277500</c:v>
                </c:pt>
                <c:pt idx="2775">
                  <c:v>277600</c:v>
                </c:pt>
                <c:pt idx="2776">
                  <c:v>277700</c:v>
                </c:pt>
                <c:pt idx="2777">
                  <c:v>277800</c:v>
                </c:pt>
                <c:pt idx="2778">
                  <c:v>277900</c:v>
                </c:pt>
                <c:pt idx="2779">
                  <c:v>278000</c:v>
                </c:pt>
                <c:pt idx="2780">
                  <c:v>278100</c:v>
                </c:pt>
                <c:pt idx="2781">
                  <c:v>278200</c:v>
                </c:pt>
                <c:pt idx="2782">
                  <c:v>278300</c:v>
                </c:pt>
                <c:pt idx="2783">
                  <c:v>278400</c:v>
                </c:pt>
                <c:pt idx="2784">
                  <c:v>278500</c:v>
                </c:pt>
                <c:pt idx="2785">
                  <c:v>278600</c:v>
                </c:pt>
                <c:pt idx="2786">
                  <c:v>278700</c:v>
                </c:pt>
                <c:pt idx="2787">
                  <c:v>278800</c:v>
                </c:pt>
                <c:pt idx="2788">
                  <c:v>278900</c:v>
                </c:pt>
                <c:pt idx="2789">
                  <c:v>279000</c:v>
                </c:pt>
                <c:pt idx="2790">
                  <c:v>279100</c:v>
                </c:pt>
                <c:pt idx="2791">
                  <c:v>279200</c:v>
                </c:pt>
                <c:pt idx="2792">
                  <c:v>279300</c:v>
                </c:pt>
                <c:pt idx="2793">
                  <c:v>279400</c:v>
                </c:pt>
                <c:pt idx="2794">
                  <c:v>279500</c:v>
                </c:pt>
                <c:pt idx="2795">
                  <c:v>279600</c:v>
                </c:pt>
                <c:pt idx="2796">
                  <c:v>279700</c:v>
                </c:pt>
                <c:pt idx="2797">
                  <c:v>279800</c:v>
                </c:pt>
                <c:pt idx="2798">
                  <c:v>279900</c:v>
                </c:pt>
                <c:pt idx="2799">
                  <c:v>280000</c:v>
                </c:pt>
                <c:pt idx="2800">
                  <c:v>280100</c:v>
                </c:pt>
                <c:pt idx="2801">
                  <c:v>280200</c:v>
                </c:pt>
                <c:pt idx="2802">
                  <c:v>280300</c:v>
                </c:pt>
                <c:pt idx="2803">
                  <c:v>280400</c:v>
                </c:pt>
                <c:pt idx="2804">
                  <c:v>280500</c:v>
                </c:pt>
                <c:pt idx="2805">
                  <c:v>280600</c:v>
                </c:pt>
                <c:pt idx="2806">
                  <c:v>280700</c:v>
                </c:pt>
                <c:pt idx="2807">
                  <c:v>280800</c:v>
                </c:pt>
                <c:pt idx="2808">
                  <c:v>280900</c:v>
                </c:pt>
                <c:pt idx="2809">
                  <c:v>281000</c:v>
                </c:pt>
                <c:pt idx="2810">
                  <c:v>281100</c:v>
                </c:pt>
                <c:pt idx="2811">
                  <c:v>281200</c:v>
                </c:pt>
                <c:pt idx="2812">
                  <c:v>281300</c:v>
                </c:pt>
                <c:pt idx="2813">
                  <c:v>281400</c:v>
                </c:pt>
                <c:pt idx="2814">
                  <c:v>281500</c:v>
                </c:pt>
                <c:pt idx="2815">
                  <c:v>281600</c:v>
                </c:pt>
                <c:pt idx="2816">
                  <c:v>281700</c:v>
                </c:pt>
                <c:pt idx="2817">
                  <c:v>281800</c:v>
                </c:pt>
                <c:pt idx="2818">
                  <c:v>281900</c:v>
                </c:pt>
                <c:pt idx="2819">
                  <c:v>282000</c:v>
                </c:pt>
                <c:pt idx="2820">
                  <c:v>282100</c:v>
                </c:pt>
                <c:pt idx="2821">
                  <c:v>282200</c:v>
                </c:pt>
                <c:pt idx="2822">
                  <c:v>282300</c:v>
                </c:pt>
                <c:pt idx="2823">
                  <c:v>282400</c:v>
                </c:pt>
                <c:pt idx="2824">
                  <c:v>282500</c:v>
                </c:pt>
                <c:pt idx="2825">
                  <c:v>282600</c:v>
                </c:pt>
                <c:pt idx="2826">
                  <c:v>282700</c:v>
                </c:pt>
                <c:pt idx="2827">
                  <c:v>282800</c:v>
                </c:pt>
                <c:pt idx="2828">
                  <c:v>282900</c:v>
                </c:pt>
                <c:pt idx="2829">
                  <c:v>283000</c:v>
                </c:pt>
                <c:pt idx="2830">
                  <c:v>283100</c:v>
                </c:pt>
                <c:pt idx="2831">
                  <c:v>283200</c:v>
                </c:pt>
                <c:pt idx="2832">
                  <c:v>283300</c:v>
                </c:pt>
                <c:pt idx="2833">
                  <c:v>283400</c:v>
                </c:pt>
                <c:pt idx="2834">
                  <c:v>283500</c:v>
                </c:pt>
                <c:pt idx="2835">
                  <c:v>283600</c:v>
                </c:pt>
                <c:pt idx="2836">
                  <c:v>283700</c:v>
                </c:pt>
                <c:pt idx="2837">
                  <c:v>283800</c:v>
                </c:pt>
                <c:pt idx="2838">
                  <c:v>283900</c:v>
                </c:pt>
                <c:pt idx="2839">
                  <c:v>284000</c:v>
                </c:pt>
                <c:pt idx="2840">
                  <c:v>284100</c:v>
                </c:pt>
                <c:pt idx="2841">
                  <c:v>284200</c:v>
                </c:pt>
                <c:pt idx="2842">
                  <c:v>284300</c:v>
                </c:pt>
                <c:pt idx="2843">
                  <c:v>284400</c:v>
                </c:pt>
                <c:pt idx="2844">
                  <c:v>284500</c:v>
                </c:pt>
                <c:pt idx="2845">
                  <c:v>284600</c:v>
                </c:pt>
                <c:pt idx="2846">
                  <c:v>284700</c:v>
                </c:pt>
                <c:pt idx="2847">
                  <c:v>284800</c:v>
                </c:pt>
                <c:pt idx="2848">
                  <c:v>284900</c:v>
                </c:pt>
                <c:pt idx="2849">
                  <c:v>285000</c:v>
                </c:pt>
                <c:pt idx="2850">
                  <c:v>285100</c:v>
                </c:pt>
                <c:pt idx="2851">
                  <c:v>285200</c:v>
                </c:pt>
                <c:pt idx="2852">
                  <c:v>285300</c:v>
                </c:pt>
                <c:pt idx="2853">
                  <c:v>285400</c:v>
                </c:pt>
                <c:pt idx="2854">
                  <c:v>285500</c:v>
                </c:pt>
                <c:pt idx="2855">
                  <c:v>285600</c:v>
                </c:pt>
                <c:pt idx="2856">
                  <c:v>285700</c:v>
                </c:pt>
                <c:pt idx="2857">
                  <c:v>285800</c:v>
                </c:pt>
                <c:pt idx="2858">
                  <c:v>285900</c:v>
                </c:pt>
                <c:pt idx="2859">
                  <c:v>286000</c:v>
                </c:pt>
                <c:pt idx="2860">
                  <c:v>286100</c:v>
                </c:pt>
                <c:pt idx="2861">
                  <c:v>286200</c:v>
                </c:pt>
                <c:pt idx="2862">
                  <c:v>286300</c:v>
                </c:pt>
                <c:pt idx="2863">
                  <c:v>286400</c:v>
                </c:pt>
                <c:pt idx="2864">
                  <c:v>286500</c:v>
                </c:pt>
                <c:pt idx="2865">
                  <c:v>286600</c:v>
                </c:pt>
                <c:pt idx="2866">
                  <c:v>286700</c:v>
                </c:pt>
                <c:pt idx="2867">
                  <c:v>286800</c:v>
                </c:pt>
                <c:pt idx="2868">
                  <c:v>286900</c:v>
                </c:pt>
                <c:pt idx="2869">
                  <c:v>287000</c:v>
                </c:pt>
                <c:pt idx="2870">
                  <c:v>287100</c:v>
                </c:pt>
                <c:pt idx="2871">
                  <c:v>287200</c:v>
                </c:pt>
                <c:pt idx="2872">
                  <c:v>287300</c:v>
                </c:pt>
                <c:pt idx="2873">
                  <c:v>287400</c:v>
                </c:pt>
                <c:pt idx="2874">
                  <c:v>287500</c:v>
                </c:pt>
                <c:pt idx="2875">
                  <c:v>287600</c:v>
                </c:pt>
                <c:pt idx="2876">
                  <c:v>287700</c:v>
                </c:pt>
                <c:pt idx="2877">
                  <c:v>287800</c:v>
                </c:pt>
                <c:pt idx="2878">
                  <c:v>287900</c:v>
                </c:pt>
                <c:pt idx="2879">
                  <c:v>288000</c:v>
                </c:pt>
                <c:pt idx="2880">
                  <c:v>288100</c:v>
                </c:pt>
                <c:pt idx="2881">
                  <c:v>288200</c:v>
                </c:pt>
                <c:pt idx="2882">
                  <c:v>288300</c:v>
                </c:pt>
                <c:pt idx="2883">
                  <c:v>288400</c:v>
                </c:pt>
                <c:pt idx="2884">
                  <c:v>288500</c:v>
                </c:pt>
                <c:pt idx="2885">
                  <c:v>288600</c:v>
                </c:pt>
                <c:pt idx="2886">
                  <c:v>288700</c:v>
                </c:pt>
                <c:pt idx="2887">
                  <c:v>288800</c:v>
                </c:pt>
                <c:pt idx="2888">
                  <c:v>288900</c:v>
                </c:pt>
                <c:pt idx="2889">
                  <c:v>289000</c:v>
                </c:pt>
                <c:pt idx="2890">
                  <c:v>289100</c:v>
                </c:pt>
                <c:pt idx="2891">
                  <c:v>289200</c:v>
                </c:pt>
                <c:pt idx="2892">
                  <c:v>289300</c:v>
                </c:pt>
                <c:pt idx="2893">
                  <c:v>289400</c:v>
                </c:pt>
                <c:pt idx="2894">
                  <c:v>289500</c:v>
                </c:pt>
                <c:pt idx="2895">
                  <c:v>289600</c:v>
                </c:pt>
                <c:pt idx="2896">
                  <c:v>289700</c:v>
                </c:pt>
                <c:pt idx="2897">
                  <c:v>289800</c:v>
                </c:pt>
                <c:pt idx="2898">
                  <c:v>289900</c:v>
                </c:pt>
                <c:pt idx="2899">
                  <c:v>290000</c:v>
                </c:pt>
                <c:pt idx="2900">
                  <c:v>290100</c:v>
                </c:pt>
                <c:pt idx="2901">
                  <c:v>290200</c:v>
                </c:pt>
                <c:pt idx="2902">
                  <c:v>290300</c:v>
                </c:pt>
                <c:pt idx="2903">
                  <c:v>290400</c:v>
                </c:pt>
                <c:pt idx="2904">
                  <c:v>290500</c:v>
                </c:pt>
                <c:pt idx="2905">
                  <c:v>290600</c:v>
                </c:pt>
                <c:pt idx="2906">
                  <c:v>290700</c:v>
                </c:pt>
                <c:pt idx="2907">
                  <c:v>290800</c:v>
                </c:pt>
                <c:pt idx="2908">
                  <c:v>290900</c:v>
                </c:pt>
                <c:pt idx="2909">
                  <c:v>291000</c:v>
                </c:pt>
                <c:pt idx="2910">
                  <c:v>291100</c:v>
                </c:pt>
                <c:pt idx="2911">
                  <c:v>291200</c:v>
                </c:pt>
                <c:pt idx="2912">
                  <c:v>291300</c:v>
                </c:pt>
                <c:pt idx="2913">
                  <c:v>291400</c:v>
                </c:pt>
                <c:pt idx="2914">
                  <c:v>291500</c:v>
                </c:pt>
                <c:pt idx="2915">
                  <c:v>291600</c:v>
                </c:pt>
                <c:pt idx="2916">
                  <c:v>291700</c:v>
                </c:pt>
                <c:pt idx="2917">
                  <c:v>291800</c:v>
                </c:pt>
                <c:pt idx="2918">
                  <c:v>291900</c:v>
                </c:pt>
                <c:pt idx="2919">
                  <c:v>292000</c:v>
                </c:pt>
                <c:pt idx="2920">
                  <c:v>292100</c:v>
                </c:pt>
                <c:pt idx="2921">
                  <c:v>292200</c:v>
                </c:pt>
                <c:pt idx="2922">
                  <c:v>292300</c:v>
                </c:pt>
                <c:pt idx="2923">
                  <c:v>292400</c:v>
                </c:pt>
                <c:pt idx="2924">
                  <c:v>292500</c:v>
                </c:pt>
                <c:pt idx="2925">
                  <c:v>292600</c:v>
                </c:pt>
                <c:pt idx="2926">
                  <c:v>292700</c:v>
                </c:pt>
                <c:pt idx="2927">
                  <c:v>292800</c:v>
                </c:pt>
                <c:pt idx="2928">
                  <c:v>292900</c:v>
                </c:pt>
                <c:pt idx="2929">
                  <c:v>293000</c:v>
                </c:pt>
                <c:pt idx="2930">
                  <c:v>293100</c:v>
                </c:pt>
                <c:pt idx="2931">
                  <c:v>293200</c:v>
                </c:pt>
                <c:pt idx="2932">
                  <c:v>293300</c:v>
                </c:pt>
                <c:pt idx="2933">
                  <c:v>293400</c:v>
                </c:pt>
                <c:pt idx="2934">
                  <c:v>293500</c:v>
                </c:pt>
                <c:pt idx="2935">
                  <c:v>293600</c:v>
                </c:pt>
                <c:pt idx="2936">
                  <c:v>293700</c:v>
                </c:pt>
                <c:pt idx="2937">
                  <c:v>293800</c:v>
                </c:pt>
                <c:pt idx="2938">
                  <c:v>293900</c:v>
                </c:pt>
                <c:pt idx="2939">
                  <c:v>294000</c:v>
                </c:pt>
                <c:pt idx="2940">
                  <c:v>294100</c:v>
                </c:pt>
                <c:pt idx="2941">
                  <c:v>294200</c:v>
                </c:pt>
                <c:pt idx="2942">
                  <c:v>294300</c:v>
                </c:pt>
                <c:pt idx="2943">
                  <c:v>294400</c:v>
                </c:pt>
                <c:pt idx="2944">
                  <c:v>294500</c:v>
                </c:pt>
                <c:pt idx="2945">
                  <c:v>294600</c:v>
                </c:pt>
                <c:pt idx="2946">
                  <c:v>294700</c:v>
                </c:pt>
                <c:pt idx="2947">
                  <c:v>294800</c:v>
                </c:pt>
                <c:pt idx="2948">
                  <c:v>294900</c:v>
                </c:pt>
                <c:pt idx="2949">
                  <c:v>295000</c:v>
                </c:pt>
                <c:pt idx="2950">
                  <c:v>295100</c:v>
                </c:pt>
                <c:pt idx="2951">
                  <c:v>295200</c:v>
                </c:pt>
                <c:pt idx="2952">
                  <c:v>295300</c:v>
                </c:pt>
                <c:pt idx="2953">
                  <c:v>295400</c:v>
                </c:pt>
                <c:pt idx="2954">
                  <c:v>295500</c:v>
                </c:pt>
                <c:pt idx="2955">
                  <c:v>295600</c:v>
                </c:pt>
                <c:pt idx="2956">
                  <c:v>295700</c:v>
                </c:pt>
                <c:pt idx="2957">
                  <c:v>295800</c:v>
                </c:pt>
                <c:pt idx="2958">
                  <c:v>295900</c:v>
                </c:pt>
                <c:pt idx="2959">
                  <c:v>296000</c:v>
                </c:pt>
                <c:pt idx="2960">
                  <c:v>296100</c:v>
                </c:pt>
                <c:pt idx="2961">
                  <c:v>296200</c:v>
                </c:pt>
                <c:pt idx="2962">
                  <c:v>296300</c:v>
                </c:pt>
                <c:pt idx="2963">
                  <c:v>296400</c:v>
                </c:pt>
                <c:pt idx="2964">
                  <c:v>296500</c:v>
                </c:pt>
                <c:pt idx="2965">
                  <c:v>296600</c:v>
                </c:pt>
                <c:pt idx="2966">
                  <c:v>296700</c:v>
                </c:pt>
                <c:pt idx="2967">
                  <c:v>296800</c:v>
                </c:pt>
                <c:pt idx="2968">
                  <c:v>296900</c:v>
                </c:pt>
                <c:pt idx="2969">
                  <c:v>297000</c:v>
                </c:pt>
                <c:pt idx="2970">
                  <c:v>297100</c:v>
                </c:pt>
                <c:pt idx="2971">
                  <c:v>297200</c:v>
                </c:pt>
                <c:pt idx="2972">
                  <c:v>297300</c:v>
                </c:pt>
                <c:pt idx="2973">
                  <c:v>297400</c:v>
                </c:pt>
                <c:pt idx="2974">
                  <c:v>297500</c:v>
                </c:pt>
                <c:pt idx="2975">
                  <c:v>297600</c:v>
                </c:pt>
                <c:pt idx="2976">
                  <c:v>297700</c:v>
                </c:pt>
                <c:pt idx="2977">
                  <c:v>297800</c:v>
                </c:pt>
                <c:pt idx="2978">
                  <c:v>297900</c:v>
                </c:pt>
                <c:pt idx="2979">
                  <c:v>298000</c:v>
                </c:pt>
                <c:pt idx="2980">
                  <c:v>298100</c:v>
                </c:pt>
                <c:pt idx="2981">
                  <c:v>298200</c:v>
                </c:pt>
                <c:pt idx="2982">
                  <c:v>298300</c:v>
                </c:pt>
                <c:pt idx="2983">
                  <c:v>298400</c:v>
                </c:pt>
                <c:pt idx="2984">
                  <c:v>298500</c:v>
                </c:pt>
                <c:pt idx="2985">
                  <c:v>298600</c:v>
                </c:pt>
                <c:pt idx="2986">
                  <c:v>298700</c:v>
                </c:pt>
                <c:pt idx="2987">
                  <c:v>298800</c:v>
                </c:pt>
                <c:pt idx="2988">
                  <c:v>298900</c:v>
                </c:pt>
                <c:pt idx="2989">
                  <c:v>299000</c:v>
                </c:pt>
                <c:pt idx="2990">
                  <c:v>299100</c:v>
                </c:pt>
                <c:pt idx="2991">
                  <c:v>299200</c:v>
                </c:pt>
                <c:pt idx="2992">
                  <c:v>299300</c:v>
                </c:pt>
                <c:pt idx="2993">
                  <c:v>299400</c:v>
                </c:pt>
                <c:pt idx="2994">
                  <c:v>299500</c:v>
                </c:pt>
                <c:pt idx="2995">
                  <c:v>299600</c:v>
                </c:pt>
                <c:pt idx="2996">
                  <c:v>299700</c:v>
                </c:pt>
                <c:pt idx="2997">
                  <c:v>299800</c:v>
                </c:pt>
                <c:pt idx="2998">
                  <c:v>299900</c:v>
                </c:pt>
                <c:pt idx="2999">
                  <c:v>300000</c:v>
                </c:pt>
                <c:pt idx="3000">
                  <c:v>300100</c:v>
                </c:pt>
                <c:pt idx="3001">
                  <c:v>300200</c:v>
                </c:pt>
                <c:pt idx="3002">
                  <c:v>300300</c:v>
                </c:pt>
                <c:pt idx="3003">
                  <c:v>300400</c:v>
                </c:pt>
                <c:pt idx="3004">
                  <c:v>300500</c:v>
                </c:pt>
                <c:pt idx="3005">
                  <c:v>300600</c:v>
                </c:pt>
                <c:pt idx="3006">
                  <c:v>300700</c:v>
                </c:pt>
                <c:pt idx="3007">
                  <c:v>300800</c:v>
                </c:pt>
                <c:pt idx="3008">
                  <c:v>300900</c:v>
                </c:pt>
                <c:pt idx="3009">
                  <c:v>301000</c:v>
                </c:pt>
                <c:pt idx="3010">
                  <c:v>301100</c:v>
                </c:pt>
                <c:pt idx="3011">
                  <c:v>301200</c:v>
                </c:pt>
                <c:pt idx="3012">
                  <c:v>301300</c:v>
                </c:pt>
                <c:pt idx="3013">
                  <c:v>301400</c:v>
                </c:pt>
                <c:pt idx="3014">
                  <c:v>301500</c:v>
                </c:pt>
                <c:pt idx="3015">
                  <c:v>301600</c:v>
                </c:pt>
                <c:pt idx="3016">
                  <c:v>301700</c:v>
                </c:pt>
                <c:pt idx="3017">
                  <c:v>301800</c:v>
                </c:pt>
                <c:pt idx="3018">
                  <c:v>301900</c:v>
                </c:pt>
                <c:pt idx="3019">
                  <c:v>302000</c:v>
                </c:pt>
                <c:pt idx="3020">
                  <c:v>302100</c:v>
                </c:pt>
                <c:pt idx="3021">
                  <c:v>302200</c:v>
                </c:pt>
                <c:pt idx="3022">
                  <c:v>302300</c:v>
                </c:pt>
                <c:pt idx="3023">
                  <c:v>302400</c:v>
                </c:pt>
                <c:pt idx="3024">
                  <c:v>302500</c:v>
                </c:pt>
                <c:pt idx="3025">
                  <c:v>302600</c:v>
                </c:pt>
                <c:pt idx="3026">
                  <c:v>302700</c:v>
                </c:pt>
                <c:pt idx="3027">
                  <c:v>302800</c:v>
                </c:pt>
                <c:pt idx="3028">
                  <c:v>302900</c:v>
                </c:pt>
                <c:pt idx="3029">
                  <c:v>303000</c:v>
                </c:pt>
                <c:pt idx="3030">
                  <c:v>303100</c:v>
                </c:pt>
                <c:pt idx="3031">
                  <c:v>303200</c:v>
                </c:pt>
                <c:pt idx="3032">
                  <c:v>303300</c:v>
                </c:pt>
                <c:pt idx="3033">
                  <c:v>303400</c:v>
                </c:pt>
                <c:pt idx="3034">
                  <c:v>303500</c:v>
                </c:pt>
                <c:pt idx="3035">
                  <c:v>303600</c:v>
                </c:pt>
                <c:pt idx="3036">
                  <c:v>303700</c:v>
                </c:pt>
                <c:pt idx="3037">
                  <c:v>303800</c:v>
                </c:pt>
                <c:pt idx="3038">
                  <c:v>303900</c:v>
                </c:pt>
                <c:pt idx="3039">
                  <c:v>304000</c:v>
                </c:pt>
                <c:pt idx="3040">
                  <c:v>304100</c:v>
                </c:pt>
                <c:pt idx="3041">
                  <c:v>304200</c:v>
                </c:pt>
                <c:pt idx="3042">
                  <c:v>304300</c:v>
                </c:pt>
                <c:pt idx="3043">
                  <c:v>304400</c:v>
                </c:pt>
                <c:pt idx="3044">
                  <c:v>304500</c:v>
                </c:pt>
                <c:pt idx="3045">
                  <c:v>304600</c:v>
                </c:pt>
                <c:pt idx="3046">
                  <c:v>304700</c:v>
                </c:pt>
                <c:pt idx="3047">
                  <c:v>304800</c:v>
                </c:pt>
                <c:pt idx="3048">
                  <c:v>304900</c:v>
                </c:pt>
                <c:pt idx="3049">
                  <c:v>305000</c:v>
                </c:pt>
                <c:pt idx="3050">
                  <c:v>305100</c:v>
                </c:pt>
                <c:pt idx="3051">
                  <c:v>305200</c:v>
                </c:pt>
                <c:pt idx="3052">
                  <c:v>305300</c:v>
                </c:pt>
                <c:pt idx="3053">
                  <c:v>305400</c:v>
                </c:pt>
                <c:pt idx="3054">
                  <c:v>305500</c:v>
                </c:pt>
                <c:pt idx="3055">
                  <c:v>305600</c:v>
                </c:pt>
                <c:pt idx="3056">
                  <c:v>305700</c:v>
                </c:pt>
                <c:pt idx="3057">
                  <c:v>305800</c:v>
                </c:pt>
                <c:pt idx="3058">
                  <c:v>305900</c:v>
                </c:pt>
                <c:pt idx="3059">
                  <c:v>306000</c:v>
                </c:pt>
                <c:pt idx="3060">
                  <c:v>306100</c:v>
                </c:pt>
                <c:pt idx="3061">
                  <c:v>306200</c:v>
                </c:pt>
                <c:pt idx="3062">
                  <c:v>306300</c:v>
                </c:pt>
                <c:pt idx="3063">
                  <c:v>306400</c:v>
                </c:pt>
                <c:pt idx="3064">
                  <c:v>306500</c:v>
                </c:pt>
                <c:pt idx="3065">
                  <c:v>306600</c:v>
                </c:pt>
                <c:pt idx="3066">
                  <c:v>306700</c:v>
                </c:pt>
                <c:pt idx="3067">
                  <c:v>306800</c:v>
                </c:pt>
                <c:pt idx="3068">
                  <c:v>306900</c:v>
                </c:pt>
                <c:pt idx="3069">
                  <c:v>307000</c:v>
                </c:pt>
                <c:pt idx="3070">
                  <c:v>307100</c:v>
                </c:pt>
                <c:pt idx="3071">
                  <c:v>307200</c:v>
                </c:pt>
                <c:pt idx="3072">
                  <c:v>307300</c:v>
                </c:pt>
                <c:pt idx="3073">
                  <c:v>307400</c:v>
                </c:pt>
                <c:pt idx="3074">
                  <c:v>307500</c:v>
                </c:pt>
                <c:pt idx="3075">
                  <c:v>307600</c:v>
                </c:pt>
                <c:pt idx="3076">
                  <c:v>307700</c:v>
                </c:pt>
                <c:pt idx="3077">
                  <c:v>307800</c:v>
                </c:pt>
                <c:pt idx="3078">
                  <c:v>307900</c:v>
                </c:pt>
                <c:pt idx="3079">
                  <c:v>308000</c:v>
                </c:pt>
                <c:pt idx="3080">
                  <c:v>308100</c:v>
                </c:pt>
                <c:pt idx="3081">
                  <c:v>308200</c:v>
                </c:pt>
                <c:pt idx="3082">
                  <c:v>308300</c:v>
                </c:pt>
                <c:pt idx="3083">
                  <c:v>308400</c:v>
                </c:pt>
                <c:pt idx="3084">
                  <c:v>308500</c:v>
                </c:pt>
                <c:pt idx="3085">
                  <c:v>308600</c:v>
                </c:pt>
                <c:pt idx="3086">
                  <c:v>308700</c:v>
                </c:pt>
                <c:pt idx="3087">
                  <c:v>308800</c:v>
                </c:pt>
                <c:pt idx="3088">
                  <c:v>308900</c:v>
                </c:pt>
                <c:pt idx="3089">
                  <c:v>309000</c:v>
                </c:pt>
                <c:pt idx="3090">
                  <c:v>309100</c:v>
                </c:pt>
                <c:pt idx="3091">
                  <c:v>309200</c:v>
                </c:pt>
                <c:pt idx="3092">
                  <c:v>309300</c:v>
                </c:pt>
                <c:pt idx="3093">
                  <c:v>309400</c:v>
                </c:pt>
                <c:pt idx="3094">
                  <c:v>309500</c:v>
                </c:pt>
                <c:pt idx="3095">
                  <c:v>309600</c:v>
                </c:pt>
                <c:pt idx="3096">
                  <c:v>309700</c:v>
                </c:pt>
                <c:pt idx="3097">
                  <c:v>309800</c:v>
                </c:pt>
                <c:pt idx="3098">
                  <c:v>309900</c:v>
                </c:pt>
                <c:pt idx="3099">
                  <c:v>310000</c:v>
                </c:pt>
                <c:pt idx="3100">
                  <c:v>310100</c:v>
                </c:pt>
                <c:pt idx="3101">
                  <c:v>310200</c:v>
                </c:pt>
                <c:pt idx="3102">
                  <c:v>310300</c:v>
                </c:pt>
                <c:pt idx="3103">
                  <c:v>310400</c:v>
                </c:pt>
                <c:pt idx="3104">
                  <c:v>310500</c:v>
                </c:pt>
                <c:pt idx="3105">
                  <c:v>310600</c:v>
                </c:pt>
                <c:pt idx="3106">
                  <c:v>310700</c:v>
                </c:pt>
                <c:pt idx="3107">
                  <c:v>310800</c:v>
                </c:pt>
                <c:pt idx="3108">
                  <c:v>310900</c:v>
                </c:pt>
                <c:pt idx="3109">
                  <c:v>311000</c:v>
                </c:pt>
                <c:pt idx="3110">
                  <c:v>311100</c:v>
                </c:pt>
                <c:pt idx="3111">
                  <c:v>311200</c:v>
                </c:pt>
                <c:pt idx="3112">
                  <c:v>311300</c:v>
                </c:pt>
                <c:pt idx="3113">
                  <c:v>311400</c:v>
                </c:pt>
                <c:pt idx="3114">
                  <c:v>311500</c:v>
                </c:pt>
                <c:pt idx="3115">
                  <c:v>311600</c:v>
                </c:pt>
                <c:pt idx="3116">
                  <c:v>311700</c:v>
                </c:pt>
                <c:pt idx="3117">
                  <c:v>311800</c:v>
                </c:pt>
                <c:pt idx="3118">
                  <c:v>311900</c:v>
                </c:pt>
                <c:pt idx="3119">
                  <c:v>312000</c:v>
                </c:pt>
                <c:pt idx="3120">
                  <c:v>312100</c:v>
                </c:pt>
                <c:pt idx="3121">
                  <c:v>312200</c:v>
                </c:pt>
                <c:pt idx="3122">
                  <c:v>312300</c:v>
                </c:pt>
                <c:pt idx="3123">
                  <c:v>312400</c:v>
                </c:pt>
                <c:pt idx="3124">
                  <c:v>312500</c:v>
                </c:pt>
                <c:pt idx="3125">
                  <c:v>312600</c:v>
                </c:pt>
                <c:pt idx="3126">
                  <c:v>312700</c:v>
                </c:pt>
                <c:pt idx="3127">
                  <c:v>312800</c:v>
                </c:pt>
                <c:pt idx="3128">
                  <c:v>312900</c:v>
                </c:pt>
                <c:pt idx="3129">
                  <c:v>313000</c:v>
                </c:pt>
                <c:pt idx="3130">
                  <c:v>313100</c:v>
                </c:pt>
                <c:pt idx="3131">
                  <c:v>313200</c:v>
                </c:pt>
                <c:pt idx="3132">
                  <c:v>313300</c:v>
                </c:pt>
                <c:pt idx="3133">
                  <c:v>313400</c:v>
                </c:pt>
                <c:pt idx="3134">
                  <c:v>313500</c:v>
                </c:pt>
                <c:pt idx="3135">
                  <c:v>313600</c:v>
                </c:pt>
                <c:pt idx="3136">
                  <c:v>313700</c:v>
                </c:pt>
                <c:pt idx="3137">
                  <c:v>313800</c:v>
                </c:pt>
                <c:pt idx="3138">
                  <c:v>313900</c:v>
                </c:pt>
                <c:pt idx="3139">
                  <c:v>314000</c:v>
                </c:pt>
                <c:pt idx="3140">
                  <c:v>314100</c:v>
                </c:pt>
                <c:pt idx="3141">
                  <c:v>314200</c:v>
                </c:pt>
                <c:pt idx="3142">
                  <c:v>314300</c:v>
                </c:pt>
                <c:pt idx="3143">
                  <c:v>314400</c:v>
                </c:pt>
                <c:pt idx="3144">
                  <c:v>314500</c:v>
                </c:pt>
                <c:pt idx="3145">
                  <c:v>314600</c:v>
                </c:pt>
                <c:pt idx="3146">
                  <c:v>314700</c:v>
                </c:pt>
                <c:pt idx="3147">
                  <c:v>314800</c:v>
                </c:pt>
                <c:pt idx="3148">
                  <c:v>314900</c:v>
                </c:pt>
                <c:pt idx="3149">
                  <c:v>315000</c:v>
                </c:pt>
                <c:pt idx="3150">
                  <c:v>315100</c:v>
                </c:pt>
                <c:pt idx="3151">
                  <c:v>315200</c:v>
                </c:pt>
                <c:pt idx="3152">
                  <c:v>315300</c:v>
                </c:pt>
                <c:pt idx="3153">
                  <c:v>315400</c:v>
                </c:pt>
                <c:pt idx="3154">
                  <c:v>315500</c:v>
                </c:pt>
                <c:pt idx="3155">
                  <c:v>315600</c:v>
                </c:pt>
                <c:pt idx="3156">
                  <c:v>315700</c:v>
                </c:pt>
                <c:pt idx="3157">
                  <c:v>315800</c:v>
                </c:pt>
                <c:pt idx="3158">
                  <c:v>315900</c:v>
                </c:pt>
                <c:pt idx="3159">
                  <c:v>316000</c:v>
                </c:pt>
                <c:pt idx="3160">
                  <c:v>316100</c:v>
                </c:pt>
                <c:pt idx="3161">
                  <c:v>316200</c:v>
                </c:pt>
                <c:pt idx="3162">
                  <c:v>316300</c:v>
                </c:pt>
                <c:pt idx="3163">
                  <c:v>316400</c:v>
                </c:pt>
                <c:pt idx="3164">
                  <c:v>316500</c:v>
                </c:pt>
                <c:pt idx="3165">
                  <c:v>316600</c:v>
                </c:pt>
                <c:pt idx="3166">
                  <c:v>316700</c:v>
                </c:pt>
                <c:pt idx="3167">
                  <c:v>316800</c:v>
                </c:pt>
                <c:pt idx="3168">
                  <c:v>316900</c:v>
                </c:pt>
                <c:pt idx="3169">
                  <c:v>317000</c:v>
                </c:pt>
                <c:pt idx="3170">
                  <c:v>317100</c:v>
                </c:pt>
                <c:pt idx="3171">
                  <c:v>317200</c:v>
                </c:pt>
                <c:pt idx="3172">
                  <c:v>317300</c:v>
                </c:pt>
                <c:pt idx="3173">
                  <c:v>317400</c:v>
                </c:pt>
                <c:pt idx="3174">
                  <c:v>317500</c:v>
                </c:pt>
                <c:pt idx="3175">
                  <c:v>317600</c:v>
                </c:pt>
                <c:pt idx="3176">
                  <c:v>317700</c:v>
                </c:pt>
                <c:pt idx="3177">
                  <c:v>317800</c:v>
                </c:pt>
                <c:pt idx="3178">
                  <c:v>317900</c:v>
                </c:pt>
                <c:pt idx="3179">
                  <c:v>318000</c:v>
                </c:pt>
                <c:pt idx="3180">
                  <c:v>318100</c:v>
                </c:pt>
                <c:pt idx="3181">
                  <c:v>318200</c:v>
                </c:pt>
                <c:pt idx="3182">
                  <c:v>318300</c:v>
                </c:pt>
                <c:pt idx="3183">
                  <c:v>318400</c:v>
                </c:pt>
                <c:pt idx="3184">
                  <c:v>318500</c:v>
                </c:pt>
                <c:pt idx="3185">
                  <c:v>318600</c:v>
                </c:pt>
                <c:pt idx="3186">
                  <c:v>318700</c:v>
                </c:pt>
                <c:pt idx="3187">
                  <c:v>318800</c:v>
                </c:pt>
                <c:pt idx="3188">
                  <c:v>318900</c:v>
                </c:pt>
                <c:pt idx="3189">
                  <c:v>319000</c:v>
                </c:pt>
                <c:pt idx="3190">
                  <c:v>319100</c:v>
                </c:pt>
                <c:pt idx="3191">
                  <c:v>319200</c:v>
                </c:pt>
                <c:pt idx="3192">
                  <c:v>319300</c:v>
                </c:pt>
                <c:pt idx="3193">
                  <c:v>319400</c:v>
                </c:pt>
                <c:pt idx="3194">
                  <c:v>319500</c:v>
                </c:pt>
                <c:pt idx="3195">
                  <c:v>319600</c:v>
                </c:pt>
                <c:pt idx="3196">
                  <c:v>319700</c:v>
                </c:pt>
                <c:pt idx="3197">
                  <c:v>319800</c:v>
                </c:pt>
                <c:pt idx="3198">
                  <c:v>319900</c:v>
                </c:pt>
                <c:pt idx="3199">
                  <c:v>320000</c:v>
                </c:pt>
                <c:pt idx="3200">
                  <c:v>320100</c:v>
                </c:pt>
                <c:pt idx="3201">
                  <c:v>320200</c:v>
                </c:pt>
                <c:pt idx="3202">
                  <c:v>320300</c:v>
                </c:pt>
                <c:pt idx="3203">
                  <c:v>320400</c:v>
                </c:pt>
                <c:pt idx="3204">
                  <c:v>320500</c:v>
                </c:pt>
                <c:pt idx="3205">
                  <c:v>320600</c:v>
                </c:pt>
                <c:pt idx="3206">
                  <c:v>320700</c:v>
                </c:pt>
                <c:pt idx="3207">
                  <c:v>320800</c:v>
                </c:pt>
                <c:pt idx="3208">
                  <c:v>320900</c:v>
                </c:pt>
                <c:pt idx="3209">
                  <c:v>321000</c:v>
                </c:pt>
                <c:pt idx="3210">
                  <c:v>321100</c:v>
                </c:pt>
                <c:pt idx="3211">
                  <c:v>321200</c:v>
                </c:pt>
                <c:pt idx="3212">
                  <c:v>321300</c:v>
                </c:pt>
                <c:pt idx="3213">
                  <c:v>321400</c:v>
                </c:pt>
                <c:pt idx="3214">
                  <c:v>321500</c:v>
                </c:pt>
                <c:pt idx="3215">
                  <c:v>321600</c:v>
                </c:pt>
                <c:pt idx="3216">
                  <c:v>321700</c:v>
                </c:pt>
                <c:pt idx="3217">
                  <c:v>321800</c:v>
                </c:pt>
                <c:pt idx="3218">
                  <c:v>321900</c:v>
                </c:pt>
                <c:pt idx="3219">
                  <c:v>322000</c:v>
                </c:pt>
                <c:pt idx="3220">
                  <c:v>322100</c:v>
                </c:pt>
                <c:pt idx="3221">
                  <c:v>322200</c:v>
                </c:pt>
                <c:pt idx="3222">
                  <c:v>322300</c:v>
                </c:pt>
                <c:pt idx="3223">
                  <c:v>322400</c:v>
                </c:pt>
                <c:pt idx="3224">
                  <c:v>322500</c:v>
                </c:pt>
                <c:pt idx="3225">
                  <c:v>322600</c:v>
                </c:pt>
                <c:pt idx="3226">
                  <c:v>322700</c:v>
                </c:pt>
                <c:pt idx="3227">
                  <c:v>322800</c:v>
                </c:pt>
                <c:pt idx="3228">
                  <c:v>322900</c:v>
                </c:pt>
                <c:pt idx="3229">
                  <c:v>323000</c:v>
                </c:pt>
                <c:pt idx="3230">
                  <c:v>323100</c:v>
                </c:pt>
                <c:pt idx="3231">
                  <c:v>323200</c:v>
                </c:pt>
                <c:pt idx="3232">
                  <c:v>323300</c:v>
                </c:pt>
                <c:pt idx="3233">
                  <c:v>323400</c:v>
                </c:pt>
                <c:pt idx="3234">
                  <c:v>323500</c:v>
                </c:pt>
                <c:pt idx="3235">
                  <c:v>323600</c:v>
                </c:pt>
                <c:pt idx="3236">
                  <c:v>323700</c:v>
                </c:pt>
                <c:pt idx="3237">
                  <c:v>323800</c:v>
                </c:pt>
                <c:pt idx="3238">
                  <c:v>323900</c:v>
                </c:pt>
                <c:pt idx="3239">
                  <c:v>324000</c:v>
                </c:pt>
                <c:pt idx="3240">
                  <c:v>324100</c:v>
                </c:pt>
                <c:pt idx="3241">
                  <c:v>324200</c:v>
                </c:pt>
                <c:pt idx="3242">
                  <c:v>324300</c:v>
                </c:pt>
                <c:pt idx="3243">
                  <c:v>324400</c:v>
                </c:pt>
                <c:pt idx="3244">
                  <c:v>324500</c:v>
                </c:pt>
                <c:pt idx="3245">
                  <c:v>324600</c:v>
                </c:pt>
                <c:pt idx="3246">
                  <c:v>324700</c:v>
                </c:pt>
                <c:pt idx="3247">
                  <c:v>324800</c:v>
                </c:pt>
                <c:pt idx="3248">
                  <c:v>324900</c:v>
                </c:pt>
                <c:pt idx="3249">
                  <c:v>325000</c:v>
                </c:pt>
                <c:pt idx="3250">
                  <c:v>325100</c:v>
                </c:pt>
                <c:pt idx="3251">
                  <c:v>325200</c:v>
                </c:pt>
                <c:pt idx="3252">
                  <c:v>325300</c:v>
                </c:pt>
                <c:pt idx="3253">
                  <c:v>325400</c:v>
                </c:pt>
                <c:pt idx="3254">
                  <c:v>325500</c:v>
                </c:pt>
                <c:pt idx="3255">
                  <c:v>325600</c:v>
                </c:pt>
                <c:pt idx="3256">
                  <c:v>325700</c:v>
                </c:pt>
                <c:pt idx="3257">
                  <c:v>325800</c:v>
                </c:pt>
                <c:pt idx="3258">
                  <c:v>325900</c:v>
                </c:pt>
                <c:pt idx="3259">
                  <c:v>326000</c:v>
                </c:pt>
                <c:pt idx="3260">
                  <c:v>326100</c:v>
                </c:pt>
                <c:pt idx="3261">
                  <c:v>326200</c:v>
                </c:pt>
                <c:pt idx="3262">
                  <c:v>326300</c:v>
                </c:pt>
                <c:pt idx="3263">
                  <c:v>326400</c:v>
                </c:pt>
                <c:pt idx="3264">
                  <c:v>326500</c:v>
                </c:pt>
                <c:pt idx="3265">
                  <c:v>326600</c:v>
                </c:pt>
                <c:pt idx="3266">
                  <c:v>326700</c:v>
                </c:pt>
                <c:pt idx="3267">
                  <c:v>326800</c:v>
                </c:pt>
                <c:pt idx="3268">
                  <c:v>326900</c:v>
                </c:pt>
                <c:pt idx="3269">
                  <c:v>327000</c:v>
                </c:pt>
                <c:pt idx="3270">
                  <c:v>327100</c:v>
                </c:pt>
                <c:pt idx="3271">
                  <c:v>327200</c:v>
                </c:pt>
                <c:pt idx="3272">
                  <c:v>327300</c:v>
                </c:pt>
                <c:pt idx="3273">
                  <c:v>327400</c:v>
                </c:pt>
                <c:pt idx="3274">
                  <c:v>327500</c:v>
                </c:pt>
                <c:pt idx="3275">
                  <c:v>327600</c:v>
                </c:pt>
                <c:pt idx="3276">
                  <c:v>327700</c:v>
                </c:pt>
                <c:pt idx="3277">
                  <c:v>327800</c:v>
                </c:pt>
                <c:pt idx="3278">
                  <c:v>327900</c:v>
                </c:pt>
                <c:pt idx="3279">
                  <c:v>328000</c:v>
                </c:pt>
                <c:pt idx="3280">
                  <c:v>328100</c:v>
                </c:pt>
                <c:pt idx="3281">
                  <c:v>328200</c:v>
                </c:pt>
                <c:pt idx="3282">
                  <c:v>328300</c:v>
                </c:pt>
                <c:pt idx="3283">
                  <c:v>328400</c:v>
                </c:pt>
                <c:pt idx="3284">
                  <c:v>328500</c:v>
                </c:pt>
                <c:pt idx="3285">
                  <c:v>328600</c:v>
                </c:pt>
                <c:pt idx="3286">
                  <c:v>328700</c:v>
                </c:pt>
                <c:pt idx="3287">
                  <c:v>328800</c:v>
                </c:pt>
                <c:pt idx="3288">
                  <c:v>328900</c:v>
                </c:pt>
                <c:pt idx="3289">
                  <c:v>329000</c:v>
                </c:pt>
                <c:pt idx="3290">
                  <c:v>329100</c:v>
                </c:pt>
                <c:pt idx="3291">
                  <c:v>329200</c:v>
                </c:pt>
                <c:pt idx="3292">
                  <c:v>329300</c:v>
                </c:pt>
                <c:pt idx="3293">
                  <c:v>329400</c:v>
                </c:pt>
                <c:pt idx="3294">
                  <c:v>329500</c:v>
                </c:pt>
                <c:pt idx="3295">
                  <c:v>329600</c:v>
                </c:pt>
                <c:pt idx="3296">
                  <c:v>329700</c:v>
                </c:pt>
                <c:pt idx="3297">
                  <c:v>329800</c:v>
                </c:pt>
                <c:pt idx="3298">
                  <c:v>329900</c:v>
                </c:pt>
                <c:pt idx="3299">
                  <c:v>330000</c:v>
                </c:pt>
                <c:pt idx="3300">
                  <c:v>330100</c:v>
                </c:pt>
                <c:pt idx="3301">
                  <c:v>330200</c:v>
                </c:pt>
                <c:pt idx="3302">
                  <c:v>330300</c:v>
                </c:pt>
                <c:pt idx="3303">
                  <c:v>330400</c:v>
                </c:pt>
                <c:pt idx="3304">
                  <c:v>330500</c:v>
                </c:pt>
                <c:pt idx="3305">
                  <c:v>330600</c:v>
                </c:pt>
                <c:pt idx="3306">
                  <c:v>330700</c:v>
                </c:pt>
                <c:pt idx="3307">
                  <c:v>330800</c:v>
                </c:pt>
                <c:pt idx="3308">
                  <c:v>330900</c:v>
                </c:pt>
                <c:pt idx="3309">
                  <c:v>331000</c:v>
                </c:pt>
                <c:pt idx="3310">
                  <c:v>331100</c:v>
                </c:pt>
                <c:pt idx="3311">
                  <c:v>331200</c:v>
                </c:pt>
                <c:pt idx="3312">
                  <c:v>331300</c:v>
                </c:pt>
                <c:pt idx="3313">
                  <c:v>331400</c:v>
                </c:pt>
                <c:pt idx="3314">
                  <c:v>331500</c:v>
                </c:pt>
                <c:pt idx="3315">
                  <c:v>331600</c:v>
                </c:pt>
                <c:pt idx="3316">
                  <c:v>331700</c:v>
                </c:pt>
                <c:pt idx="3317">
                  <c:v>331800</c:v>
                </c:pt>
                <c:pt idx="3318">
                  <c:v>331900</c:v>
                </c:pt>
                <c:pt idx="3319">
                  <c:v>332000</c:v>
                </c:pt>
                <c:pt idx="3320">
                  <c:v>332100</c:v>
                </c:pt>
                <c:pt idx="3321">
                  <c:v>332200</c:v>
                </c:pt>
                <c:pt idx="3322">
                  <c:v>332300</c:v>
                </c:pt>
                <c:pt idx="3323">
                  <c:v>332400</c:v>
                </c:pt>
                <c:pt idx="3324">
                  <c:v>332500</c:v>
                </c:pt>
                <c:pt idx="3325">
                  <c:v>332600</c:v>
                </c:pt>
                <c:pt idx="3326">
                  <c:v>332700</c:v>
                </c:pt>
                <c:pt idx="3327">
                  <c:v>332800</c:v>
                </c:pt>
                <c:pt idx="3328">
                  <c:v>332900</c:v>
                </c:pt>
                <c:pt idx="3329">
                  <c:v>333000</c:v>
                </c:pt>
                <c:pt idx="3330">
                  <c:v>333100</c:v>
                </c:pt>
                <c:pt idx="3331">
                  <c:v>333200</c:v>
                </c:pt>
                <c:pt idx="3332">
                  <c:v>333300</c:v>
                </c:pt>
                <c:pt idx="3333">
                  <c:v>333400</c:v>
                </c:pt>
                <c:pt idx="3334">
                  <c:v>333500</c:v>
                </c:pt>
                <c:pt idx="3335">
                  <c:v>333600</c:v>
                </c:pt>
                <c:pt idx="3336">
                  <c:v>333700</c:v>
                </c:pt>
                <c:pt idx="3337">
                  <c:v>333800</c:v>
                </c:pt>
                <c:pt idx="3338">
                  <c:v>333900</c:v>
                </c:pt>
                <c:pt idx="3339">
                  <c:v>334000</c:v>
                </c:pt>
                <c:pt idx="3340">
                  <c:v>334100</c:v>
                </c:pt>
                <c:pt idx="3341">
                  <c:v>334200</c:v>
                </c:pt>
                <c:pt idx="3342">
                  <c:v>334300</c:v>
                </c:pt>
                <c:pt idx="3343">
                  <c:v>334400</c:v>
                </c:pt>
                <c:pt idx="3344">
                  <c:v>334500</c:v>
                </c:pt>
                <c:pt idx="3345">
                  <c:v>334600</c:v>
                </c:pt>
                <c:pt idx="3346">
                  <c:v>334700</c:v>
                </c:pt>
                <c:pt idx="3347">
                  <c:v>334800</c:v>
                </c:pt>
                <c:pt idx="3348">
                  <c:v>334900</c:v>
                </c:pt>
                <c:pt idx="3349">
                  <c:v>335000</c:v>
                </c:pt>
                <c:pt idx="3350">
                  <c:v>335100</c:v>
                </c:pt>
                <c:pt idx="3351">
                  <c:v>335200</c:v>
                </c:pt>
                <c:pt idx="3352">
                  <c:v>335300</c:v>
                </c:pt>
                <c:pt idx="3353">
                  <c:v>335400</c:v>
                </c:pt>
                <c:pt idx="3354">
                  <c:v>335500</c:v>
                </c:pt>
                <c:pt idx="3355">
                  <c:v>335600</c:v>
                </c:pt>
                <c:pt idx="3356">
                  <c:v>335700</c:v>
                </c:pt>
                <c:pt idx="3357">
                  <c:v>335800</c:v>
                </c:pt>
                <c:pt idx="3358">
                  <c:v>335900</c:v>
                </c:pt>
                <c:pt idx="3359">
                  <c:v>336000</c:v>
                </c:pt>
                <c:pt idx="3360">
                  <c:v>336100</c:v>
                </c:pt>
                <c:pt idx="3361">
                  <c:v>336200</c:v>
                </c:pt>
                <c:pt idx="3362">
                  <c:v>336300</c:v>
                </c:pt>
                <c:pt idx="3363">
                  <c:v>336400</c:v>
                </c:pt>
                <c:pt idx="3364">
                  <c:v>336500</c:v>
                </c:pt>
                <c:pt idx="3365">
                  <c:v>336600</c:v>
                </c:pt>
                <c:pt idx="3366">
                  <c:v>336700</c:v>
                </c:pt>
                <c:pt idx="3367">
                  <c:v>336800</c:v>
                </c:pt>
                <c:pt idx="3368">
                  <c:v>336900</c:v>
                </c:pt>
                <c:pt idx="3369">
                  <c:v>337000</c:v>
                </c:pt>
                <c:pt idx="3370">
                  <c:v>337100</c:v>
                </c:pt>
                <c:pt idx="3371">
                  <c:v>337200</c:v>
                </c:pt>
                <c:pt idx="3372">
                  <c:v>337300</c:v>
                </c:pt>
                <c:pt idx="3373">
                  <c:v>337400</c:v>
                </c:pt>
                <c:pt idx="3374">
                  <c:v>337500</c:v>
                </c:pt>
                <c:pt idx="3375">
                  <c:v>337600</c:v>
                </c:pt>
                <c:pt idx="3376">
                  <c:v>337700</c:v>
                </c:pt>
                <c:pt idx="3377">
                  <c:v>337800</c:v>
                </c:pt>
                <c:pt idx="3378">
                  <c:v>337900</c:v>
                </c:pt>
                <c:pt idx="3379">
                  <c:v>338000</c:v>
                </c:pt>
                <c:pt idx="3380">
                  <c:v>338100</c:v>
                </c:pt>
                <c:pt idx="3381">
                  <c:v>338200</c:v>
                </c:pt>
                <c:pt idx="3382">
                  <c:v>338300</c:v>
                </c:pt>
                <c:pt idx="3383">
                  <c:v>338400</c:v>
                </c:pt>
                <c:pt idx="3384">
                  <c:v>338500</c:v>
                </c:pt>
                <c:pt idx="3385">
                  <c:v>338600</c:v>
                </c:pt>
                <c:pt idx="3386">
                  <c:v>338700</c:v>
                </c:pt>
                <c:pt idx="3387">
                  <c:v>338800</c:v>
                </c:pt>
                <c:pt idx="3388">
                  <c:v>338900</c:v>
                </c:pt>
                <c:pt idx="3389">
                  <c:v>339000</c:v>
                </c:pt>
                <c:pt idx="3390">
                  <c:v>339100</c:v>
                </c:pt>
                <c:pt idx="3391">
                  <c:v>339200</c:v>
                </c:pt>
                <c:pt idx="3392">
                  <c:v>339300</c:v>
                </c:pt>
                <c:pt idx="3393">
                  <c:v>339400</c:v>
                </c:pt>
                <c:pt idx="3394">
                  <c:v>339500</c:v>
                </c:pt>
                <c:pt idx="3395">
                  <c:v>339600</c:v>
                </c:pt>
                <c:pt idx="3396">
                  <c:v>339700</c:v>
                </c:pt>
                <c:pt idx="3397">
                  <c:v>339800</c:v>
                </c:pt>
                <c:pt idx="3398">
                  <c:v>339900</c:v>
                </c:pt>
                <c:pt idx="3399">
                  <c:v>340000</c:v>
                </c:pt>
                <c:pt idx="3400">
                  <c:v>340100</c:v>
                </c:pt>
                <c:pt idx="3401">
                  <c:v>340200</c:v>
                </c:pt>
                <c:pt idx="3402">
                  <c:v>340300</c:v>
                </c:pt>
                <c:pt idx="3403">
                  <c:v>340400</c:v>
                </c:pt>
                <c:pt idx="3404">
                  <c:v>340500</c:v>
                </c:pt>
                <c:pt idx="3405">
                  <c:v>340600</c:v>
                </c:pt>
                <c:pt idx="3406">
                  <c:v>340700</c:v>
                </c:pt>
                <c:pt idx="3407">
                  <c:v>340800</c:v>
                </c:pt>
                <c:pt idx="3408">
                  <c:v>340900</c:v>
                </c:pt>
                <c:pt idx="3409">
                  <c:v>341000</c:v>
                </c:pt>
                <c:pt idx="3410">
                  <c:v>341100</c:v>
                </c:pt>
                <c:pt idx="3411">
                  <c:v>341200</c:v>
                </c:pt>
                <c:pt idx="3412">
                  <c:v>341300</c:v>
                </c:pt>
                <c:pt idx="3413">
                  <c:v>341400</c:v>
                </c:pt>
                <c:pt idx="3414">
                  <c:v>341500</c:v>
                </c:pt>
                <c:pt idx="3415">
                  <c:v>341600</c:v>
                </c:pt>
                <c:pt idx="3416">
                  <c:v>341700</c:v>
                </c:pt>
                <c:pt idx="3417">
                  <c:v>341800</c:v>
                </c:pt>
                <c:pt idx="3418">
                  <c:v>341900</c:v>
                </c:pt>
                <c:pt idx="3419">
                  <c:v>342000</c:v>
                </c:pt>
                <c:pt idx="3420">
                  <c:v>342100</c:v>
                </c:pt>
                <c:pt idx="3421">
                  <c:v>342200</c:v>
                </c:pt>
                <c:pt idx="3422">
                  <c:v>342300</c:v>
                </c:pt>
                <c:pt idx="3423">
                  <c:v>342400</c:v>
                </c:pt>
                <c:pt idx="3424">
                  <c:v>342500</c:v>
                </c:pt>
                <c:pt idx="3425">
                  <c:v>342600</c:v>
                </c:pt>
                <c:pt idx="3426">
                  <c:v>342700</c:v>
                </c:pt>
                <c:pt idx="3427">
                  <c:v>342800</c:v>
                </c:pt>
                <c:pt idx="3428">
                  <c:v>342900</c:v>
                </c:pt>
                <c:pt idx="3429">
                  <c:v>343000</c:v>
                </c:pt>
                <c:pt idx="3430">
                  <c:v>343100</c:v>
                </c:pt>
                <c:pt idx="3431">
                  <c:v>343200</c:v>
                </c:pt>
                <c:pt idx="3432">
                  <c:v>343300</c:v>
                </c:pt>
                <c:pt idx="3433">
                  <c:v>343400</c:v>
                </c:pt>
                <c:pt idx="3434">
                  <c:v>343500</c:v>
                </c:pt>
                <c:pt idx="3435">
                  <c:v>343600</c:v>
                </c:pt>
                <c:pt idx="3436">
                  <c:v>343700</c:v>
                </c:pt>
                <c:pt idx="3437">
                  <c:v>343800</c:v>
                </c:pt>
                <c:pt idx="3438">
                  <c:v>343900</c:v>
                </c:pt>
                <c:pt idx="3439">
                  <c:v>344000</c:v>
                </c:pt>
                <c:pt idx="3440">
                  <c:v>344100</c:v>
                </c:pt>
                <c:pt idx="3441">
                  <c:v>344200</c:v>
                </c:pt>
                <c:pt idx="3442">
                  <c:v>344300</c:v>
                </c:pt>
                <c:pt idx="3443">
                  <c:v>344400</c:v>
                </c:pt>
                <c:pt idx="3444">
                  <c:v>344500</c:v>
                </c:pt>
                <c:pt idx="3445">
                  <c:v>344600</c:v>
                </c:pt>
                <c:pt idx="3446">
                  <c:v>344700</c:v>
                </c:pt>
                <c:pt idx="3447">
                  <c:v>344800</c:v>
                </c:pt>
                <c:pt idx="3448">
                  <c:v>344900</c:v>
                </c:pt>
                <c:pt idx="3449">
                  <c:v>345000</c:v>
                </c:pt>
                <c:pt idx="3450">
                  <c:v>345100</c:v>
                </c:pt>
                <c:pt idx="3451">
                  <c:v>345200</c:v>
                </c:pt>
                <c:pt idx="3452">
                  <c:v>345300</c:v>
                </c:pt>
                <c:pt idx="3453">
                  <c:v>345400</c:v>
                </c:pt>
                <c:pt idx="3454">
                  <c:v>345500</c:v>
                </c:pt>
                <c:pt idx="3455">
                  <c:v>345600</c:v>
                </c:pt>
                <c:pt idx="3456">
                  <c:v>345700</c:v>
                </c:pt>
                <c:pt idx="3457">
                  <c:v>345800</c:v>
                </c:pt>
                <c:pt idx="3458">
                  <c:v>345900</c:v>
                </c:pt>
                <c:pt idx="3459">
                  <c:v>346000</c:v>
                </c:pt>
                <c:pt idx="3460">
                  <c:v>346100</c:v>
                </c:pt>
                <c:pt idx="3461">
                  <c:v>346200</c:v>
                </c:pt>
                <c:pt idx="3462">
                  <c:v>346300</c:v>
                </c:pt>
                <c:pt idx="3463">
                  <c:v>346400</c:v>
                </c:pt>
                <c:pt idx="3464">
                  <c:v>346500</c:v>
                </c:pt>
                <c:pt idx="3465">
                  <c:v>346600</c:v>
                </c:pt>
                <c:pt idx="3466">
                  <c:v>346700</c:v>
                </c:pt>
                <c:pt idx="3467">
                  <c:v>346800</c:v>
                </c:pt>
                <c:pt idx="3468">
                  <c:v>346900</c:v>
                </c:pt>
                <c:pt idx="3469">
                  <c:v>347000</c:v>
                </c:pt>
                <c:pt idx="3470">
                  <c:v>347100</c:v>
                </c:pt>
                <c:pt idx="3471">
                  <c:v>347200</c:v>
                </c:pt>
                <c:pt idx="3472">
                  <c:v>347300</c:v>
                </c:pt>
                <c:pt idx="3473">
                  <c:v>347400</c:v>
                </c:pt>
                <c:pt idx="3474">
                  <c:v>347500</c:v>
                </c:pt>
                <c:pt idx="3475">
                  <c:v>347600</c:v>
                </c:pt>
                <c:pt idx="3476">
                  <c:v>347700</c:v>
                </c:pt>
                <c:pt idx="3477">
                  <c:v>347800</c:v>
                </c:pt>
                <c:pt idx="3478">
                  <c:v>347900</c:v>
                </c:pt>
                <c:pt idx="3479">
                  <c:v>348000</c:v>
                </c:pt>
                <c:pt idx="3480">
                  <c:v>348100</c:v>
                </c:pt>
                <c:pt idx="3481">
                  <c:v>348200</c:v>
                </c:pt>
                <c:pt idx="3482">
                  <c:v>348300</c:v>
                </c:pt>
                <c:pt idx="3483">
                  <c:v>348400</c:v>
                </c:pt>
                <c:pt idx="3484">
                  <c:v>348500</c:v>
                </c:pt>
                <c:pt idx="3485">
                  <c:v>348600</c:v>
                </c:pt>
                <c:pt idx="3486">
                  <c:v>348700</c:v>
                </c:pt>
                <c:pt idx="3487">
                  <c:v>348800</c:v>
                </c:pt>
                <c:pt idx="3488">
                  <c:v>348900</c:v>
                </c:pt>
                <c:pt idx="3489">
                  <c:v>349000</c:v>
                </c:pt>
                <c:pt idx="3490">
                  <c:v>349100</c:v>
                </c:pt>
                <c:pt idx="3491">
                  <c:v>349200</c:v>
                </c:pt>
                <c:pt idx="3492">
                  <c:v>349300</c:v>
                </c:pt>
                <c:pt idx="3493">
                  <c:v>349400</c:v>
                </c:pt>
                <c:pt idx="3494">
                  <c:v>349500</c:v>
                </c:pt>
                <c:pt idx="3495">
                  <c:v>349600</c:v>
                </c:pt>
                <c:pt idx="3496">
                  <c:v>349700</c:v>
                </c:pt>
                <c:pt idx="3497">
                  <c:v>349800</c:v>
                </c:pt>
                <c:pt idx="3498">
                  <c:v>349900</c:v>
                </c:pt>
                <c:pt idx="3499">
                  <c:v>350000</c:v>
                </c:pt>
                <c:pt idx="3500">
                  <c:v>350100</c:v>
                </c:pt>
                <c:pt idx="3501">
                  <c:v>350200</c:v>
                </c:pt>
                <c:pt idx="3502">
                  <c:v>350300</c:v>
                </c:pt>
                <c:pt idx="3503">
                  <c:v>350400</c:v>
                </c:pt>
                <c:pt idx="3504">
                  <c:v>350500</c:v>
                </c:pt>
                <c:pt idx="3505">
                  <c:v>350600</c:v>
                </c:pt>
                <c:pt idx="3506">
                  <c:v>350700</c:v>
                </c:pt>
                <c:pt idx="3507">
                  <c:v>350800</c:v>
                </c:pt>
                <c:pt idx="3508">
                  <c:v>350900</c:v>
                </c:pt>
                <c:pt idx="3509">
                  <c:v>351000</c:v>
                </c:pt>
                <c:pt idx="3510">
                  <c:v>351100</c:v>
                </c:pt>
                <c:pt idx="3511">
                  <c:v>351200</c:v>
                </c:pt>
                <c:pt idx="3512">
                  <c:v>351300</c:v>
                </c:pt>
                <c:pt idx="3513">
                  <c:v>351400</c:v>
                </c:pt>
                <c:pt idx="3514">
                  <c:v>351500</c:v>
                </c:pt>
                <c:pt idx="3515">
                  <c:v>351600</c:v>
                </c:pt>
                <c:pt idx="3516">
                  <c:v>351700</c:v>
                </c:pt>
                <c:pt idx="3517">
                  <c:v>351800</c:v>
                </c:pt>
                <c:pt idx="3518">
                  <c:v>351900</c:v>
                </c:pt>
                <c:pt idx="3519">
                  <c:v>352000</c:v>
                </c:pt>
                <c:pt idx="3520">
                  <c:v>352100</c:v>
                </c:pt>
                <c:pt idx="3521">
                  <c:v>352200</c:v>
                </c:pt>
                <c:pt idx="3522">
                  <c:v>352300</c:v>
                </c:pt>
                <c:pt idx="3523">
                  <c:v>352400</c:v>
                </c:pt>
                <c:pt idx="3524">
                  <c:v>352500</c:v>
                </c:pt>
                <c:pt idx="3525">
                  <c:v>352600</c:v>
                </c:pt>
                <c:pt idx="3526">
                  <c:v>352700</c:v>
                </c:pt>
                <c:pt idx="3527">
                  <c:v>352800</c:v>
                </c:pt>
                <c:pt idx="3528">
                  <c:v>352900</c:v>
                </c:pt>
                <c:pt idx="3529">
                  <c:v>353000</c:v>
                </c:pt>
                <c:pt idx="3530">
                  <c:v>353100</c:v>
                </c:pt>
                <c:pt idx="3531">
                  <c:v>353200</c:v>
                </c:pt>
                <c:pt idx="3532">
                  <c:v>353300</c:v>
                </c:pt>
                <c:pt idx="3533">
                  <c:v>353400</c:v>
                </c:pt>
                <c:pt idx="3534">
                  <c:v>353500</c:v>
                </c:pt>
                <c:pt idx="3535">
                  <c:v>353600</c:v>
                </c:pt>
                <c:pt idx="3536">
                  <c:v>353700</c:v>
                </c:pt>
                <c:pt idx="3537">
                  <c:v>353800</c:v>
                </c:pt>
                <c:pt idx="3538">
                  <c:v>353900</c:v>
                </c:pt>
                <c:pt idx="3539">
                  <c:v>354000</c:v>
                </c:pt>
                <c:pt idx="3540">
                  <c:v>354100</c:v>
                </c:pt>
                <c:pt idx="3541">
                  <c:v>354200</c:v>
                </c:pt>
                <c:pt idx="3542">
                  <c:v>354300</c:v>
                </c:pt>
                <c:pt idx="3543">
                  <c:v>354400</c:v>
                </c:pt>
                <c:pt idx="3544">
                  <c:v>354500</c:v>
                </c:pt>
                <c:pt idx="3545">
                  <c:v>354600</c:v>
                </c:pt>
                <c:pt idx="3546">
                  <c:v>354700</c:v>
                </c:pt>
                <c:pt idx="3547">
                  <c:v>354800</c:v>
                </c:pt>
                <c:pt idx="3548">
                  <c:v>354900</c:v>
                </c:pt>
                <c:pt idx="3549">
                  <c:v>355000</c:v>
                </c:pt>
                <c:pt idx="3550">
                  <c:v>355100</c:v>
                </c:pt>
                <c:pt idx="3551">
                  <c:v>355200</c:v>
                </c:pt>
                <c:pt idx="3552">
                  <c:v>355300</c:v>
                </c:pt>
                <c:pt idx="3553">
                  <c:v>355400</c:v>
                </c:pt>
                <c:pt idx="3554">
                  <c:v>355500</c:v>
                </c:pt>
                <c:pt idx="3555">
                  <c:v>355600</c:v>
                </c:pt>
                <c:pt idx="3556">
                  <c:v>355700</c:v>
                </c:pt>
                <c:pt idx="3557">
                  <c:v>355800</c:v>
                </c:pt>
                <c:pt idx="3558">
                  <c:v>355900</c:v>
                </c:pt>
                <c:pt idx="3559">
                  <c:v>356000</c:v>
                </c:pt>
                <c:pt idx="3560">
                  <c:v>356100</c:v>
                </c:pt>
                <c:pt idx="3561">
                  <c:v>356200</c:v>
                </c:pt>
                <c:pt idx="3562">
                  <c:v>356300</c:v>
                </c:pt>
                <c:pt idx="3563">
                  <c:v>356400</c:v>
                </c:pt>
                <c:pt idx="3564">
                  <c:v>356500</c:v>
                </c:pt>
                <c:pt idx="3565">
                  <c:v>356600</c:v>
                </c:pt>
                <c:pt idx="3566">
                  <c:v>356700</c:v>
                </c:pt>
                <c:pt idx="3567">
                  <c:v>356800</c:v>
                </c:pt>
                <c:pt idx="3568">
                  <c:v>356900</c:v>
                </c:pt>
                <c:pt idx="3569">
                  <c:v>357000</c:v>
                </c:pt>
                <c:pt idx="3570">
                  <c:v>357100</c:v>
                </c:pt>
                <c:pt idx="3571">
                  <c:v>357200</c:v>
                </c:pt>
                <c:pt idx="3572">
                  <c:v>357300</c:v>
                </c:pt>
                <c:pt idx="3573">
                  <c:v>357400</c:v>
                </c:pt>
                <c:pt idx="3574">
                  <c:v>357500</c:v>
                </c:pt>
                <c:pt idx="3575">
                  <c:v>357600</c:v>
                </c:pt>
                <c:pt idx="3576">
                  <c:v>357700</c:v>
                </c:pt>
                <c:pt idx="3577">
                  <c:v>357800</c:v>
                </c:pt>
                <c:pt idx="3578">
                  <c:v>357900</c:v>
                </c:pt>
                <c:pt idx="3579">
                  <c:v>358000</c:v>
                </c:pt>
                <c:pt idx="3580">
                  <c:v>358100</c:v>
                </c:pt>
                <c:pt idx="3581">
                  <c:v>358200</c:v>
                </c:pt>
                <c:pt idx="3582">
                  <c:v>358300</c:v>
                </c:pt>
                <c:pt idx="3583">
                  <c:v>358400</c:v>
                </c:pt>
                <c:pt idx="3584">
                  <c:v>358500</c:v>
                </c:pt>
                <c:pt idx="3585">
                  <c:v>358600</c:v>
                </c:pt>
                <c:pt idx="3586">
                  <c:v>358700</c:v>
                </c:pt>
                <c:pt idx="3587">
                  <c:v>358800</c:v>
                </c:pt>
                <c:pt idx="3588">
                  <c:v>358900</c:v>
                </c:pt>
                <c:pt idx="3589">
                  <c:v>359000</c:v>
                </c:pt>
                <c:pt idx="3590">
                  <c:v>359100</c:v>
                </c:pt>
                <c:pt idx="3591">
                  <c:v>359200</c:v>
                </c:pt>
                <c:pt idx="3592">
                  <c:v>359300</c:v>
                </c:pt>
                <c:pt idx="3593">
                  <c:v>359400</c:v>
                </c:pt>
                <c:pt idx="3594">
                  <c:v>359500</c:v>
                </c:pt>
                <c:pt idx="3595">
                  <c:v>359600</c:v>
                </c:pt>
                <c:pt idx="3596">
                  <c:v>359700</c:v>
                </c:pt>
                <c:pt idx="3597">
                  <c:v>359800</c:v>
                </c:pt>
                <c:pt idx="3598">
                  <c:v>359900</c:v>
                </c:pt>
                <c:pt idx="3599">
                  <c:v>360000</c:v>
                </c:pt>
                <c:pt idx="3600">
                  <c:v>360100</c:v>
                </c:pt>
                <c:pt idx="3601">
                  <c:v>360200</c:v>
                </c:pt>
                <c:pt idx="3602">
                  <c:v>360300</c:v>
                </c:pt>
                <c:pt idx="3603">
                  <c:v>360400</c:v>
                </c:pt>
                <c:pt idx="3604">
                  <c:v>360500</c:v>
                </c:pt>
                <c:pt idx="3605">
                  <c:v>360600</c:v>
                </c:pt>
                <c:pt idx="3606">
                  <c:v>360700</c:v>
                </c:pt>
                <c:pt idx="3607">
                  <c:v>360800</c:v>
                </c:pt>
                <c:pt idx="3608">
                  <c:v>360900</c:v>
                </c:pt>
                <c:pt idx="3609">
                  <c:v>361000</c:v>
                </c:pt>
                <c:pt idx="3610">
                  <c:v>361100</c:v>
                </c:pt>
                <c:pt idx="3611">
                  <c:v>361200</c:v>
                </c:pt>
                <c:pt idx="3612">
                  <c:v>361300</c:v>
                </c:pt>
                <c:pt idx="3613">
                  <c:v>361400</c:v>
                </c:pt>
                <c:pt idx="3614">
                  <c:v>361500</c:v>
                </c:pt>
                <c:pt idx="3615">
                  <c:v>361600</c:v>
                </c:pt>
                <c:pt idx="3616">
                  <c:v>361700</c:v>
                </c:pt>
                <c:pt idx="3617">
                  <c:v>361800</c:v>
                </c:pt>
                <c:pt idx="3618">
                  <c:v>361900</c:v>
                </c:pt>
                <c:pt idx="3619">
                  <c:v>362000</c:v>
                </c:pt>
                <c:pt idx="3620">
                  <c:v>362100</c:v>
                </c:pt>
                <c:pt idx="3621">
                  <c:v>362200</c:v>
                </c:pt>
                <c:pt idx="3622">
                  <c:v>362300</c:v>
                </c:pt>
                <c:pt idx="3623">
                  <c:v>362400</c:v>
                </c:pt>
                <c:pt idx="3624">
                  <c:v>362500</c:v>
                </c:pt>
                <c:pt idx="3625">
                  <c:v>362600</c:v>
                </c:pt>
                <c:pt idx="3626">
                  <c:v>362700</c:v>
                </c:pt>
                <c:pt idx="3627">
                  <c:v>362800</c:v>
                </c:pt>
                <c:pt idx="3628">
                  <c:v>362900</c:v>
                </c:pt>
                <c:pt idx="3629">
                  <c:v>363000</c:v>
                </c:pt>
                <c:pt idx="3630">
                  <c:v>363100</c:v>
                </c:pt>
                <c:pt idx="3631">
                  <c:v>363200</c:v>
                </c:pt>
                <c:pt idx="3632">
                  <c:v>363300</c:v>
                </c:pt>
                <c:pt idx="3633">
                  <c:v>363400</c:v>
                </c:pt>
                <c:pt idx="3634">
                  <c:v>363500</c:v>
                </c:pt>
                <c:pt idx="3635">
                  <c:v>363600</c:v>
                </c:pt>
                <c:pt idx="3636">
                  <c:v>363700</c:v>
                </c:pt>
                <c:pt idx="3637">
                  <c:v>363800</c:v>
                </c:pt>
                <c:pt idx="3638">
                  <c:v>363900</c:v>
                </c:pt>
                <c:pt idx="3639">
                  <c:v>364000</c:v>
                </c:pt>
                <c:pt idx="3640">
                  <c:v>364100</c:v>
                </c:pt>
                <c:pt idx="3641">
                  <c:v>364200</c:v>
                </c:pt>
                <c:pt idx="3642">
                  <c:v>364300</c:v>
                </c:pt>
                <c:pt idx="3643">
                  <c:v>364400</c:v>
                </c:pt>
                <c:pt idx="3644">
                  <c:v>364500</c:v>
                </c:pt>
                <c:pt idx="3645">
                  <c:v>364600</c:v>
                </c:pt>
                <c:pt idx="3646">
                  <c:v>364700</c:v>
                </c:pt>
                <c:pt idx="3647">
                  <c:v>364800</c:v>
                </c:pt>
                <c:pt idx="3648">
                  <c:v>364900</c:v>
                </c:pt>
                <c:pt idx="3649">
                  <c:v>365000</c:v>
                </c:pt>
                <c:pt idx="3650">
                  <c:v>365100</c:v>
                </c:pt>
                <c:pt idx="3651">
                  <c:v>365200</c:v>
                </c:pt>
                <c:pt idx="3652">
                  <c:v>365300</c:v>
                </c:pt>
                <c:pt idx="3653">
                  <c:v>365400</c:v>
                </c:pt>
                <c:pt idx="3654">
                  <c:v>365500</c:v>
                </c:pt>
                <c:pt idx="3655">
                  <c:v>365600</c:v>
                </c:pt>
                <c:pt idx="3656">
                  <c:v>365700</c:v>
                </c:pt>
                <c:pt idx="3657">
                  <c:v>365800</c:v>
                </c:pt>
                <c:pt idx="3658">
                  <c:v>365900</c:v>
                </c:pt>
                <c:pt idx="3659">
                  <c:v>366000</c:v>
                </c:pt>
                <c:pt idx="3660">
                  <c:v>366100</c:v>
                </c:pt>
                <c:pt idx="3661">
                  <c:v>366200</c:v>
                </c:pt>
                <c:pt idx="3662">
                  <c:v>366300</c:v>
                </c:pt>
                <c:pt idx="3663">
                  <c:v>366400</c:v>
                </c:pt>
                <c:pt idx="3664">
                  <c:v>366500</c:v>
                </c:pt>
                <c:pt idx="3665">
                  <c:v>366600</c:v>
                </c:pt>
                <c:pt idx="3666">
                  <c:v>366700</c:v>
                </c:pt>
                <c:pt idx="3667">
                  <c:v>366800</c:v>
                </c:pt>
                <c:pt idx="3668">
                  <c:v>366900</c:v>
                </c:pt>
                <c:pt idx="3669">
                  <c:v>367000</c:v>
                </c:pt>
                <c:pt idx="3670">
                  <c:v>367100</c:v>
                </c:pt>
                <c:pt idx="3671">
                  <c:v>367200</c:v>
                </c:pt>
                <c:pt idx="3672">
                  <c:v>367300</c:v>
                </c:pt>
                <c:pt idx="3673">
                  <c:v>367400</c:v>
                </c:pt>
                <c:pt idx="3674">
                  <c:v>367500</c:v>
                </c:pt>
                <c:pt idx="3675">
                  <c:v>367600</c:v>
                </c:pt>
                <c:pt idx="3676">
                  <c:v>367700</c:v>
                </c:pt>
                <c:pt idx="3677">
                  <c:v>367800</c:v>
                </c:pt>
                <c:pt idx="3678">
                  <c:v>367900</c:v>
                </c:pt>
                <c:pt idx="3679">
                  <c:v>368000</c:v>
                </c:pt>
                <c:pt idx="3680">
                  <c:v>368100</c:v>
                </c:pt>
                <c:pt idx="3681">
                  <c:v>368200</c:v>
                </c:pt>
                <c:pt idx="3682">
                  <c:v>368300</c:v>
                </c:pt>
                <c:pt idx="3683">
                  <c:v>368400</c:v>
                </c:pt>
                <c:pt idx="3684">
                  <c:v>368500</c:v>
                </c:pt>
                <c:pt idx="3685">
                  <c:v>368600</c:v>
                </c:pt>
                <c:pt idx="3686">
                  <c:v>368700</c:v>
                </c:pt>
                <c:pt idx="3687">
                  <c:v>368800</c:v>
                </c:pt>
                <c:pt idx="3688">
                  <c:v>368900</c:v>
                </c:pt>
                <c:pt idx="3689">
                  <c:v>369000</c:v>
                </c:pt>
                <c:pt idx="3690">
                  <c:v>369100</c:v>
                </c:pt>
                <c:pt idx="3691">
                  <c:v>369200</c:v>
                </c:pt>
                <c:pt idx="3692">
                  <c:v>369300</c:v>
                </c:pt>
                <c:pt idx="3693">
                  <c:v>369400</c:v>
                </c:pt>
                <c:pt idx="3694">
                  <c:v>369500</c:v>
                </c:pt>
                <c:pt idx="3695">
                  <c:v>369600</c:v>
                </c:pt>
                <c:pt idx="3696">
                  <c:v>369700</c:v>
                </c:pt>
                <c:pt idx="3697">
                  <c:v>369800</c:v>
                </c:pt>
                <c:pt idx="3698">
                  <c:v>369900</c:v>
                </c:pt>
                <c:pt idx="3699">
                  <c:v>370000</c:v>
                </c:pt>
                <c:pt idx="3700">
                  <c:v>370100</c:v>
                </c:pt>
                <c:pt idx="3701">
                  <c:v>370200</c:v>
                </c:pt>
                <c:pt idx="3702">
                  <c:v>370300</c:v>
                </c:pt>
                <c:pt idx="3703">
                  <c:v>370400</c:v>
                </c:pt>
                <c:pt idx="3704">
                  <c:v>370500</c:v>
                </c:pt>
                <c:pt idx="3705">
                  <c:v>370600</c:v>
                </c:pt>
                <c:pt idx="3706">
                  <c:v>370700</c:v>
                </c:pt>
                <c:pt idx="3707">
                  <c:v>370800</c:v>
                </c:pt>
                <c:pt idx="3708">
                  <c:v>370900</c:v>
                </c:pt>
                <c:pt idx="3709">
                  <c:v>371000</c:v>
                </c:pt>
                <c:pt idx="3710">
                  <c:v>371100</c:v>
                </c:pt>
                <c:pt idx="3711">
                  <c:v>371200</c:v>
                </c:pt>
                <c:pt idx="3712">
                  <c:v>371300</c:v>
                </c:pt>
                <c:pt idx="3713">
                  <c:v>371400</c:v>
                </c:pt>
                <c:pt idx="3714">
                  <c:v>371500</c:v>
                </c:pt>
                <c:pt idx="3715">
                  <c:v>371600</c:v>
                </c:pt>
                <c:pt idx="3716">
                  <c:v>371700</c:v>
                </c:pt>
                <c:pt idx="3717">
                  <c:v>371800</c:v>
                </c:pt>
                <c:pt idx="3718">
                  <c:v>371900</c:v>
                </c:pt>
                <c:pt idx="3719">
                  <c:v>372000</c:v>
                </c:pt>
                <c:pt idx="3720">
                  <c:v>372100</c:v>
                </c:pt>
                <c:pt idx="3721">
                  <c:v>372200</c:v>
                </c:pt>
                <c:pt idx="3722">
                  <c:v>372300</c:v>
                </c:pt>
                <c:pt idx="3723">
                  <c:v>372400</c:v>
                </c:pt>
                <c:pt idx="3724">
                  <c:v>372500</c:v>
                </c:pt>
                <c:pt idx="3725">
                  <c:v>372600</c:v>
                </c:pt>
                <c:pt idx="3726">
                  <c:v>372700</c:v>
                </c:pt>
                <c:pt idx="3727">
                  <c:v>372800</c:v>
                </c:pt>
                <c:pt idx="3728">
                  <c:v>372900</c:v>
                </c:pt>
                <c:pt idx="3729">
                  <c:v>373000</c:v>
                </c:pt>
                <c:pt idx="3730">
                  <c:v>373100</c:v>
                </c:pt>
                <c:pt idx="3731">
                  <c:v>373200</c:v>
                </c:pt>
                <c:pt idx="3732">
                  <c:v>373300</c:v>
                </c:pt>
                <c:pt idx="3733">
                  <c:v>373400</c:v>
                </c:pt>
                <c:pt idx="3734">
                  <c:v>373500</c:v>
                </c:pt>
                <c:pt idx="3735">
                  <c:v>373600</c:v>
                </c:pt>
                <c:pt idx="3736">
                  <c:v>373700</c:v>
                </c:pt>
                <c:pt idx="3737">
                  <c:v>373800</c:v>
                </c:pt>
                <c:pt idx="3738">
                  <c:v>373900</c:v>
                </c:pt>
                <c:pt idx="3739">
                  <c:v>374000</c:v>
                </c:pt>
                <c:pt idx="3740">
                  <c:v>374100</c:v>
                </c:pt>
                <c:pt idx="3741">
                  <c:v>374200</c:v>
                </c:pt>
                <c:pt idx="3742">
                  <c:v>374300</c:v>
                </c:pt>
                <c:pt idx="3743">
                  <c:v>374400</c:v>
                </c:pt>
                <c:pt idx="3744">
                  <c:v>374500</c:v>
                </c:pt>
                <c:pt idx="3745">
                  <c:v>374600</c:v>
                </c:pt>
                <c:pt idx="3746">
                  <c:v>374700</c:v>
                </c:pt>
                <c:pt idx="3747">
                  <c:v>374800</c:v>
                </c:pt>
                <c:pt idx="3748">
                  <c:v>374900</c:v>
                </c:pt>
                <c:pt idx="3749">
                  <c:v>375000</c:v>
                </c:pt>
                <c:pt idx="3750">
                  <c:v>375100</c:v>
                </c:pt>
                <c:pt idx="3751">
                  <c:v>375200</c:v>
                </c:pt>
                <c:pt idx="3752">
                  <c:v>375300</c:v>
                </c:pt>
                <c:pt idx="3753">
                  <c:v>375400</c:v>
                </c:pt>
                <c:pt idx="3754">
                  <c:v>375500</c:v>
                </c:pt>
                <c:pt idx="3755">
                  <c:v>375600</c:v>
                </c:pt>
                <c:pt idx="3756">
                  <c:v>375700</c:v>
                </c:pt>
                <c:pt idx="3757">
                  <c:v>375800</c:v>
                </c:pt>
                <c:pt idx="3758">
                  <c:v>375900</c:v>
                </c:pt>
                <c:pt idx="3759">
                  <c:v>376000</c:v>
                </c:pt>
                <c:pt idx="3760">
                  <c:v>376100</c:v>
                </c:pt>
                <c:pt idx="3761">
                  <c:v>376200</c:v>
                </c:pt>
                <c:pt idx="3762">
                  <c:v>376300</c:v>
                </c:pt>
                <c:pt idx="3763">
                  <c:v>376400</c:v>
                </c:pt>
                <c:pt idx="3764">
                  <c:v>376500</c:v>
                </c:pt>
                <c:pt idx="3765">
                  <c:v>376600</c:v>
                </c:pt>
                <c:pt idx="3766">
                  <c:v>376700</c:v>
                </c:pt>
                <c:pt idx="3767">
                  <c:v>376800</c:v>
                </c:pt>
                <c:pt idx="3768">
                  <c:v>376900</c:v>
                </c:pt>
                <c:pt idx="3769">
                  <c:v>377000</c:v>
                </c:pt>
                <c:pt idx="3770">
                  <c:v>377100</c:v>
                </c:pt>
                <c:pt idx="3771">
                  <c:v>377200</c:v>
                </c:pt>
                <c:pt idx="3772">
                  <c:v>377300</c:v>
                </c:pt>
                <c:pt idx="3773">
                  <c:v>377400</c:v>
                </c:pt>
                <c:pt idx="3774">
                  <c:v>377500</c:v>
                </c:pt>
                <c:pt idx="3775">
                  <c:v>377600</c:v>
                </c:pt>
                <c:pt idx="3776">
                  <c:v>377700</c:v>
                </c:pt>
                <c:pt idx="3777">
                  <c:v>377800</c:v>
                </c:pt>
                <c:pt idx="3778">
                  <c:v>377900</c:v>
                </c:pt>
                <c:pt idx="3779">
                  <c:v>378000</c:v>
                </c:pt>
                <c:pt idx="3780">
                  <c:v>378100</c:v>
                </c:pt>
                <c:pt idx="3781">
                  <c:v>378200</c:v>
                </c:pt>
                <c:pt idx="3782">
                  <c:v>378300</c:v>
                </c:pt>
                <c:pt idx="3783">
                  <c:v>378400</c:v>
                </c:pt>
                <c:pt idx="3784">
                  <c:v>378500</c:v>
                </c:pt>
                <c:pt idx="3785">
                  <c:v>378600</c:v>
                </c:pt>
                <c:pt idx="3786">
                  <c:v>378700</c:v>
                </c:pt>
                <c:pt idx="3787">
                  <c:v>378800</c:v>
                </c:pt>
                <c:pt idx="3788">
                  <c:v>378900</c:v>
                </c:pt>
                <c:pt idx="3789">
                  <c:v>379000</c:v>
                </c:pt>
                <c:pt idx="3790">
                  <c:v>379100</c:v>
                </c:pt>
                <c:pt idx="3791">
                  <c:v>379200</c:v>
                </c:pt>
                <c:pt idx="3792">
                  <c:v>379300</c:v>
                </c:pt>
                <c:pt idx="3793">
                  <c:v>379400</c:v>
                </c:pt>
                <c:pt idx="3794">
                  <c:v>379500</c:v>
                </c:pt>
                <c:pt idx="3795">
                  <c:v>379600</c:v>
                </c:pt>
                <c:pt idx="3796">
                  <c:v>379700</c:v>
                </c:pt>
                <c:pt idx="3797">
                  <c:v>379800</c:v>
                </c:pt>
                <c:pt idx="3798">
                  <c:v>379900</c:v>
                </c:pt>
                <c:pt idx="3799">
                  <c:v>380000</c:v>
                </c:pt>
                <c:pt idx="3800">
                  <c:v>380100</c:v>
                </c:pt>
                <c:pt idx="3801">
                  <c:v>380200</c:v>
                </c:pt>
                <c:pt idx="3802">
                  <c:v>380300</c:v>
                </c:pt>
                <c:pt idx="3803">
                  <c:v>380400</c:v>
                </c:pt>
                <c:pt idx="3804">
                  <c:v>380500</c:v>
                </c:pt>
                <c:pt idx="3805">
                  <c:v>380600</c:v>
                </c:pt>
                <c:pt idx="3806">
                  <c:v>380700</c:v>
                </c:pt>
                <c:pt idx="3807">
                  <c:v>380800</c:v>
                </c:pt>
                <c:pt idx="3808">
                  <c:v>380900</c:v>
                </c:pt>
                <c:pt idx="3809">
                  <c:v>381000</c:v>
                </c:pt>
                <c:pt idx="3810">
                  <c:v>381100</c:v>
                </c:pt>
                <c:pt idx="3811">
                  <c:v>381200</c:v>
                </c:pt>
                <c:pt idx="3812">
                  <c:v>381300</c:v>
                </c:pt>
                <c:pt idx="3813">
                  <c:v>381400</c:v>
                </c:pt>
                <c:pt idx="3814">
                  <c:v>381500</c:v>
                </c:pt>
                <c:pt idx="3815">
                  <c:v>381600</c:v>
                </c:pt>
                <c:pt idx="3816">
                  <c:v>381700</c:v>
                </c:pt>
                <c:pt idx="3817">
                  <c:v>381800</c:v>
                </c:pt>
                <c:pt idx="3818">
                  <c:v>381900</c:v>
                </c:pt>
                <c:pt idx="3819">
                  <c:v>382000</c:v>
                </c:pt>
                <c:pt idx="3820">
                  <c:v>382100</c:v>
                </c:pt>
                <c:pt idx="3821">
                  <c:v>382200</c:v>
                </c:pt>
                <c:pt idx="3822">
                  <c:v>382300</c:v>
                </c:pt>
                <c:pt idx="3823">
                  <c:v>382400</c:v>
                </c:pt>
                <c:pt idx="3824">
                  <c:v>382500</c:v>
                </c:pt>
                <c:pt idx="3825">
                  <c:v>382600</c:v>
                </c:pt>
                <c:pt idx="3826">
                  <c:v>382700</c:v>
                </c:pt>
                <c:pt idx="3827">
                  <c:v>382800</c:v>
                </c:pt>
                <c:pt idx="3828">
                  <c:v>382900</c:v>
                </c:pt>
                <c:pt idx="3829">
                  <c:v>383000</c:v>
                </c:pt>
                <c:pt idx="3830">
                  <c:v>383100</c:v>
                </c:pt>
                <c:pt idx="3831">
                  <c:v>383200</c:v>
                </c:pt>
                <c:pt idx="3832">
                  <c:v>383300</c:v>
                </c:pt>
                <c:pt idx="3833">
                  <c:v>383400</c:v>
                </c:pt>
                <c:pt idx="3834">
                  <c:v>383500</c:v>
                </c:pt>
                <c:pt idx="3835">
                  <c:v>383600</c:v>
                </c:pt>
                <c:pt idx="3836">
                  <c:v>383700</c:v>
                </c:pt>
                <c:pt idx="3837">
                  <c:v>383800</c:v>
                </c:pt>
                <c:pt idx="3838">
                  <c:v>383900</c:v>
                </c:pt>
                <c:pt idx="3839">
                  <c:v>384000</c:v>
                </c:pt>
                <c:pt idx="3840">
                  <c:v>384100</c:v>
                </c:pt>
                <c:pt idx="3841">
                  <c:v>384200</c:v>
                </c:pt>
                <c:pt idx="3842">
                  <c:v>384300</c:v>
                </c:pt>
                <c:pt idx="3843">
                  <c:v>384400</c:v>
                </c:pt>
                <c:pt idx="3844">
                  <c:v>384500</c:v>
                </c:pt>
                <c:pt idx="3845">
                  <c:v>384600</c:v>
                </c:pt>
                <c:pt idx="3846">
                  <c:v>384700</c:v>
                </c:pt>
                <c:pt idx="3847">
                  <c:v>384800</c:v>
                </c:pt>
                <c:pt idx="3848">
                  <c:v>384900</c:v>
                </c:pt>
                <c:pt idx="3849">
                  <c:v>385000</c:v>
                </c:pt>
                <c:pt idx="3850">
                  <c:v>385100</c:v>
                </c:pt>
                <c:pt idx="3851">
                  <c:v>385200</c:v>
                </c:pt>
                <c:pt idx="3852">
                  <c:v>385300</c:v>
                </c:pt>
                <c:pt idx="3853">
                  <c:v>385400</c:v>
                </c:pt>
                <c:pt idx="3854">
                  <c:v>385500</c:v>
                </c:pt>
                <c:pt idx="3855">
                  <c:v>385600</c:v>
                </c:pt>
                <c:pt idx="3856">
                  <c:v>385700</c:v>
                </c:pt>
                <c:pt idx="3857">
                  <c:v>385800</c:v>
                </c:pt>
                <c:pt idx="3858">
                  <c:v>385900</c:v>
                </c:pt>
                <c:pt idx="3859">
                  <c:v>386000</c:v>
                </c:pt>
                <c:pt idx="3860">
                  <c:v>386100</c:v>
                </c:pt>
                <c:pt idx="3861">
                  <c:v>386200</c:v>
                </c:pt>
                <c:pt idx="3862">
                  <c:v>386300</c:v>
                </c:pt>
                <c:pt idx="3863">
                  <c:v>386400</c:v>
                </c:pt>
                <c:pt idx="3864">
                  <c:v>386500</c:v>
                </c:pt>
                <c:pt idx="3865">
                  <c:v>386600</c:v>
                </c:pt>
                <c:pt idx="3866">
                  <c:v>386700</c:v>
                </c:pt>
                <c:pt idx="3867">
                  <c:v>386800</c:v>
                </c:pt>
                <c:pt idx="3868">
                  <c:v>386900</c:v>
                </c:pt>
                <c:pt idx="3869">
                  <c:v>387000</c:v>
                </c:pt>
                <c:pt idx="3870">
                  <c:v>387100</c:v>
                </c:pt>
                <c:pt idx="3871">
                  <c:v>387200</c:v>
                </c:pt>
                <c:pt idx="3872">
                  <c:v>387300</c:v>
                </c:pt>
                <c:pt idx="3873">
                  <c:v>387400</c:v>
                </c:pt>
                <c:pt idx="3874">
                  <c:v>387500</c:v>
                </c:pt>
                <c:pt idx="3875">
                  <c:v>387600</c:v>
                </c:pt>
                <c:pt idx="3876">
                  <c:v>387700</c:v>
                </c:pt>
                <c:pt idx="3877">
                  <c:v>387800</c:v>
                </c:pt>
                <c:pt idx="3878">
                  <c:v>387900</c:v>
                </c:pt>
                <c:pt idx="3879">
                  <c:v>388000</c:v>
                </c:pt>
                <c:pt idx="3880">
                  <c:v>388100</c:v>
                </c:pt>
                <c:pt idx="3881">
                  <c:v>388200</c:v>
                </c:pt>
                <c:pt idx="3882">
                  <c:v>388300</c:v>
                </c:pt>
                <c:pt idx="3883">
                  <c:v>388400</c:v>
                </c:pt>
                <c:pt idx="3884">
                  <c:v>388500</c:v>
                </c:pt>
                <c:pt idx="3885">
                  <c:v>388600</c:v>
                </c:pt>
                <c:pt idx="3886">
                  <c:v>388700</c:v>
                </c:pt>
                <c:pt idx="3887">
                  <c:v>388800</c:v>
                </c:pt>
                <c:pt idx="3888">
                  <c:v>388900</c:v>
                </c:pt>
                <c:pt idx="3889">
                  <c:v>389000</c:v>
                </c:pt>
                <c:pt idx="3890">
                  <c:v>389100</c:v>
                </c:pt>
                <c:pt idx="3891">
                  <c:v>389200</c:v>
                </c:pt>
                <c:pt idx="3892">
                  <c:v>389300</c:v>
                </c:pt>
                <c:pt idx="3893">
                  <c:v>389400</c:v>
                </c:pt>
                <c:pt idx="3894">
                  <c:v>389500</c:v>
                </c:pt>
                <c:pt idx="3895">
                  <c:v>389600</c:v>
                </c:pt>
                <c:pt idx="3896">
                  <c:v>389700</c:v>
                </c:pt>
                <c:pt idx="3897">
                  <c:v>389800</c:v>
                </c:pt>
                <c:pt idx="3898">
                  <c:v>389900</c:v>
                </c:pt>
                <c:pt idx="3899">
                  <c:v>390000</c:v>
                </c:pt>
                <c:pt idx="3900">
                  <c:v>390100</c:v>
                </c:pt>
                <c:pt idx="3901">
                  <c:v>390200</c:v>
                </c:pt>
                <c:pt idx="3902">
                  <c:v>390300</c:v>
                </c:pt>
                <c:pt idx="3903">
                  <c:v>390400</c:v>
                </c:pt>
                <c:pt idx="3904">
                  <c:v>390500</c:v>
                </c:pt>
                <c:pt idx="3905">
                  <c:v>390600</c:v>
                </c:pt>
                <c:pt idx="3906">
                  <c:v>390700</c:v>
                </c:pt>
                <c:pt idx="3907">
                  <c:v>390800</c:v>
                </c:pt>
                <c:pt idx="3908">
                  <c:v>390900</c:v>
                </c:pt>
                <c:pt idx="3909">
                  <c:v>391000</c:v>
                </c:pt>
                <c:pt idx="3910">
                  <c:v>391100</c:v>
                </c:pt>
                <c:pt idx="3911">
                  <c:v>391200</c:v>
                </c:pt>
                <c:pt idx="3912">
                  <c:v>391300</c:v>
                </c:pt>
                <c:pt idx="3913">
                  <c:v>391400</c:v>
                </c:pt>
                <c:pt idx="3914">
                  <c:v>391500</c:v>
                </c:pt>
                <c:pt idx="3915">
                  <c:v>391600</c:v>
                </c:pt>
                <c:pt idx="3916">
                  <c:v>391700</c:v>
                </c:pt>
                <c:pt idx="3917">
                  <c:v>391800</c:v>
                </c:pt>
                <c:pt idx="3918">
                  <c:v>391900</c:v>
                </c:pt>
                <c:pt idx="3919">
                  <c:v>392000</c:v>
                </c:pt>
                <c:pt idx="3920">
                  <c:v>392100</c:v>
                </c:pt>
                <c:pt idx="3921">
                  <c:v>392200</c:v>
                </c:pt>
                <c:pt idx="3922">
                  <c:v>392300</c:v>
                </c:pt>
                <c:pt idx="3923">
                  <c:v>392400</c:v>
                </c:pt>
                <c:pt idx="3924">
                  <c:v>392500</c:v>
                </c:pt>
                <c:pt idx="3925">
                  <c:v>392600</c:v>
                </c:pt>
                <c:pt idx="3926">
                  <c:v>392700</c:v>
                </c:pt>
                <c:pt idx="3927">
                  <c:v>392800</c:v>
                </c:pt>
                <c:pt idx="3928">
                  <c:v>392900</c:v>
                </c:pt>
                <c:pt idx="3929">
                  <c:v>393000</c:v>
                </c:pt>
                <c:pt idx="3930">
                  <c:v>393100</c:v>
                </c:pt>
                <c:pt idx="3931">
                  <c:v>393200</c:v>
                </c:pt>
                <c:pt idx="3932">
                  <c:v>393300</c:v>
                </c:pt>
                <c:pt idx="3933">
                  <c:v>393400</c:v>
                </c:pt>
                <c:pt idx="3934">
                  <c:v>393500</c:v>
                </c:pt>
                <c:pt idx="3935">
                  <c:v>393600</c:v>
                </c:pt>
                <c:pt idx="3936">
                  <c:v>393700</c:v>
                </c:pt>
                <c:pt idx="3937">
                  <c:v>393800</c:v>
                </c:pt>
                <c:pt idx="3938">
                  <c:v>393900</c:v>
                </c:pt>
                <c:pt idx="3939">
                  <c:v>394000</c:v>
                </c:pt>
                <c:pt idx="3940">
                  <c:v>394100</c:v>
                </c:pt>
                <c:pt idx="3941">
                  <c:v>394200</c:v>
                </c:pt>
                <c:pt idx="3942">
                  <c:v>394300</c:v>
                </c:pt>
                <c:pt idx="3943">
                  <c:v>394400</c:v>
                </c:pt>
                <c:pt idx="3944">
                  <c:v>394500</c:v>
                </c:pt>
                <c:pt idx="3945">
                  <c:v>394600</c:v>
                </c:pt>
                <c:pt idx="3946">
                  <c:v>394700</c:v>
                </c:pt>
                <c:pt idx="3947">
                  <c:v>394800</c:v>
                </c:pt>
                <c:pt idx="3948">
                  <c:v>394900</c:v>
                </c:pt>
                <c:pt idx="3949">
                  <c:v>395000</c:v>
                </c:pt>
                <c:pt idx="3950">
                  <c:v>395100</c:v>
                </c:pt>
                <c:pt idx="3951">
                  <c:v>395200</c:v>
                </c:pt>
                <c:pt idx="3952">
                  <c:v>395300</c:v>
                </c:pt>
                <c:pt idx="3953">
                  <c:v>395400</c:v>
                </c:pt>
                <c:pt idx="3954">
                  <c:v>395500</c:v>
                </c:pt>
                <c:pt idx="3955">
                  <c:v>395600</c:v>
                </c:pt>
                <c:pt idx="3956">
                  <c:v>395700</c:v>
                </c:pt>
                <c:pt idx="3957">
                  <c:v>395800</c:v>
                </c:pt>
                <c:pt idx="3958">
                  <c:v>395900</c:v>
                </c:pt>
                <c:pt idx="3959">
                  <c:v>396000</c:v>
                </c:pt>
                <c:pt idx="3960">
                  <c:v>396100</c:v>
                </c:pt>
                <c:pt idx="3961">
                  <c:v>396200</c:v>
                </c:pt>
                <c:pt idx="3962">
                  <c:v>396300</c:v>
                </c:pt>
                <c:pt idx="3963">
                  <c:v>396400</c:v>
                </c:pt>
                <c:pt idx="3964">
                  <c:v>396500</c:v>
                </c:pt>
                <c:pt idx="3965">
                  <c:v>396600</c:v>
                </c:pt>
                <c:pt idx="3966">
                  <c:v>396700</c:v>
                </c:pt>
                <c:pt idx="3967">
                  <c:v>396800</c:v>
                </c:pt>
                <c:pt idx="3968">
                  <c:v>396900</c:v>
                </c:pt>
                <c:pt idx="3969">
                  <c:v>397000</c:v>
                </c:pt>
                <c:pt idx="3970">
                  <c:v>397100</c:v>
                </c:pt>
                <c:pt idx="3971">
                  <c:v>397200</c:v>
                </c:pt>
                <c:pt idx="3972">
                  <c:v>397300</c:v>
                </c:pt>
                <c:pt idx="3973">
                  <c:v>397400</c:v>
                </c:pt>
                <c:pt idx="3974">
                  <c:v>397500</c:v>
                </c:pt>
                <c:pt idx="3975">
                  <c:v>397600</c:v>
                </c:pt>
                <c:pt idx="3976">
                  <c:v>397700</c:v>
                </c:pt>
                <c:pt idx="3977">
                  <c:v>397800</c:v>
                </c:pt>
                <c:pt idx="3978">
                  <c:v>397900</c:v>
                </c:pt>
                <c:pt idx="3979">
                  <c:v>398000</c:v>
                </c:pt>
                <c:pt idx="3980">
                  <c:v>398100</c:v>
                </c:pt>
                <c:pt idx="3981">
                  <c:v>398200</c:v>
                </c:pt>
                <c:pt idx="3982">
                  <c:v>398300</c:v>
                </c:pt>
                <c:pt idx="3983">
                  <c:v>398400</c:v>
                </c:pt>
                <c:pt idx="3984">
                  <c:v>398500</c:v>
                </c:pt>
                <c:pt idx="3985">
                  <c:v>398600</c:v>
                </c:pt>
                <c:pt idx="3986">
                  <c:v>398700</c:v>
                </c:pt>
                <c:pt idx="3987">
                  <c:v>398800</c:v>
                </c:pt>
                <c:pt idx="3988">
                  <c:v>398900</c:v>
                </c:pt>
                <c:pt idx="3989">
                  <c:v>399000</c:v>
                </c:pt>
                <c:pt idx="3990">
                  <c:v>399100</c:v>
                </c:pt>
                <c:pt idx="3991">
                  <c:v>399200</c:v>
                </c:pt>
                <c:pt idx="3992">
                  <c:v>399300</c:v>
                </c:pt>
                <c:pt idx="3993">
                  <c:v>399400</c:v>
                </c:pt>
                <c:pt idx="3994">
                  <c:v>399500</c:v>
                </c:pt>
                <c:pt idx="3995">
                  <c:v>399600</c:v>
                </c:pt>
                <c:pt idx="3996">
                  <c:v>399700</c:v>
                </c:pt>
                <c:pt idx="3997">
                  <c:v>399800</c:v>
                </c:pt>
                <c:pt idx="3998">
                  <c:v>399900</c:v>
                </c:pt>
                <c:pt idx="3999">
                  <c:v>400000</c:v>
                </c:pt>
                <c:pt idx="4000">
                  <c:v>400100</c:v>
                </c:pt>
                <c:pt idx="4001">
                  <c:v>400200</c:v>
                </c:pt>
                <c:pt idx="4002">
                  <c:v>400300</c:v>
                </c:pt>
                <c:pt idx="4003">
                  <c:v>400400</c:v>
                </c:pt>
                <c:pt idx="4004">
                  <c:v>400500</c:v>
                </c:pt>
                <c:pt idx="4005">
                  <c:v>400600</c:v>
                </c:pt>
                <c:pt idx="4006">
                  <c:v>400700</c:v>
                </c:pt>
                <c:pt idx="4007">
                  <c:v>400800</c:v>
                </c:pt>
                <c:pt idx="4008">
                  <c:v>400900</c:v>
                </c:pt>
                <c:pt idx="4009">
                  <c:v>401000</c:v>
                </c:pt>
                <c:pt idx="4010">
                  <c:v>401100</c:v>
                </c:pt>
                <c:pt idx="4011">
                  <c:v>401200</c:v>
                </c:pt>
                <c:pt idx="4012">
                  <c:v>401300</c:v>
                </c:pt>
                <c:pt idx="4013">
                  <c:v>401400</c:v>
                </c:pt>
                <c:pt idx="4014">
                  <c:v>401500</c:v>
                </c:pt>
                <c:pt idx="4015">
                  <c:v>401600</c:v>
                </c:pt>
                <c:pt idx="4016">
                  <c:v>401700</c:v>
                </c:pt>
                <c:pt idx="4017">
                  <c:v>401800</c:v>
                </c:pt>
                <c:pt idx="4018">
                  <c:v>401900</c:v>
                </c:pt>
                <c:pt idx="4019">
                  <c:v>402000</c:v>
                </c:pt>
                <c:pt idx="4020">
                  <c:v>402100</c:v>
                </c:pt>
                <c:pt idx="4021">
                  <c:v>402200</c:v>
                </c:pt>
                <c:pt idx="4022">
                  <c:v>402300</c:v>
                </c:pt>
                <c:pt idx="4023">
                  <c:v>402400</c:v>
                </c:pt>
                <c:pt idx="4024">
                  <c:v>402500</c:v>
                </c:pt>
                <c:pt idx="4025">
                  <c:v>402600</c:v>
                </c:pt>
                <c:pt idx="4026">
                  <c:v>402700</c:v>
                </c:pt>
                <c:pt idx="4027">
                  <c:v>402800</c:v>
                </c:pt>
                <c:pt idx="4028">
                  <c:v>402900</c:v>
                </c:pt>
                <c:pt idx="4029">
                  <c:v>403000</c:v>
                </c:pt>
                <c:pt idx="4030">
                  <c:v>403100</c:v>
                </c:pt>
                <c:pt idx="4031">
                  <c:v>403200</c:v>
                </c:pt>
                <c:pt idx="4032">
                  <c:v>403300</c:v>
                </c:pt>
                <c:pt idx="4033">
                  <c:v>403400</c:v>
                </c:pt>
                <c:pt idx="4034">
                  <c:v>403500</c:v>
                </c:pt>
                <c:pt idx="4035">
                  <c:v>403600</c:v>
                </c:pt>
                <c:pt idx="4036">
                  <c:v>403700</c:v>
                </c:pt>
                <c:pt idx="4037">
                  <c:v>403800</c:v>
                </c:pt>
                <c:pt idx="4038">
                  <c:v>403900</c:v>
                </c:pt>
                <c:pt idx="4039">
                  <c:v>404000</c:v>
                </c:pt>
                <c:pt idx="4040">
                  <c:v>404100</c:v>
                </c:pt>
                <c:pt idx="4041">
                  <c:v>404200</c:v>
                </c:pt>
                <c:pt idx="4042">
                  <c:v>404300</c:v>
                </c:pt>
                <c:pt idx="4043">
                  <c:v>404400</c:v>
                </c:pt>
                <c:pt idx="4044">
                  <c:v>404500</c:v>
                </c:pt>
                <c:pt idx="4045">
                  <c:v>404600</c:v>
                </c:pt>
                <c:pt idx="4046">
                  <c:v>404700</c:v>
                </c:pt>
                <c:pt idx="4047">
                  <c:v>404800</c:v>
                </c:pt>
                <c:pt idx="4048">
                  <c:v>404900</c:v>
                </c:pt>
                <c:pt idx="4049">
                  <c:v>405000</c:v>
                </c:pt>
                <c:pt idx="4050">
                  <c:v>405100</c:v>
                </c:pt>
                <c:pt idx="4051">
                  <c:v>405200</c:v>
                </c:pt>
                <c:pt idx="4052">
                  <c:v>405300</c:v>
                </c:pt>
                <c:pt idx="4053">
                  <c:v>405400</c:v>
                </c:pt>
                <c:pt idx="4054">
                  <c:v>405500</c:v>
                </c:pt>
                <c:pt idx="4055">
                  <c:v>405600</c:v>
                </c:pt>
                <c:pt idx="4056">
                  <c:v>405700</c:v>
                </c:pt>
                <c:pt idx="4057">
                  <c:v>405800</c:v>
                </c:pt>
                <c:pt idx="4058">
                  <c:v>405900</c:v>
                </c:pt>
                <c:pt idx="4059">
                  <c:v>406000</c:v>
                </c:pt>
                <c:pt idx="4060">
                  <c:v>406100</c:v>
                </c:pt>
                <c:pt idx="4061">
                  <c:v>406200</c:v>
                </c:pt>
                <c:pt idx="4062">
                  <c:v>406300</c:v>
                </c:pt>
                <c:pt idx="4063">
                  <c:v>406400</c:v>
                </c:pt>
                <c:pt idx="4064">
                  <c:v>406500</c:v>
                </c:pt>
                <c:pt idx="4065">
                  <c:v>406600</c:v>
                </c:pt>
                <c:pt idx="4066">
                  <c:v>406700</c:v>
                </c:pt>
                <c:pt idx="4067">
                  <c:v>406800</c:v>
                </c:pt>
                <c:pt idx="4068">
                  <c:v>406900</c:v>
                </c:pt>
                <c:pt idx="4069">
                  <c:v>407000</c:v>
                </c:pt>
                <c:pt idx="4070">
                  <c:v>407100</c:v>
                </c:pt>
                <c:pt idx="4071">
                  <c:v>407200</c:v>
                </c:pt>
                <c:pt idx="4072">
                  <c:v>407300</c:v>
                </c:pt>
                <c:pt idx="4073">
                  <c:v>407400</c:v>
                </c:pt>
                <c:pt idx="4074">
                  <c:v>407500</c:v>
                </c:pt>
                <c:pt idx="4075">
                  <c:v>407600</c:v>
                </c:pt>
                <c:pt idx="4076">
                  <c:v>407700</c:v>
                </c:pt>
                <c:pt idx="4077">
                  <c:v>407800</c:v>
                </c:pt>
                <c:pt idx="4078">
                  <c:v>407900</c:v>
                </c:pt>
                <c:pt idx="4079">
                  <c:v>408000</c:v>
                </c:pt>
                <c:pt idx="4080">
                  <c:v>408100</c:v>
                </c:pt>
                <c:pt idx="4081">
                  <c:v>408200</c:v>
                </c:pt>
                <c:pt idx="4082">
                  <c:v>408300</c:v>
                </c:pt>
                <c:pt idx="4083">
                  <c:v>408400</c:v>
                </c:pt>
                <c:pt idx="4084">
                  <c:v>408500</c:v>
                </c:pt>
                <c:pt idx="4085">
                  <c:v>408600</c:v>
                </c:pt>
                <c:pt idx="4086">
                  <c:v>408700</c:v>
                </c:pt>
                <c:pt idx="4087">
                  <c:v>408800</c:v>
                </c:pt>
                <c:pt idx="4088">
                  <c:v>408900</c:v>
                </c:pt>
                <c:pt idx="4089">
                  <c:v>409000</c:v>
                </c:pt>
                <c:pt idx="4090">
                  <c:v>409100</c:v>
                </c:pt>
                <c:pt idx="4091">
                  <c:v>409200</c:v>
                </c:pt>
                <c:pt idx="4092">
                  <c:v>409300</c:v>
                </c:pt>
                <c:pt idx="4093">
                  <c:v>409400</c:v>
                </c:pt>
                <c:pt idx="4094">
                  <c:v>409500</c:v>
                </c:pt>
                <c:pt idx="4095">
                  <c:v>409600</c:v>
                </c:pt>
                <c:pt idx="4096">
                  <c:v>409700</c:v>
                </c:pt>
                <c:pt idx="4097">
                  <c:v>409800</c:v>
                </c:pt>
                <c:pt idx="4098">
                  <c:v>409900</c:v>
                </c:pt>
                <c:pt idx="4099">
                  <c:v>410000</c:v>
                </c:pt>
                <c:pt idx="4100">
                  <c:v>410100</c:v>
                </c:pt>
                <c:pt idx="4101">
                  <c:v>410200</c:v>
                </c:pt>
                <c:pt idx="4102">
                  <c:v>410300</c:v>
                </c:pt>
                <c:pt idx="4103">
                  <c:v>410400</c:v>
                </c:pt>
                <c:pt idx="4104">
                  <c:v>410500</c:v>
                </c:pt>
                <c:pt idx="4105">
                  <c:v>410600</c:v>
                </c:pt>
                <c:pt idx="4106">
                  <c:v>410700</c:v>
                </c:pt>
                <c:pt idx="4107">
                  <c:v>410800</c:v>
                </c:pt>
                <c:pt idx="4108">
                  <c:v>410900</c:v>
                </c:pt>
                <c:pt idx="4109">
                  <c:v>411000</c:v>
                </c:pt>
                <c:pt idx="4110">
                  <c:v>411100</c:v>
                </c:pt>
                <c:pt idx="4111">
                  <c:v>411200</c:v>
                </c:pt>
                <c:pt idx="4112">
                  <c:v>411300</c:v>
                </c:pt>
                <c:pt idx="4113">
                  <c:v>411400</c:v>
                </c:pt>
                <c:pt idx="4114">
                  <c:v>411500</c:v>
                </c:pt>
                <c:pt idx="4115">
                  <c:v>411600</c:v>
                </c:pt>
                <c:pt idx="4116">
                  <c:v>411700</c:v>
                </c:pt>
                <c:pt idx="4117">
                  <c:v>411800</c:v>
                </c:pt>
                <c:pt idx="4118">
                  <c:v>411900</c:v>
                </c:pt>
                <c:pt idx="4119">
                  <c:v>412000</c:v>
                </c:pt>
                <c:pt idx="4120">
                  <c:v>412100</c:v>
                </c:pt>
                <c:pt idx="4121">
                  <c:v>412200</c:v>
                </c:pt>
                <c:pt idx="4122">
                  <c:v>412300</c:v>
                </c:pt>
                <c:pt idx="4123">
                  <c:v>412400</c:v>
                </c:pt>
                <c:pt idx="4124">
                  <c:v>412500</c:v>
                </c:pt>
                <c:pt idx="4125">
                  <c:v>412600</c:v>
                </c:pt>
                <c:pt idx="4126">
                  <c:v>412700</c:v>
                </c:pt>
                <c:pt idx="4127">
                  <c:v>412800</c:v>
                </c:pt>
                <c:pt idx="4128">
                  <c:v>412900</c:v>
                </c:pt>
                <c:pt idx="4129">
                  <c:v>413000</c:v>
                </c:pt>
                <c:pt idx="4130">
                  <c:v>413100</c:v>
                </c:pt>
                <c:pt idx="4131">
                  <c:v>413200</c:v>
                </c:pt>
                <c:pt idx="4132">
                  <c:v>413300</c:v>
                </c:pt>
                <c:pt idx="4133">
                  <c:v>413400</c:v>
                </c:pt>
                <c:pt idx="4134">
                  <c:v>413500</c:v>
                </c:pt>
                <c:pt idx="4135">
                  <c:v>413600</c:v>
                </c:pt>
                <c:pt idx="4136">
                  <c:v>413700</c:v>
                </c:pt>
                <c:pt idx="4137">
                  <c:v>413800</c:v>
                </c:pt>
                <c:pt idx="4138">
                  <c:v>413900</c:v>
                </c:pt>
                <c:pt idx="4139">
                  <c:v>414000</c:v>
                </c:pt>
                <c:pt idx="4140">
                  <c:v>414100</c:v>
                </c:pt>
                <c:pt idx="4141">
                  <c:v>414200</c:v>
                </c:pt>
                <c:pt idx="4142">
                  <c:v>414300</c:v>
                </c:pt>
                <c:pt idx="4143">
                  <c:v>414400</c:v>
                </c:pt>
                <c:pt idx="4144">
                  <c:v>414500</c:v>
                </c:pt>
                <c:pt idx="4145">
                  <c:v>414600</c:v>
                </c:pt>
                <c:pt idx="4146">
                  <c:v>414700</c:v>
                </c:pt>
                <c:pt idx="4147">
                  <c:v>414800</c:v>
                </c:pt>
                <c:pt idx="4148">
                  <c:v>414900</c:v>
                </c:pt>
                <c:pt idx="4149">
                  <c:v>415000</c:v>
                </c:pt>
                <c:pt idx="4150">
                  <c:v>415100</c:v>
                </c:pt>
                <c:pt idx="4151">
                  <c:v>415200</c:v>
                </c:pt>
                <c:pt idx="4152">
                  <c:v>415300</c:v>
                </c:pt>
                <c:pt idx="4153">
                  <c:v>415400</c:v>
                </c:pt>
                <c:pt idx="4154">
                  <c:v>415500</c:v>
                </c:pt>
                <c:pt idx="4155">
                  <c:v>415600</c:v>
                </c:pt>
                <c:pt idx="4156">
                  <c:v>415700</c:v>
                </c:pt>
                <c:pt idx="4157">
                  <c:v>415800</c:v>
                </c:pt>
                <c:pt idx="4158">
                  <c:v>415900</c:v>
                </c:pt>
                <c:pt idx="4159">
                  <c:v>416000</c:v>
                </c:pt>
                <c:pt idx="4160">
                  <c:v>416100</c:v>
                </c:pt>
                <c:pt idx="4161">
                  <c:v>416200</c:v>
                </c:pt>
                <c:pt idx="4162">
                  <c:v>416300</c:v>
                </c:pt>
                <c:pt idx="4163">
                  <c:v>416400</c:v>
                </c:pt>
                <c:pt idx="4164">
                  <c:v>416500</c:v>
                </c:pt>
                <c:pt idx="4165">
                  <c:v>416600</c:v>
                </c:pt>
                <c:pt idx="4166">
                  <c:v>416700</c:v>
                </c:pt>
                <c:pt idx="4167">
                  <c:v>416800</c:v>
                </c:pt>
                <c:pt idx="4168">
                  <c:v>416900</c:v>
                </c:pt>
                <c:pt idx="4169">
                  <c:v>417000</c:v>
                </c:pt>
                <c:pt idx="4170">
                  <c:v>417100</c:v>
                </c:pt>
                <c:pt idx="4171">
                  <c:v>417200</c:v>
                </c:pt>
                <c:pt idx="4172">
                  <c:v>417300</c:v>
                </c:pt>
                <c:pt idx="4173">
                  <c:v>417400</c:v>
                </c:pt>
                <c:pt idx="4174">
                  <c:v>417500</c:v>
                </c:pt>
                <c:pt idx="4175">
                  <c:v>417600</c:v>
                </c:pt>
                <c:pt idx="4176">
                  <c:v>417700</c:v>
                </c:pt>
                <c:pt idx="4177">
                  <c:v>417800</c:v>
                </c:pt>
                <c:pt idx="4178">
                  <c:v>417900</c:v>
                </c:pt>
                <c:pt idx="4179">
                  <c:v>418000</c:v>
                </c:pt>
                <c:pt idx="4180">
                  <c:v>418100</c:v>
                </c:pt>
                <c:pt idx="4181">
                  <c:v>418200</c:v>
                </c:pt>
                <c:pt idx="4182">
                  <c:v>418300</c:v>
                </c:pt>
                <c:pt idx="4183">
                  <c:v>418400</c:v>
                </c:pt>
                <c:pt idx="4184">
                  <c:v>418500</c:v>
                </c:pt>
                <c:pt idx="4185">
                  <c:v>418600</c:v>
                </c:pt>
                <c:pt idx="4186">
                  <c:v>418700</c:v>
                </c:pt>
                <c:pt idx="4187">
                  <c:v>418800</c:v>
                </c:pt>
                <c:pt idx="4188">
                  <c:v>418900</c:v>
                </c:pt>
                <c:pt idx="4189">
                  <c:v>419000</c:v>
                </c:pt>
                <c:pt idx="4190">
                  <c:v>419100</c:v>
                </c:pt>
                <c:pt idx="4191">
                  <c:v>419200</c:v>
                </c:pt>
                <c:pt idx="4192">
                  <c:v>419300</c:v>
                </c:pt>
                <c:pt idx="4193">
                  <c:v>419400</c:v>
                </c:pt>
                <c:pt idx="4194">
                  <c:v>419500</c:v>
                </c:pt>
                <c:pt idx="4195">
                  <c:v>419600</c:v>
                </c:pt>
                <c:pt idx="4196">
                  <c:v>419700</c:v>
                </c:pt>
                <c:pt idx="4197">
                  <c:v>419800</c:v>
                </c:pt>
                <c:pt idx="4198">
                  <c:v>419900</c:v>
                </c:pt>
                <c:pt idx="4199">
                  <c:v>420000</c:v>
                </c:pt>
                <c:pt idx="4200">
                  <c:v>420100</c:v>
                </c:pt>
                <c:pt idx="4201">
                  <c:v>420200</c:v>
                </c:pt>
                <c:pt idx="4202">
                  <c:v>420300</c:v>
                </c:pt>
                <c:pt idx="4203">
                  <c:v>420400</c:v>
                </c:pt>
                <c:pt idx="4204">
                  <c:v>420500</c:v>
                </c:pt>
                <c:pt idx="4205">
                  <c:v>420600</c:v>
                </c:pt>
                <c:pt idx="4206">
                  <c:v>420700</c:v>
                </c:pt>
                <c:pt idx="4207">
                  <c:v>420800</c:v>
                </c:pt>
                <c:pt idx="4208">
                  <c:v>420900</c:v>
                </c:pt>
                <c:pt idx="4209">
                  <c:v>421000</c:v>
                </c:pt>
                <c:pt idx="4210">
                  <c:v>421100</c:v>
                </c:pt>
                <c:pt idx="4211">
                  <c:v>421200</c:v>
                </c:pt>
                <c:pt idx="4212">
                  <c:v>421300</c:v>
                </c:pt>
                <c:pt idx="4213">
                  <c:v>421400</c:v>
                </c:pt>
                <c:pt idx="4214">
                  <c:v>421500</c:v>
                </c:pt>
                <c:pt idx="4215">
                  <c:v>421600</c:v>
                </c:pt>
                <c:pt idx="4216">
                  <c:v>421700</c:v>
                </c:pt>
                <c:pt idx="4217">
                  <c:v>421800</c:v>
                </c:pt>
                <c:pt idx="4218">
                  <c:v>421900</c:v>
                </c:pt>
                <c:pt idx="4219">
                  <c:v>422000</c:v>
                </c:pt>
                <c:pt idx="4220">
                  <c:v>422100</c:v>
                </c:pt>
                <c:pt idx="4221">
                  <c:v>422200</c:v>
                </c:pt>
                <c:pt idx="4222">
                  <c:v>422300</c:v>
                </c:pt>
                <c:pt idx="4223">
                  <c:v>422400</c:v>
                </c:pt>
                <c:pt idx="4224">
                  <c:v>422500</c:v>
                </c:pt>
                <c:pt idx="4225">
                  <c:v>422600</c:v>
                </c:pt>
                <c:pt idx="4226">
                  <c:v>422700</c:v>
                </c:pt>
                <c:pt idx="4227">
                  <c:v>422800</c:v>
                </c:pt>
                <c:pt idx="4228">
                  <c:v>422900</c:v>
                </c:pt>
                <c:pt idx="4229">
                  <c:v>423000</c:v>
                </c:pt>
                <c:pt idx="4230">
                  <c:v>423100</c:v>
                </c:pt>
                <c:pt idx="4231">
                  <c:v>423200</c:v>
                </c:pt>
                <c:pt idx="4232">
                  <c:v>423300</c:v>
                </c:pt>
                <c:pt idx="4233">
                  <c:v>423400</c:v>
                </c:pt>
                <c:pt idx="4234">
                  <c:v>423500</c:v>
                </c:pt>
                <c:pt idx="4235">
                  <c:v>423600</c:v>
                </c:pt>
                <c:pt idx="4236">
                  <c:v>423700</c:v>
                </c:pt>
                <c:pt idx="4237">
                  <c:v>423800</c:v>
                </c:pt>
                <c:pt idx="4238">
                  <c:v>423900</c:v>
                </c:pt>
                <c:pt idx="4239">
                  <c:v>424000</c:v>
                </c:pt>
                <c:pt idx="4240">
                  <c:v>424100</c:v>
                </c:pt>
                <c:pt idx="4241">
                  <c:v>424200</c:v>
                </c:pt>
                <c:pt idx="4242">
                  <c:v>424300</c:v>
                </c:pt>
                <c:pt idx="4243">
                  <c:v>424400</c:v>
                </c:pt>
                <c:pt idx="4244">
                  <c:v>424500</c:v>
                </c:pt>
                <c:pt idx="4245">
                  <c:v>424600</c:v>
                </c:pt>
                <c:pt idx="4246">
                  <c:v>424700</c:v>
                </c:pt>
                <c:pt idx="4247">
                  <c:v>424800</c:v>
                </c:pt>
                <c:pt idx="4248">
                  <c:v>424900</c:v>
                </c:pt>
                <c:pt idx="4249">
                  <c:v>425000</c:v>
                </c:pt>
                <c:pt idx="4250">
                  <c:v>425100</c:v>
                </c:pt>
                <c:pt idx="4251">
                  <c:v>425200</c:v>
                </c:pt>
                <c:pt idx="4252">
                  <c:v>425300</c:v>
                </c:pt>
                <c:pt idx="4253">
                  <c:v>425400</c:v>
                </c:pt>
                <c:pt idx="4254">
                  <c:v>425500</c:v>
                </c:pt>
                <c:pt idx="4255">
                  <c:v>425600</c:v>
                </c:pt>
                <c:pt idx="4256">
                  <c:v>425700</c:v>
                </c:pt>
                <c:pt idx="4257">
                  <c:v>425800</c:v>
                </c:pt>
                <c:pt idx="4258">
                  <c:v>425900</c:v>
                </c:pt>
                <c:pt idx="4259">
                  <c:v>426000</c:v>
                </c:pt>
                <c:pt idx="4260">
                  <c:v>426100</c:v>
                </c:pt>
                <c:pt idx="4261">
                  <c:v>426200</c:v>
                </c:pt>
                <c:pt idx="4262">
                  <c:v>426300</c:v>
                </c:pt>
                <c:pt idx="4263">
                  <c:v>426400</c:v>
                </c:pt>
                <c:pt idx="4264">
                  <c:v>426500</c:v>
                </c:pt>
                <c:pt idx="4265">
                  <c:v>426600</c:v>
                </c:pt>
                <c:pt idx="4266">
                  <c:v>426700</c:v>
                </c:pt>
                <c:pt idx="4267">
                  <c:v>426800</c:v>
                </c:pt>
                <c:pt idx="4268">
                  <c:v>426900</c:v>
                </c:pt>
                <c:pt idx="4269">
                  <c:v>427000</c:v>
                </c:pt>
                <c:pt idx="4270">
                  <c:v>427100</c:v>
                </c:pt>
                <c:pt idx="4271">
                  <c:v>427200</c:v>
                </c:pt>
                <c:pt idx="4272">
                  <c:v>427300</c:v>
                </c:pt>
                <c:pt idx="4273">
                  <c:v>427400</c:v>
                </c:pt>
                <c:pt idx="4274">
                  <c:v>427500</c:v>
                </c:pt>
                <c:pt idx="4275">
                  <c:v>427600</c:v>
                </c:pt>
                <c:pt idx="4276">
                  <c:v>427700</c:v>
                </c:pt>
                <c:pt idx="4277">
                  <c:v>427800</c:v>
                </c:pt>
                <c:pt idx="4278">
                  <c:v>427900</c:v>
                </c:pt>
                <c:pt idx="4279">
                  <c:v>428000</c:v>
                </c:pt>
                <c:pt idx="4280">
                  <c:v>428100</c:v>
                </c:pt>
                <c:pt idx="4281">
                  <c:v>428200</c:v>
                </c:pt>
                <c:pt idx="4282">
                  <c:v>428300</c:v>
                </c:pt>
                <c:pt idx="4283">
                  <c:v>428400</c:v>
                </c:pt>
                <c:pt idx="4284">
                  <c:v>428500</c:v>
                </c:pt>
                <c:pt idx="4285">
                  <c:v>428600</c:v>
                </c:pt>
                <c:pt idx="4286">
                  <c:v>428700</c:v>
                </c:pt>
                <c:pt idx="4287">
                  <c:v>428800</c:v>
                </c:pt>
                <c:pt idx="4288">
                  <c:v>428900</c:v>
                </c:pt>
                <c:pt idx="4289">
                  <c:v>429000</c:v>
                </c:pt>
                <c:pt idx="4290">
                  <c:v>429100</c:v>
                </c:pt>
                <c:pt idx="4291">
                  <c:v>429200</c:v>
                </c:pt>
                <c:pt idx="4292">
                  <c:v>429300</c:v>
                </c:pt>
                <c:pt idx="4293">
                  <c:v>429400</c:v>
                </c:pt>
                <c:pt idx="4294">
                  <c:v>429500</c:v>
                </c:pt>
                <c:pt idx="4295">
                  <c:v>429600</c:v>
                </c:pt>
                <c:pt idx="4296">
                  <c:v>429700</c:v>
                </c:pt>
                <c:pt idx="4297">
                  <c:v>429800</c:v>
                </c:pt>
                <c:pt idx="4298">
                  <c:v>429900</c:v>
                </c:pt>
                <c:pt idx="4299">
                  <c:v>430000</c:v>
                </c:pt>
                <c:pt idx="4300">
                  <c:v>430100</c:v>
                </c:pt>
                <c:pt idx="4301">
                  <c:v>430200</c:v>
                </c:pt>
                <c:pt idx="4302">
                  <c:v>430300</c:v>
                </c:pt>
                <c:pt idx="4303">
                  <c:v>430400</c:v>
                </c:pt>
                <c:pt idx="4304">
                  <c:v>430500</c:v>
                </c:pt>
                <c:pt idx="4305">
                  <c:v>430600</c:v>
                </c:pt>
                <c:pt idx="4306">
                  <c:v>430700</c:v>
                </c:pt>
                <c:pt idx="4307">
                  <c:v>430800</c:v>
                </c:pt>
                <c:pt idx="4308">
                  <c:v>430900</c:v>
                </c:pt>
                <c:pt idx="4309">
                  <c:v>431000</c:v>
                </c:pt>
                <c:pt idx="4310">
                  <c:v>431100</c:v>
                </c:pt>
                <c:pt idx="4311">
                  <c:v>431200</c:v>
                </c:pt>
                <c:pt idx="4312">
                  <c:v>431300</c:v>
                </c:pt>
                <c:pt idx="4313">
                  <c:v>431400</c:v>
                </c:pt>
                <c:pt idx="4314">
                  <c:v>431500</c:v>
                </c:pt>
                <c:pt idx="4315">
                  <c:v>431600</c:v>
                </c:pt>
                <c:pt idx="4316">
                  <c:v>431700</c:v>
                </c:pt>
                <c:pt idx="4317">
                  <c:v>431800</c:v>
                </c:pt>
                <c:pt idx="4318">
                  <c:v>431900</c:v>
                </c:pt>
                <c:pt idx="4319">
                  <c:v>432000</c:v>
                </c:pt>
                <c:pt idx="4320">
                  <c:v>432100</c:v>
                </c:pt>
                <c:pt idx="4321">
                  <c:v>432200</c:v>
                </c:pt>
                <c:pt idx="4322">
                  <c:v>432300</c:v>
                </c:pt>
                <c:pt idx="4323">
                  <c:v>432400</c:v>
                </c:pt>
                <c:pt idx="4324">
                  <c:v>432500</c:v>
                </c:pt>
                <c:pt idx="4325">
                  <c:v>432600</c:v>
                </c:pt>
                <c:pt idx="4326">
                  <c:v>432700</c:v>
                </c:pt>
                <c:pt idx="4327">
                  <c:v>432800</c:v>
                </c:pt>
                <c:pt idx="4328">
                  <c:v>432900</c:v>
                </c:pt>
                <c:pt idx="4329">
                  <c:v>433000</c:v>
                </c:pt>
                <c:pt idx="4330">
                  <c:v>433100</c:v>
                </c:pt>
                <c:pt idx="4331">
                  <c:v>433200</c:v>
                </c:pt>
                <c:pt idx="4332">
                  <c:v>433300</c:v>
                </c:pt>
                <c:pt idx="4333">
                  <c:v>433400</c:v>
                </c:pt>
                <c:pt idx="4334">
                  <c:v>433500</c:v>
                </c:pt>
                <c:pt idx="4335">
                  <c:v>433600</c:v>
                </c:pt>
                <c:pt idx="4336">
                  <c:v>433700</c:v>
                </c:pt>
                <c:pt idx="4337">
                  <c:v>433800</c:v>
                </c:pt>
                <c:pt idx="4338">
                  <c:v>433900</c:v>
                </c:pt>
                <c:pt idx="4339">
                  <c:v>434000</c:v>
                </c:pt>
                <c:pt idx="4340">
                  <c:v>434100</c:v>
                </c:pt>
                <c:pt idx="4341">
                  <c:v>434200</c:v>
                </c:pt>
                <c:pt idx="4342">
                  <c:v>434300</c:v>
                </c:pt>
                <c:pt idx="4343">
                  <c:v>434400</c:v>
                </c:pt>
                <c:pt idx="4344">
                  <c:v>434500</c:v>
                </c:pt>
                <c:pt idx="4345">
                  <c:v>434600</c:v>
                </c:pt>
                <c:pt idx="4346">
                  <c:v>434700</c:v>
                </c:pt>
                <c:pt idx="4347">
                  <c:v>434800</c:v>
                </c:pt>
                <c:pt idx="4348">
                  <c:v>434900</c:v>
                </c:pt>
                <c:pt idx="4349">
                  <c:v>435000</c:v>
                </c:pt>
                <c:pt idx="4350">
                  <c:v>435100</c:v>
                </c:pt>
                <c:pt idx="4351">
                  <c:v>435200</c:v>
                </c:pt>
                <c:pt idx="4352">
                  <c:v>435300</c:v>
                </c:pt>
                <c:pt idx="4353">
                  <c:v>435400</c:v>
                </c:pt>
                <c:pt idx="4354">
                  <c:v>435500</c:v>
                </c:pt>
                <c:pt idx="4355">
                  <c:v>435600</c:v>
                </c:pt>
                <c:pt idx="4356">
                  <c:v>435700</c:v>
                </c:pt>
                <c:pt idx="4357">
                  <c:v>435800</c:v>
                </c:pt>
                <c:pt idx="4358">
                  <c:v>435900</c:v>
                </c:pt>
                <c:pt idx="4359">
                  <c:v>436000</c:v>
                </c:pt>
                <c:pt idx="4360">
                  <c:v>436100</c:v>
                </c:pt>
                <c:pt idx="4361">
                  <c:v>436200</c:v>
                </c:pt>
                <c:pt idx="4362">
                  <c:v>436300</c:v>
                </c:pt>
                <c:pt idx="4363">
                  <c:v>436400</c:v>
                </c:pt>
                <c:pt idx="4364">
                  <c:v>436500</c:v>
                </c:pt>
                <c:pt idx="4365">
                  <c:v>436600</c:v>
                </c:pt>
                <c:pt idx="4366">
                  <c:v>436700</c:v>
                </c:pt>
                <c:pt idx="4367">
                  <c:v>436800</c:v>
                </c:pt>
                <c:pt idx="4368">
                  <c:v>436900</c:v>
                </c:pt>
                <c:pt idx="4369">
                  <c:v>437000</c:v>
                </c:pt>
                <c:pt idx="4370">
                  <c:v>437100</c:v>
                </c:pt>
                <c:pt idx="4371">
                  <c:v>437200</c:v>
                </c:pt>
                <c:pt idx="4372">
                  <c:v>437300</c:v>
                </c:pt>
                <c:pt idx="4373">
                  <c:v>437400</c:v>
                </c:pt>
                <c:pt idx="4374">
                  <c:v>437500</c:v>
                </c:pt>
                <c:pt idx="4375">
                  <c:v>437600</c:v>
                </c:pt>
                <c:pt idx="4376">
                  <c:v>437700</c:v>
                </c:pt>
                <c:pt idx="4377">
                  <c:v>437800</c:v>
                </c:pt>
                <c:pt idx="4378">
                  <c:v>437900</c:v>
                </c:pt>
                <c:pt idx="4379">
                  <c:v>438000</c:v>
                </c:pt>
                <c:pt idx="4380">
                  <c:v>438100</c:v>
                </c:pt>
                <c:pt idx="4381">
                  <c:v>438200</c:v>
                </c:pt>
                <c:pt idx="4382">
                  <c:v>438300</c:v>
                </c:pt>
                <c:pt idx="4383">
                  <c:v>438400</c:v>
                </c:pt>
                <c:pt idx="4384">
                  <c:v>438500</c:v>
                </c:pt>
                <c:pt idx="4385">
                  <c:v>438600</c:v>
                </c:pt>
                <c:pt idx="4386">
                  <c:v>438700</c:v>
                </c:pt>
                <c:pt idx="4387">
                  <c:v>438800</c:v>
                </c:pt>
                <c:pt idx="4388">
                  <c:v>438900</c:v>
                </c:pt>
                <c:pt idx="4389">
                  <c:v>439000</c:v>
                </c:pt>
                <c:pt idx="4390">
                  <c:v>439100</c:v>
                </c:pt>
                <c:pt idx="4391">
                  <c:v>439200</c:v>
                </c:pt>
                <c:pt idx="4392">
                  <c:v>439300</c:v>
                </c:pt>
                <c:pt idx="4393">
                  <c:v>439400</c:v>
                </c:pt>
                <c:pt idx="4394">
                  <c:v>439500</c:v>
                </c:pt>
                <c:pt idx="4395">
                  <c:v>439600</c:v>
                </c:pt>
                <c:pt idx="4396">
                  <c:v>439700</c:v>
                </c:pt>
                <c:pt idx="4397">
                  <c:v>439800</c:v>
                </c:pt>
                <c:pt idx="4398">
                  <c:v>439900</c:v>
                </c:pt>
                <c:pt idx="4399">
                  <c:v>440000</c:v>
                </c:pt>
                <c:pt idx="4400">
                  <c:v>440100</c:v>
                </c:pt>
                <c:pt idx="4401">
                  <c:v>440200</c:v>
                </c:pt>
                <c:pt idx="4402">
                  <c:v>440300</c:v>
                </c:pt>
                <c:pt idx="4403">
                  <c:v>440400</c:v>
                </c:pt>
                <c:pt idx="4404">
                  <c:v>440500</c:v>
                </c:pt>
                <c:pt idx="4405">
                  <c:v>440600</c:v>
                </c:pt>
                <c:pt idx="4406">
                  <c:v>440700</c:v>
                </c:pt>
                <c:pt idx="4407">
                  <c:v>440800</c:v>
                </c:pt>
                <c:pt idx="4408">
                  <c:v>440900</c:v>
                </c:pt>
                <c:pt idx="4409">
                  <c:v>441000</c:v>
                </c:pt>
                <c:pt idx="4410">
                  <c:v>441100</c:v>
                </c:pt>
                <c:pt idx="4411">
                  <c:v>441200</c:v>
                </c:pt>
                <c:pt idx="4412">
                  <c:v>441300</c:v>
                </c:pt>
                <c:pt idx="4413">
                  <c:v>441400</c:v>
                </c:pt>
                <c:pt idx="4414">
                  <c:v>441500</c:v>
                </c:pt>
                <c:pt idx="4415">
                  <c:v>441600</c:v>
                </c:pt>
                <c:pt idx="4416">
                  <c:v>441700</c:v>
                </c:pt>
                <c:pt idx="4417">
                  <c:v>441800</c:v>
                </c:pt>
                <c:pt idx="4418">
                  <c:v>441900</c:v>
                </c:pt>
                <c:pt idx="4419">
                  <c:v>442000</c:v>
                </c:pt>
                <c:pt idx="4420">
                  <c:v>442100</c:v>
                </c:pt>
                <c:pt idx="4421">
                  <c:v>442200</c:v>
                </c:pt>
                <c:pt idx="4422">
                  <c:v>442300</c:v>
                </c:pt>
                <c:pt idx="4423">
                  <c:v>442400</c:v>
                </c:pt>
                <c:pt idx="4424">
                  <c:v>442500</c:v>
                </c:pt>
                <c:pt idx="4425">
                  <c:v>442600</c:v>
                </c:pt>
                <c:pt idx="4426">
                  <c:v>442700</c:v>
                </c:pt>
                <c:pt idx="4427">
                  <c:v>442800</c:v>
                </c:pt>
                <c:pt idx="4428">
                  <c:v>442900</c:v>
                </c:pt>
                <c:pt idx="4429">
                  <c:v>443000</c:v>
                </c:pt>
                <c:pt idx="4430">
                  <c:v>443100</c:v>
                </c:pt>
                <c:pt idx="4431">
                  <c:v>443200</c:v>
                </c:pt>
                <c:pt idx="4432">
                  <c:v>443300</c:v>
                </c:pt>
                <c:pt idx="4433">
                  <c:v>443400</c:v>
                </c:pt>
                <c:pt idx="4434">
                  <c:v>443500</c:v>
                </c:pt>
                <c:pt idx="4435">
                  <c:v>443600</c:v>
                </c:pt>
                <c:pt idx="4436">
                  <c:v>443700</c:v>
                </c:pt>
                <c:pt idx="4437">
                  <c:v>443800</c:v>
                </c:pt>
                <c:pt idx="4438">
                  <c:v>443900</c:v>
                </c:pt>
                <c:pt idx="4439">
                  <c:v>444000</c:v>
                </c:pt>
                <c:pt idx="4440">
                  <c:v>444100</c:v>
                </c:pt>
                <c:pt idx="4441">
                  <c:v>444200</c:v>
                </c:pt>
                <c:pt idx="4442">
                  <c:v>444300</c:v>
                </c:pt>
                <c:pt idx="4443">
                  <c:v>444400</c:v>
                </c:pt>
                <c:pt idx="4444">
                  <c:v>444500</c:v>
                </c:pt>
                <c:pt idx="4445">
                  <c:v>444600</c:v>
                </c:pt>
                <c:pt idx="4446">
                  <c:v>444700</c:v>
                </c:pt>
                <c:pt idx="4447">
                  <c:v>444800</c:v>
                </c:pt>
                <c:pt idx="4448">
                  <c:v>444900</c:v>
                </c:pt>
                <c:pt idx="4449">
                  <c:v>445000</c:v>
                </c:pt>
                <c:pt idx="4450">
                  <c:v>445100</c:v>
                </c:pt>
                <c:pt idx="4451">
                  <c:v>445200</c:v>
                </c:pt>
                <c:pt idx="4452">
                  <c:v>445300</c:v>
                </c:pt>
                <c:pt idx="4453">
                  <c:v>445400</c:v>
                </c:pt>
                <c:pt idx="4454">
                  <c:v>445500</c:v>
                </c:pt>
                <c:pt idx="4455">
                  <c:v>445600</c:v>
                </c:pt>
                <c:pt idx="4456">
                  <c:v>445700</c:v>
                </c:pt>
                <c:pt idx="4457">
                  <c:v>445800</c:v>
                </c:pt>
                <c:pt idx="4458">
                  <c:v>445900</c:v>
                </c:pt>
                <c:pt idx="4459">
                  <c:v>446000</c:v>
                </c:pt>
                <c:pt idx="4460">
                  <c:v>446100</c:v>
                </c:pt>
                <c:pt idx="4461">
                  <c:v>446200</c:v>
                </c:pt>
                <c:pt idx="4462">
                  <c:v>446300</c:v>
                </c:pt>
                <c:pt idx="4463">
                  <c:v>446400</c:v>
                </c:pt>
                <c:pt idx="4464">
                  <c:v>446500</c:v>
                </c:pt>
                <c:pt idx="4465">
                  <c:v>446600</c:v>
                </c:pt>
                <c:pt idx="4466">
                  <c:v>446700</c:v>
                </c:pt>
                <c:pt idx="4467">
                  <c:v>446800</c:v>
                </c:pt>
                <c:pt idx="4468">
                  <c:v>446900</c:v>
                </c:pt>
                <c:pt idx="4469">
                  <c:v>447000</c:v>
                </c:pt>
                <c:pt idx="4470">
                  <c:v>447100</c:v>
                </c:pt>
                <c:pt idx="4471">
                  <c:v>447200</c:v>
                </c:pt>
                <c:pt idx="4472">
                  <c:v>447300</c:v>
                </c:pt>
                <c:pt idx="4473">
                  <c:v>447400</c:v>
                </c:pt>
                <c:pt idx="4474">
                  <c:v>447500</c:v>
                </c:pt>
                <c:pt idx="4475">
                  <c:v>447600</c:v>
                </c:pt>
                <c:pt idx="4476">
                  <c:v>447700</c:v>
                </c:pt>
                <c:pt idx="4477">
                  <c:v>447800</c:v>
                </c:pt>
                <c:pt idx="4478">
                  <c:v>447900</c:v>
                </c:pt>
                <c:pt idx="4479">
                  <c:v>448000</c:v>
                </c:pt>
                <c:pt idx="4480">
                  <c:v>448100</c:v>
                </c:pt>
                <c:pt idx="4481">
                  <c:v>448200</c:v>
                </c:pt>
                <c:pt idx="4482">
                  <c:v>448300</c:v>
                </c:pt>
                <c:pt idx="4483">
                  <c:v>448400</c:v>
                </c:pt>
                <c:pt idx="4484">
                  <c:v>448500</c:v>
                </c:pt>
                <c:pt idx="4485">
                  <c:v>448600</c:v>
                </c:pt>
                <c:pt idx="4486">
                  <c:v>448700</c:v>
                </c:pt>
                <c:pt idx="4487">
                  <c:v>448800</c:v>
                </c:pt>
                <c:pt idx="4488">
                  <c:v>448900</c:v>
                </c:pt>
                <c:pt idx="4489">
                  <c:v>449000</c:v>
                </c:pt>
                <c:pt idx="4490">
                  <c:v>449100</c:v>
                </c:pt>
                <c:pt idx="4491">
                  <c:v>449200</c:v>
                </c:pt>
                <c:pt idx="4492">
                  <c:v>449300</c:v>
                </c:pt>
                <c:pt idx="4493">
                  <c:v>449400</c:v>
                </c:pt>
                <c:pt idx="4494">
                  <c:v>449500</c:v>
                </c:pt>
                <c:pt idx="4495">
                  <c:v>449600</c:v>
                </c:pt>
                <c:pt idx="4496">
                  <c:v>449700</c:v>
                </c:pt>
                <c:pt idx="4497">
                  <c:v>449800</c:v>
                </c:pt>
                <c:pt idx="4498">
                  <c:v>449900</c:v>
                </c:pt>
                <c:pt idx="4499">
                  <c:v>450000</c:v>
                </c:pt>
                <c:pt idx="4500">
                  <c:v>450100</c:v>
                </c:pt>
                <c:pt idx="4501">
                  <c:v>450200</c:v>
                </c:pt>
                <c:pt idx="4502">
                  <c:v>450300</c:v>
                </c:pt>
                <c:pt idx="4503">
                  <c:v>450400</c:v>
                </c:pt>
                <c:pt idx="4504">
                  <c:v>450500</c:v>
                </c:pt>
                <c:pt idx="4505">
                  <c:v>450600</c:v>
                </c:pt>
                <c:pt idx="4506">
                  <c:v>450700</c:v>
                </c:pt>
                <c:pt idx="4507">
                  <c:v>450800</c:v>
                </c:pt>
                <c:pt idx="4508">
                  <c:v>450900</c:v>
                </c:pt>
                <c:pt idx="4509">
                  <c:v>451000</c:v>
                </c:pt>
                <c:pt idx="4510">
                  <c:v>451100</c:v>
                </c:pt>
                <c:pt idx="4511">
                  <c:v>451200</c:v>
                </c:pt>
                <c:pt idx="4512">
                  <c:v>451300</c:v>
                </c:pt>
                <c:pt idx="4513">
                  <c:v>451400</c:v>
                </c:pt>
                <c:pt idx="4514">
                  <c:v>451500</c:v>
                </c:pt>
                <c:pt idx="4515">
                  <c:v>451600</c:v>
                </c:pt>
                <c:pt idx="4516">
                  <c:v>451700</c:v>
                </c:pt>
                <c:pt idx="4517">
                  <c:v>451800</c:v>
                </c:pt>
                <c:pt idx="4518">
                  <c:v>451900</c:v>
                </c:pt>
                <c:pt idx="4519">
                  <c:v>452000</c:v>
                </c:pt>
                <c:pt idx="4520">
                  <c:v>452100</c:v>
                </c:pt>
                <c:pt idx="4521">
                  <c:v>452200</c:v>
                </c:pt>
                <c:pt idx="4522">
                  <c:v>452300</c:v>
                </c:pt>
                <c:pt idx="4523">
                  <c:v>452400</c:v>
                </c:pt>
                <c:pt idx="4524">
                  <c:v>452500</c:v>
                </c:pt>
                <c:pt idx="4525">
                  <c:v>452600</c:v>
                </c:pt>
                <c:pt idx="4526">
                  <c:v>452700</c:v>
                </c:pt>
                <c:pt idx="4527">
                  <c:v>452800</c:v>
                </c:pt>
                <c:pt idx="4528">
                  <c:v>452900</c:v>
                </c:pt>
                <c:pt idx="4529">
                  <c:v>453000</c:v>
                </c:pt>
                <c:pt idx="4530">
                  <c:v>453100</c:v>
                </c:pt>
                <c:pt idx="4531">
                  <c:v>453200</c:v>
                </c:pt>
                <c:pt idx="4532">
                  <c:v>453300</c:v>
                </c:pt>
                <c:pt idx="4533">
                  <c:v>453400</c:v>
                </c:pt>
                <c:pt idx="4534">
                  <c:v>453500</c:v>
                </c:pt>
                <c:pt idx="4535">
                  <c:v>453600</c:v>
                </c:pt>
                <c:pt idx="4536">
                  <c:v>453700</c:v>
                </c:pt>
                <c:pt idx="4537">
                  <c:v>453800</c:v>
                </c:pt>
                <c:pt idx="4538">
                  <c:v>453900</c:v>
                </c:pt>
                <c:pt idx="4539">
                  <c:v>454000</c:v>
                </c:pt>
                <c:pt idx="4540">
                  <c:v>454100</c:v>
                </c:pt>
                <c:pt idx="4541">
                  <c:v>454200</c:v>
                </c:pt>
                <c:pt idx="4542">
                  <c:v>454300</c:v>
                </c:pt>
                <c:pt idx="4543">
                  <c:v>454400</c:v>
                </c:pt>
                <c:pt idx="4544">
                  <c:v>454500</c:v>
                </c:pt>
                <c:pt idx="4545">
                  <c:v>454600</c:v>
                </c:pt>
                <c:pt idx="4546">
                  <c:v>454700</c:v>
                </c:pt>
                <c:pt idx="4547">
                  <c:v>454800</c:v>
                </c:pt>
                <c:pt idx="4548">
                  <c:v>454900</c:v>
                </c:pt>
                <c:pt idx="4549">
                  <c:v>455000</c:v>
                </c:pt>
                <c:pt idx="4550">
                  <c:v>455100</c:v>
                </c:pt>
                <c:pt idx="4551">
                  <c:v>455200</c:v>
                </c:pt>
                <c:pt idx="4552">
                  <c:v>455300</c:v>
                </c:pt>
                <c:pt idx="4553">
                  <c:v>455400</c:v>
                </c:pt>
                <c:pt idx="4554">
                  <c:v>455500</c:v>
                </c:pt>
                <c:pt idx="4555">
                  <c:v>455600</c:v>
                </c:pt>
                <c:pt idx="4556">
                  <c:v>455700</c:v>
                </c:pt>
                <c:pt idx="4557">
                  <c:v>455800</c:v>
                </c:pt>
                <c:pt idx="4558">
                  <c:v>455900</c:v>
                </c:pt>
                <c:pt idx="4559">
                  <c:v>456000</c:v>
                </c:pt>
                <c:pt idx="4560">
                  <c:v>456100</c:v>
                </c:pt>
                <c:pt idx="4561">
                  <c:v>456200</c:v>
                </c:pt>
                <c:pt idx="4562">
                  <c:v>456300</c:v>
                </c:pt>
                <c:pt idx="4563">
                  <c:v>456400</c:v>
                </c:pt>
                <c:pt idx="4564">
                  <c:v>456500</c:v>
                </c:pt>
                <c:pt idx="4565">
                  <c:v>456600</c:v>
                </c:pt>
                <c:pt idx="4566">
                  <c:v>456700</c:v>
                </c:pt>
                <c:pt idx="4567">
                  <c:v>456800</c:v>
                </c:pt>
                <c:pt idx="4568">
                  <c:v>456900</c:v>
                </c:pt>
                <c:pt idx="4569">
                  <c:v>457000</c:v>
                </c:pt>
                <c:pt idx="4570">
                  <c:v>457100</c:v>
                </c:pt>
                <c:pt idx="4571">
                  <c:v>457200</c:v>
                </c:pt>
                <c:pt idx="4572">
                  <c:v>457300</c:v>
                </c:pt>
                <c:pt idx="4573">
                  <c:v>457400</c:v>
                </c:pt>
                <c:pt idx="4574">
                  <c:v>457500</c:v>
                </c:pt>
                <c:pt idx="4575">
                  <c:v>457600</c:v>
                </c:pt>
                <c:pt idx="4576">
                  <c:v>457700</c:v>
                </c:pt>
                <c:pt idx="4577">
                  <c:v>457800</c:v>
                </c:pt>
                <c:pt idx="4578">
                  <c:v>457900</c:v>
                </c:pt>
                <c:pt idx="4579">
                  <c:v>458000</c:v>
                </c:pt>
                <c:pt idx="4580">
                  <c:v>458100</c:v>
                </c:pt>
                <c:pt idx="4581">
                  <c:v>458200</c:v>
                </c:pt>
                <c:pt idx="4582">
                  <c:v>458300</c:v>
                </c:pt>
                <c:pt idx="4583">
                  <c:v>458400</c:v>
                </c:pt>
                <c:pt idx="4584">
                  <c:v>458500</c:v>
                </c:pt>
                <c:pt idx="4585">
                  <c:v>458600</c:v>
                </c:pt>
                <c:pt idx="4586">
                  <c:v>458700</c:v>
                </c:pt>
                <c:pt idx="4587">
                  <c:v>458800</c:v>
                </c:pt>
                <c:pt idx="4588">
                  <c:v>458900</c:v>
                </c:pt>
                <c:pt idx="4589">
                  <c:v>459000</c:v>
                </c:pt>
                <c:pt idx="4590">
                  <c:v>459100</c:v>
                </c:pt>
                <c:pt idx="4591">
                  <c:v>459200</c:v>
                </c:pt>
                <c:pt idx="4592">
                  <c:v>459300</c:v>
                </c:pt>
                <c:pt idx="4593">
                  <c:v>459400</c:v>
                </c:pt>
                <c:pt idx="4594">
                  <c:v>459500</c:v>
                </c:pt>
                <c:pt idx="4595">
                  <c:v>459600</c:v>
                </c:pt>
                <c:pt idx="4596">
                  <c:v>459700</c:v>
                </c:pt>
                <c:pt idx="4597">
                  <c:v>459800</c:v>
                </c:pt>
                <c:pt idx="4598">
                  <c:v>459900</c:v>
                </c:pt>
                <c:pt idx="4599">
                  <c:v>460000</c:v>
                </c:pt>
                <c:pt idx="4600">
                  <c:v>460100</c:v>
                </c:pt>
                <c:pt idx="4601">
                  <c:v>460200</c:v>
                </c:pt>
                <c:pt idx="4602">
                  <c:v>460300</c:v>
                </c:pt>
                <c:pt idx="4603">
                  <c:v>460400</c:v>
                </c:pt>
                <c:pt idx="4604">
                  <c:v>460500</c:v>
                </c:pt>
                <c:pt idx="4605">
                  <c:v>460600</c:v>
                </c:pt>
                <c:pt idx="4606">
                  <c:v>460700</c:v>
                </c:pt>
                <c:pt idx="4607">
                  <c:v>460800</c:v>
                </c:pt>
                <c:pt idx="4608">
                  <c:v>460900</c:v>
                </c:pt>
                <c:pt idx="4609">
                  <c:v>461000</c:v>
                </c:pt>
                <c:pt idx="4610">
                  <c:v>461100</c:v>
                </c:pt>
                <c:pt idx="4611">
                  <c:v>461200</c:v>
                </c:pt>
                <c:pt idx="4612">
                  <c:v>461300</c:v>
                </c:pt>
                <c:pt idx="4613">
                  <c:v>461400</c:v>
                </c:pt>
                <c:pt idx="4614">
                  <c:v>461500</c:v>
                </c:pt>
                <c:pt idx="4615">
                  <c:v>461600</c:v>
                </c:pt>
                <c:pt idx="4616">
                  <c:v>461700</c:v>
                </c:pt>
                <c:pt idx="4617">
                  <c:v>461800</c:v>
                </c:pt>
                <c:pt idx="4618">
                  <c:v>461900</c:v>
                </c:pt>
                <c:pt idx="4619">
                  <c:v>462000</c:v>
                </c:pt>
                <c:pt idx="4620">
                  <c:v>462100</c:v>
                </c:pt>
                <c:pt idx="4621">
                  <c:v>462200</c:v>
                </c:pt>
                <c:pt idx="4622">
                  <c:v>462300</c:v>
                </c:pt>
                <c:pt idx="4623">
                  <c:v>462400</c:v>
                </c:pt>
                <c:pt idx="4624">
                  <c:v>462500</c:v>
                </c:pt>
                <c:pt idx="4625">
                  <c:v>462600</c:v>
                </c:pt>
                <c:pt idx="4626">
                  <c:v>462700</c:v>
                </c:pt>
                <c:pt idx="4627">
                  <c:v>462800</c:v>
                </c:pt>
                <c:pt idx="4628">
                  <c:v>462900</c:v>
                </c:pt>
                <c:pt idx="4629">
                  <c:v>463000</c:v>
                </c:pt>
                <c:pt idx="4630">
                  <c:v>463100</c:v>
                </c:pt>
                <c:pt idx="4631">
                  <c:v>463200</c:v>
                </c:pt>
                <c:pt idx="4632">
                  <c:v>463300</c:v>
                </c:pt>
                <c:pt idx="4633">
                  <c:v>463400</c:v>
                </c:pt>
                <c:pt idx="4634">
                  <c:v>463500</c:v>
                </c:pt>
                <c:pt idx="4635">
                  <c:v>463600</c:v>
                </c:pt>
                <c:pt idx="4636">
                  <c:v>463700</c:v>
                </c:pt>
                <c:pt idx="4637">
                  <c:v>463800</c:v>
                </c:pt>
                <c:pt idx="4638">
                  <c:v>463900</c:v>
                </c:pt>
                <c:pt idx="4639">
                  <c:v>464000</c:v>
                </c:pt>
                <c:pt idx="4640">
                  <c:v>464100</c:v>
                </c:pt>
                <c:pt idx="4641">
                  <c:v>464200</c:v>
                </c:pt>
                <c:pt idx="4642">
                  <c:v>464300</c:v>
                </c:pt>
                <c:pt idx="4643">
                  <c:v>464400</c:v>
                </c:pt>
                <c:pt idx="4644">
                  <c:v>464500</c:v>
                </c:pt>
                <c:pt idx="4645">
                  <c:v>464600</c:v>
                </c:pt>
                <c:pt idx="4646">
                  <c:v>464700</c:v>
                </c:pt>
                <c:pt idx="4647">
                  <c:v>464800</c:v>
                </c:pt>
                <c:pt idx="4648">
                  <c:v>464900</c:v>
                </c:pt>
                <c:pt idx="4649">
                  <c:v>465000</c:v>
                </c:pt>
                <c:pt idx="4650">
                  <c:v>465100</c:v>
                </c:pt>
                <c:pt idx="4651">
                  <c:v>465200</c:v>
                </c:pt>
                <c:pt idx="4652">
                  <c:v>465300</c:v>
                </c:pt>
                <c:pt idx="4653">
                  <c:v>465400</c:v>
                </c:pt>
                <c:pt idx="4654">
                  <c:v>465500</c:v>
                </c:pt>
                <c:pt idx="4655">
                  <c:v>465600</c:v>
                </c:pt>
                <c:pt idx="4656">
                  <c:v>465700</c:v>
                </c:pt>
                <c:pt idx="4657">
                  <c:v>465800</c:v>
                </c:pt>
                <c:pt idx="4658">
                  <c:v>465900</c:v>
                </c:pt>
                <c:pt idx="4659">
                  <c:v>466000</c:v>
                </c:pt>
                <c:pt idx="4660">
                  <c:v>466100</c:v>
                </c:pt>
                <c:pt idx="4661">
                  <c:v>466200</c:v>
                </c:pt>
                <c:pt idx="4662">
                  <c:v>466300</c:v>
                </c:pt>
                <c:pt idx="4663">
                  <c:v>466400</c:v>
                </c:pt>
                <c:pt idx="4664">
                  <c:v>466500</c:v>
                </c:pt>
                <c:pt idx="4665">
                  <c:v>466600</c:v>
                </c:pt>
                <c:pt idx="4666">
                  <c:v>466700</c:v>
                </c:pt>
                <c:pt idx="4667">
                  <c:v>466800</c:v>
                </c:pt>
                <c:pt idx="4668">
                  <c:v>466900</c:v>
                </c:pt>
                <c:pt idx="4669">
                  <c:v>467000</c:v>
                </c:pt>
                <c:pt idx="4670">
                  <c:v>467100</c:v>
                </c:pt>
                <c:pt idx="4671">
                  <c:v>467200</c:v>
                </c:pt>
                <c:pt idx="4672">
                  <c:v>467300</c:v>
                </c:pt>
                <c:pt idx="4673">
                  <c:v>467400</c:v>
                </c:pt>
                <c:pt idx="4674">
                  <c:v>467500</c:v>
                </c:pt>
                <c:pt idx="4675">
                  <c:v>467600</c:v>
                </c:pt>
                <c:pt idx="4676">
                  <c:v>467700</c:v>
                </c:pt>
                <c:pt idx="4677">
                  <c:v>467800</c:v>
                </c:pt>
                <c:pt idx="4678">
                  <c:v>467900</c:v>
                </c:pt>
                <c:pt idx="4679">
                  <c:v>468000</c:v>
                </c:pt>
                <c:pt idx="4680">
                  <c:v>468100</c:v>
                </c:pt>
                <c:pt idx="4681">
                  <c:v>468200</c:v>
                </c:pt>
                <c:pt idx="4682">
                  <c:v>468300</c:v>
                </c:pt>
                <c:pt idx="4683">
                  <c:v>468400</c:v>
                </c:pt>
                <c:pt idx="4684">
                  <c:v>468500</c:v>
                </c:pt>
                <c:pt idx="4685">
                  <c:v>468600</c:v>
                </c:pt>
                <c:pt idx="4686">
                  <c:v>468700</c:v>
                </c:pt>
                <c:pt idx="4687">
                  <c:v>468800</c:v>
                </c:pt>
                <c:pt idx="4688">
                  <c:v>468900</c:v>
                </c:pt>
                <c:pt idx="4689">
                  <c:v>469000</c:v>
                </c:pt>
                <c:pt idx="4690">
                  <c:v>469100</c:v>
                </c:pt>
                <c:pt idx="4691">
                  <c:v>469200</c:v>
                </c:pt>
                <c:pt idx="4692">
                  <c:v>469300</c:v>
                </c:pt>
                <c:pt idx="4693">
                  <c:v>469400</c:v>
                </c:pt>
                <c:pt idx="4694">
                  <c:v>469500</c:v>
                </c:pt>
                <c:pt idx="4695">
                  <c:v>469600</c:v>
                </c:pt>
                <c:pt idx="4696">
                  <c:v>469700</c:v>
                </c:pt>
                <c:pt idx="4697">
                  <c:v>469800</c:v>
                </c:pt>
                <c:pt idx="4698">
                  <c:v>469900</c:v>
                </c:pt>
                <c:pt idx="4699">
                  <c:v>470000</c:v>
                </c:pt>
                <c:pt idx="4700">
                  <c:v>470100</c:v>
                </c:pt>
                <c:pt idx="4701">
                  <c:v>470200</c:v>
                </c:pt>
                <c:pt idx="4702">
                  <c:v>470300</c:v>
                </c:pt>
                <c:pt idx="4703">
                  <c:v>470400</c:v>
                </c:pt>
                <c:pt idx="4704">
                  <c:v>470500</c:v>
                </c:pt>
                <c:pt idx="4705">
                  <c:v>470600</c:v>
                </c:pt>
                <c:pt idx="4706">
                  <c:v>470700</c:v>
                </c:pt>
                <c:pt idx="4707">
                  <c:v>470800</c:v>
                </c:pt>
                <c:pt idx="4708">
                  <c:v>470900</c:v>
                </c:pt>
                <c:pt idx="4709">
                  <c:v>471000</c:v>
                </c:pt>
                <c:pt idx="4710">
                  <c:v>471100</c:v>
                </c:pt>
                <c:pt idx="4711">
                  <c:v>471200</c:v>
                </c:pt>
                <c:pt idx="4712">
                  <c:v>471300</c:v>
                </c:pt>
                <c:pt idx="4713">
                  <c:v>471400</c:v>
                </c:pt>
                <c:pt idx="4714">
                  <c:v>471500</c:v>
                </c:pt>
                <c:pt idx="4715">
                  <c:v>471600</c:v>
                </c:pt>
                <c:pt idx="4716">
                  <c:v>471700</c:v>
                </c:pt>
                <c:pt idx="4717">
                  <c:v>471800</c:v>
                </c:pt>
                <c:pt idx="4718">
                  <c:v>471900</c:v>
                </c:pt>
                <c:pt idx="4719">
                  <c:v>472000</c:v>
                </c:pt>
                <c:pt idx="4720">
                  <c:v>472100</c:v>
                </c:pt>
                <c:pt idx="4721">
                  <c:v>472200</c:v>
                </c:pt>
                <c:pt idx="4722">
                  <c:v>472300</c:v>
                </c:pt>
                <c:pt idx="4723">
                  <c:v>472400</c:v>
                </c:pt>
                <c:pt idx="4724">
                  <c:v>472500</c:v>
                </c:pt>
                <c:pt idx="4725">
                  <c:v>472600</c:v>
                </c:pt>
                <c:pt idx="4726">
                  <c:v>472700</c:v>
                </c:pt>
                <c:pt idx="4727">
                  <c:v>472800</c:v>
                </c:pt>
                <c:pt idx="4728">
                  <c:v>472900</c:v>
                </c:pt>
                <c:pt idx="4729">
                  <c:v>473000</c:v>
                </c:pt>
                <c:pt idx="4730">
                  <c:v>473100</c:v>
                </c:pt>
                <c:pt idx="4731">
                  <c:v>473200</c:v>
                </c:pt>
                <c:pt idx="4732">
                  <c:v>473300</c:v>
                </c:pt>
                <c:pt idx="4733">
                  <c:v>473400</c:v>
                </c:pt>
                <c:pt idx="4734">
                  <c:v>473500</c:v>
                </c:pt>
                <c:pt idx="4735">
                  <c:v>473600</c:v>
                </c:pt>
                <c:pt idx="4736">
                  <c:v>473700</c:v>
                </c:pt>
                <c:pt idx="4737">
                  <c:v>473800</c:v>
                </c:pt>
                <c:pt idx="4738">
                  <c:v>473900</c:v>
                </c:pt>
                <c:pt idx="4739">
                  <c:v>474000</c:v>
                </c:pt>
                <c:pt idx="4740">
                  <c:v>474100</c:v>
                </c:pt>
                <c:pt idx="4741">
                  <c:v>474200</c:v>
                </c:pt>
                <c:pt idx="4742">
                  <c:v>474300</c:v>
                </c:pt>
                <c:pt idx="4743">
                  <c:v>474400</c:v>
                </c:pt>
                <c:pt idx="4744">
                  <c:v>474500</c:v>
                </c:pt>
                <c:pt idx="4745">
                  <c:v>474600</c:v>
                </c:pt>
                <c:pt idx="4746">
                  <c:v>474700</c:v>
                </c:pt>
                <c:pt idx="4747">
                  <c:v>474800</c:v>
                </c:pt>
                <c:pt idx="4748">
                  <c:v>474900</c:v>
                </c:pt>
                <c:pt idx="4749">
                  <c:v>475000</c:v>
                </c:pt>
                <c:pt idx="4750">
                  <c:v>475100</c:v>
                </c:pt>
                <c:pt idx="4751">
                  <c:v>475200</c:v>
                </c:pt>
                <c:pt idx="4752">
                  <c:v>475300</c:v>
                </c:pt>
                <c:pt idx="4753">
                  <c:v>475400</c:v>
                </c:pt>
                <c:pt idx="4754">
                  <c:v>475500</c:v>
                </c:pt>
                <c:pt idx="4755">
                  <c:v>475600</c:v>
                </c:pt>
                <c:pt idx="4756">
                  <c:v>475700</c:v>
                </c:pt>
                <c:pt idx="4757">
                  <c:v>475800</c:v>
                </c:pt>
                <c:pt idx="4758">
                  <c:v>475900</c:v>
                </c:pt>
                <c:pt idx="4759">
                  <c:v>476000</c:v>
                </c:pt>
                <c:pt idx="4760">
                  <c:v>476100</c:v>
                </c:pt>
                <c:pt idx="4761">
                  <c:v>476200</c:v>
                </c:pt>
                <c:pt idx="4762">
                  <c:v>476300</c:v>
                </c:pt>
                <c:pt idx="4763">
                  <c:v>476400</c:v>
                </c:pt>
                <c:pt idx="4764">
                  <c:v>476500</c:v>
                </c:pt>
                <c:pt idx="4765">
                  <c:v>476600</c:v>
                </c:pt>
                <c:pt idx="4766">
                  <c:v>476700</c:v>
                </c:pt>
                <c:pt idx="4767">
                  <c:v>476800</c:v>
                </c:pt>
                <c:pt idx="4768">
                  <c:v>476900</c:v>
                </c:pt>
                <c:pt idx="4769">
                  <c:v>477000</c:v>
                </c:pt>
                <c:pt idx="4770">
                  <c:v>477100</c:v>
                </c:pt>
                <c:pt idx="4771">
                  <c:v>477200</c:v>
                </c:pt>
                <c:pt idx="4772">
                  <c:v>477300</c:v>
                </c:pt>
                <c:pt idx="4773">
                  <c:v>477400</c:v>
                </c:pt>
                <c:pt idx="4774">
                  <c:v>477500</c:v>
                </c:pt>
                <c:pt idx="4775">
                  <c:v>477600</c:v>
                </c:pt>
                <c:pt idx="4776">
                  <c:v>477700</c:v>
                </c:pt>
                <c:pt idx="4777">
                  <c:v>477800</c:v>
                </c:pt>
                <c:pt idx="4778">
                  <c:v>477900</c:v>
                </c:pt>
                <c:pt idx="4779">
                  <c:v>478000</c:v>
                </c:pt>
                <c:pt idx="4780">
                  <c:v>478100</c:v>
                </c:pt>
                <c:pt idx="4781">
                  <c:v>478200</c:v>
                </c:pt>
                <c:pt idx="4782">
                  <c:v>478300</c:v>
                </c:pt>
                <c:pt idx="4783">
                  <c:v>478400</c:v>
                </c:pt>
                <c:pt idx="4784">
                  <c:v>478500</c:v>
                </c:pt>
                <c:pt idx="4785">
                  <c:v>478600</c:v>
                </c:pt>
                <c:pt idx="4786">
                  <c:v>478700</c:v>
                </c:pt>
                <c:pt idx="4787">
                  <c:v>478800</c:v>
                </c:pt>
                <c:pt idx="4788">
                  <c:v>478900</c:v>
                </c:pt>
                <c:pt idx="4789">
                  <c:v>479000</c:v>
                </c:pt>
                <c:pt idx="4790">
                  <c:v>479100</c:v>
                </c:pt>
                <c:pt idx="4791">
                  <c:v>479200</c:v>
                </c:pt>
                <c:pt idx="4792">
                  <c:v>479300</c:v>
                </c:pt>
                <c:pt idx="4793">
                  <c:v>479400</c:v>
                </c:pt>
                <c:pt idx="4794">
                  <c:v>479500</c:v>
                </c:pt>
                <c:pt idx="4795">
                  <c:v>479600</c:v>
                </c:pt>
                <c:pt idx="4796">
                  <c:v>479700</c:v>
                </c:pt>
                <c:pt idx="4797">
                  <c:v>479800</c:v>
                </c:pt>
                <c:pt idx="4798">
                  <c:v>479900</c:v>
                </c:pt>
                <c:pt idx="4799">
                  <c:v>480000</c:v>
                </c:pt>
                <c:pt idx="4800">
                  <c:v>480100</c:v>
                </c:pt>
                <c:pt idx="4801">
                  <c:v>480200</c:v>
                </c:pt>
                <c:pt idx="4802">
                  <c:v>480300</c:v>
                </c:pt>
                <c:pt idx="4803">
                  <c:v>480400</c:v>
                </c:pt>
                <c:pt idx="4804">
                  <c:v>480500</c:v>
                </c:pt>
                <c:pt idx="4805">
                  <c:v>480600</c:v>
                </c:pt>
                <c:pt idx="4806">
                  <c:v>480700</c:v>
                </c:pt>
                <c:pt idx="4807">
                  <c:v>480800</c:v>
                </c:pt>
                <c:pt idx="4808">
                  <c:v>480900</c:v>
                </c:pt>
                <c:pt idx="4809">
                  <c:v>481000</c:v>
                </c:pt>
                <c:pt idx="4810">
                  <c:v>481100</c:v>
                </c:pt>
                <c:pt idx="4811">
                  <c:v>481200</c:v>
                </c:pt>
                <c:pt idx="4812">
                  <c:v>481300</c:v>
                </c:pt>
                <c:pt idx="4813">
                  <c:v>481400</c:v>
                </c:pt>
                <c:pt idx="4814">
                  <c:v>481500</c:v>
                </c:pt>
                <c:pt idx="4815">
                  <c:v>481600</c:v>
                </c:pt>
                <c:pt idx="4816">
                  <c:v>481700</c:v>
                </c:pt>
                <c:pt idx="4817">
                  <c:v>481800</c:v>
                </c:pt>
                <c:pt idx="4818">
                  <c:v>481900</c:v>
                </c:pt>
                <c:pt idx="4819">
                  <c:v>482000</c:v>
                </c:pt>
                <c:pt idx="4820">
                  <c:v>482100</c:v>
                </c:pt>
                <c:pt idx="4821">
                  <c:v>482200</c:v>
                </c:pt>
                <c:pt idx="4822">
                  <c:v>482300</c:v>
                </c:pt>
                <c:pt idx="4823">
                  <c:v>482400</c:v>
                </c:pt>
                <c:pt idx="4824">
                  <c:v>482500</c:v>
                </c:pt>
                <c:pt idx="4825">
                  <c:v>482600</c:v>
                </c:pt>
                <c:pt idx="4826">
                  <c:v>482700</c:v>
                </c:pt>
                <c:pt idx="4827">
                  <c:v>482800</c:v>
                </c:pt>
                <c:pt idx="4828">
                  <c:v>482900</c:v>
                </c:pt>
                <c:pt idx="4829">
                  <c:v>483000</c:v>
                </c:pt>
                <c:pt idx="4830">
                  <c:v>483100</c:v>
                </c:pt>
                <c:pt idx="4831">
                  <c:v>483200</c:v>
                </c:pt>
                <c:pt idx="4832">
                  <c:v>483300</c:v>
                </c:pt>
                <c:pt idx="4833">
                  <c:v>483400</c:v>
                </c:pt>
                <c:pt idx="4834">
                  <c:v>483500</c:v>
                </c:pt>
                <c:pt idx="4835">
                  <c:v>483600</c:v>
                </c:pt>
                <c:pt idx="4836">
                  <c:v>483700</c:v>
                </c:pt>
                <c:pt idx="4837">
                  <c:v>483800</c:v>
                </c:pt>
                <c:pt idx="4838">
                  <c:v>483900</c:v>
                </c:pt>
                <c:pt idx="4839">
                  <c:v>484000</c:v>
                </c:pt>
                <c:pt idx="4840">
                  <c:v>484100</c:v>
                </c:pt>
                <c:pt idx="4841">
                  <c:v>484200</c:v>
                </c:pt>
                <c:pt idx="4842">
                  <c:v>484300</c:v>
                </c:pt>
                <c:pt idx="4843">
                  <c:v>484400</c:v>
                </c:pt>
                <c:pt idx="4844">
                  <c:v>484500</c:v>
                </c:pt>
                <c:pt idx="4845">
                  <c:v>484600</c:v>
                </c:pt>
                <c:pt idx="4846">
                  <c:v>484700</c:v>
                </c:pt>
                <c:pt idx="4847">
                  <c:v>484800</c:v>
                </c:pt>
                <c:pt idx="4848">
                  <c:v>484900</c:v>
                </c:pt>
                <c:pt idx="4849">
                  <c:v>485000</c:v>
                </c:pt>
                <c:pt idx="4850">
                  <c:v>485100</c:v>
                </c:pt>
                <c:pt idx="4851">
                  <c:v>485200</c:v>
                </c:pt>
                <c:pt idx="4852">
                  <c:v>485300</c:v>
                </c:pt>
                <c:pt idx="4853">
                  <c:v>485400</c:v>
                </c:pt>
                <c:pt idx="4854">
                  <c:v>485500</c:v>
                </c:pt>
                <c:pt idx="4855">
                  <c:v>485600</c:v>
                </c:pt>
                <c:pt idx="4856">
                  <c:v>485700</c:v>
                </c:pt>
                <c:pt idx="4857">
                  <c:v>485800</c:v>
                </c:pt>
                <c:pt idx="4858">
                  <c:v>485900</c:v>
                </c:pt>
                <c:pt idx="4859">
                  <c:v>486000</c:v>
                </c:pt>
                <c:pt idx="4860">
                  <c:v>486100</c:v>
                </c:pt>
                <c:pt idx="4861">
                  <c:v>486200</c:v>
                </c:pt>
                <c:pt idx="4862">
                  <c:v>486300</c:v>
                </c:pt>
                <c:pt idx="4863">
                  <c:v>486400</c:v>
                </c:pt>
                <c:pt idx="4864">
                  <c:v>486500</c:v>
                </c:pt>
                <c:pt idx="4865">
                  <c:v>486600</c:v>
                </c:pt>
                <c:pt idx="4866">
                  <c:v>486700</c:v>
                </c:pt>
                <c:pt idx="4867">
                  <c:v>486800</c:v>
                </c:pt>
                <c:pt idx="4868">
                  <c:v>486900</c:v>
                </c:pt>
                <c:pt idx="4869">
                  <c:v>487000</c:v>
                </c:pt>
                <c:pt idx="4870">
                  <c:v>487100</c:v>
                </c:pt>
                <c:pt idx="4871">
                  <c:v>487200</c:v>
                </c:pt>
                <c:pt idx="4872">
                  <c:v>487300</c:v>
                </c:pt>
                <c:pt idx="4873">
                  <c:v>487400</c:v>
                </c:pt>
                <c:pt idx="4874">
                  <c:v>487500</c:v>
                </c:pt>
                <c:pt idx="4875">
                  <c:v>487600</c:v>
                </c:pt>
                <c:pt idx="4876">
                  <c:v>487700</c:v>
                </c:pt>
                <c:pt idx="4877">
                  <c:v>487800</c:v>
                </c:pt>
                <c:pt idx="4878">
                  <c:v>487900</c:v>
                </c:pt>
                <c:pt idx="4879">
                  <c:v>488000</c:v>
                </c:pt>
                <c:pt idx="4880">
                  <c:v>488100</c:v>
                </c:pt>
                <c:pt idx="4881">
                  <c:v>488200</c:v>
                </c:pt>
                <c:pt idx="4882">
                  <c:v>488300</c:v>
                </c:pt>
                <c:pt idx="4883">
                  <c:v>488400</c:v>
                </c:pt>
                <c:pt idx="4884">
                  <c:v>488500</c:v>
                </c:pt>
                <c:pt idx="4885">
                  <c:v>488600</c:v>
                </c:pt>
                <c:pt idx="4886">
                  <c:v>488700</c:v>
                </c:pt>
                <c:pt idx="4887">
                  <c:v>488800</c:v>
                </c:pt>
                <c:pt idx="4888">
                  <c:v>488900</c:v>
                </c:pt>
                <c:pt idx="4889">
                  <c:v>489000</c:v>
                </c:pt>
                <c:pt idx="4890">
                  <c:v>489100</c:v>
                </c:pt>
                <c:pt idx="4891">
                  <c:v>489200</c:v>
                </c:pt>
                <c:pt idx="4892">
                  <c:v>489300</c:v>
                </c:pt>
                <c:pt idx="4893">
                  <c:v>489400</c:v>
                </c:pt>
                <c:pt idx="4894">
                  <c:v>489500</c:v>
                </c:pt>
                <c:pt idx="4895">
                  <c:v>489600</c:v>
                </c:pt>
                <c:pt idx="4896">
                  <c:v>489700</c:v>
                </c:pt>
                <c:pt idx="4897">
                  <c:v>489800</c:v>
                </c:pt>
                <c:pt idx="4898">
                  <c:v>489900</c:v>
                </c:pt>
                <c:pt idx="4899">
                  <c:v>490000</c:v>
                </c:pt>
                <c:pt idx="4900">
                  <c:v>490100</c:v>
                </c:pt>
                <c:pt idx="4901">
                  <c:v>490200</c:v>
                </c:pt>
                <c:pt idx="4902">
                  <c:v>490300</c:v>
                </c:pt>
                <c:pt idx="4903">
                  <c:v>490400</c:v>
                </c:pt>
                <c:pt idx="4904">
                  <c:v>490500</c:v>
                </c:pt>
                <c:pt idx="4905">
                  <c:v>490600</c:v>
                </c:pt>
                <c:pt idx="4906">
                  <c:v>490700</c:v>
                </c:pt>
                <c:pt idx="4907">
                  <c:v>490800</c:v>
                </c:pt>
                <c:pt idx="4908">
                  <c:v>490900</c:v>
                </c:pt>
                <c:pt idx="4909">
                  <c:v>491000</c:v>
                </c:pt>
                <c:pt idx="4910">
                  <c:v>491100</c:v>
                </c:pt>
                <c:pt idx="4911">
                  <c:v>491200</c:v>
                </c:pt>
                <c:pt idx="4912">
                  <c:v>491300</c:v>
                </c:pt>
                <c:pt idx="4913">
                  <c:v>491400</c:v>
                </c:pt>
                <c:pt idx="4914">
                  <c:v>491500</c:v>
                </c:pt>
                <c:pt idx="4915">
                  <c:v>491600</c:v>
                </c:pt>
                <c:pt idx="4916">
                  <c:v>491700</c:v>
                </c:pt>
                <c:pt idx="4917">
                  <c:v>491800</c:v>
                </c:pt>
                <c:pt idx="4918">
                  <c:v>491900</c:v>
                </c:pt>
                <c:pt idx="4919">
                  <c:v>492000</c:v>
                </c:pt>
                <c:pt idx="4920">
                  <c:v>492100</c:v>
                </c:pt>
                <c:pt idx="4921">
                  <c:v>492200</c:v>
                </c:pt>
                <c:pt idx="4922">
                  <c:v>492300</c:v>
                </c:pt>
                <c:pt idx="4923">
                  <c:v>492400</c:v>
                </c:pt>
                <c:pt idx="4924">
                  <c:v>492500</c:v>
                </c:pt>
                <c:pt idx="4925">
                  <c:v>492600</c:v>
                </c:pt>
                <c:pt idx="4926">
                  <c:v>492700</c:v>
                </c:pt>
                <c:pt idx="4927">
                  <c:v>492800</c:v>
                </c:pt>
                <c:pt idx="4928">
                  <c:v>492900</c:v>
                </c:pt>
                <c:pt idx="4929">
                  <c:v>493000</c:v>
                </c:pt>
                <c:pt idx="4930">
                  <c:v>493100</c:v>
                </c:pt>
                <c:pt idx="4931">
                  <c:v>493200</c:v>
                </c:pt>
                <c:pt idx="4932">
                  <c:v>493300</c:v>
                </c:pt>
                <c:pt idx="4933">
                  <c:v>493400</c:v>
                </c:pt>
                <c:pt idx="4934">
                  <c:v>493500</c:v>
                </c:pt>
                <c:pt idx="4935">
                  <c:v>493600</c:v>
                </c:pt>
                <c:pt idx="4936">
                  <c:v>493700</c:v>
                </c:pt>
                <c:pt idx="4937">
                  <c:v>493800</c:v>
                </c:pt>
                <c:pt idx="4938">
                  <c:v>493900</c:v>
                </c:pt>
                <c:pt idx="4939">
                  <c:v>494000</c:v>
                </c:pt>
                <c:pt idx="4940">
                  <c:v>494100</c:v>
                </c:pt>
                <c:pt idx="4941">
                  <c:v>494200</c:v>
                </c:pt>
                <c:pt idx="4942">
                  <c:v>494300</c:v>
                </c:pt>
                <c:pt idx="4943">
                  <c:v>494400</c:v>
                </c:pt>
                <c:pt idx="4944">
                  <c:v>494500</c:v>
                </c:pt>
                <c:pt idx="4945">
                  <c:v>494600</c:v>
                </c:pt>
                <c:pt idx="4946">
                  <c:v>494700</c:v>
                </c:pt>
                <c:pt idx="4947">
                  <c:v>494800</c:v>
                </c:pt>
                <c:pt idx="4948">
                  <c:v>494900</c:v>
                </c:pt>
                <c:pt idx="4949">
                  <c:v>495000</c:v>
                </c:pt>
                <c:pt idx="4950">
                  <c:v>495100</c:v>
                </c:pt>
                <c:pt idx="4951">
                  <c:v>495200</c:v>
                </c:pt>
                <c:pt idx="4952">
                  <c:v>495300</c:v>
                </c:pt>
                <c:pt idx="4953">
                  <c:v>495400</c:v>
                </c:pt>
                <c:pt idx="4954">
                  <c:v>495500</c:v>
                </c:pt>
                <c:pt idx="4955">
                  <c:v>495600</c:v>
                </c:pt>
                <c:pt idx="4956">
                  <c:v>495700</c:v>
                </c:pt>
                <c:pt idx="4957">
                  <c:v>495800</c:v>
                </c:pt>
                <c:pt idx="4958">
                  <c:v>495900</c:v>
                </c:pt>
                <c:pt idx="4959">
                  <c:v>496000</c:v>
                </c:pt>
                <c:pt idx="4960">
                  <c:v>496100</c:v>
                </c:pt>
                <c:pt idx="4961">
                  <c:v>496200</c:v>
                </c:pt>
                <c:pt idx="4962">
                  <c:v>496300</c:v>
                </c:pt>
                <c:pt idx="4963">
                  <c:v>496400</c:v>
                </c:pt>
                <c:pt idx="4964">
                  <c:v>496500</c:v>
                </c:pt>
                <c:pt idx="4965">
                  <c:v>496600</c:v>
                </c:pt>
                <c:pt idx="4966">
                  <c:v>496700</c:v>
                </c:pt>
                <c:pt idx="4967">
                  <c:v>496800</c:v>
                </c:pt>
                <c:pt idx="4968">
                  <c:v>496900</c:v>
                </c:pt>
                <c:pt idx="4969">
                  <c:v>497000</c:v>
                </c:pt>
                <c:pt idx="4970">
                  <c:v>497100</c:v>
                </c:pt>
                <c:pt idx="4971">
                  <c:v>497200</c:v>
                </c:pt>
                <c:pt idx="4972">
                  <c:v>497300</c:v>
                </c:pt>
                <c:pt idx="4973">
                  <c:v>497400</c:v>
                </c:pt>
                <c:pt idx="4974">
                  <c:v>497500</c:v>
                </c:pt>
                <c:pt idx="4975">
                  <c:v>497600</c:v>
                </c:pt>
                <c:pt idx="4976">
                  <c:v>497700</c:v>
                </c:pt>
                <c:pt idx="4977">
                  <c:v>497800</c:v>
                </c:pt>
                <c:pt idx="4978">
                  <c:v>497900</c:v>
                </c:pt>
                <c:pt idx="4979">
                  <c:v>498000</c:v>
                </c:pt>
                <c:pt idx="4980">
                  <c:v>498100</c:v>
                </c:pt>
                <c:pt idx="4981">
                  <c:v>498200</c:v>
                </c:pt>
                <c:pt idx="4982">
                  <c:v>498300</c:v>
                </c:pt>
                <c:pt idx="4983">
                  <c:v>498400</c:v>
                </c:pt>
                <c:pt idx="4984">
                  <c:v>498500</c:v>
                </c:pt>
                <c:pt idx="4985">
                  <c:v>498600</c:v>
                </c:pt>
                <c:pt idx="4986">
                  <c:v>498700</c:v>
                </c:pt>
                <c:pt idx="4987">
                  <c:v>498800</c:v>
                </c:pt>
                <c:pt idx="4988">
                  <c:v>498900</c:v>
                </c:pt>
                <c:pt idx="4989">
                  <c:v>499000</c:v>
                </c:pt>
                <c:pt idx="4990">
                  <c:v>499100</c:v>
                </c:pt>
                <c:pt idx="4991">
                  <c:v>499200</c:v>
                </c:pt>
                <c:pt idx="4992">
                  <c:v>499300</c:v>
                </c:pt>
                <c:pt idx="4993">
                  <c:v>499400</c:v>
                </c:pt>
                <c:pt idx="4994">
                  <c:v>499500</c:v>
                </c:pt>
                <c:pt idx="4995">
                  <c:v>499600</c:v>
                </c:pt>
                <c:pt idx="4996">
                  <c:v>499700</c:v>
                </c:pt>
                <c:pt idx="4997">
                  <c:v>499800</c:v>
                </c:pt>
                <c:pt idx="4998">
                  <c:v>499900</c:v>
                </c:pt>
                <c:pt idx="4999">
                  <c:v>500000</c:v>
                </c:pt>
                <c:pt idx="5000">
                  <c:v>500100</c:v>
                </c:pt>
                <c:pt idx="5001">
                  <c:v>500200</c:v>
                </c:pt>
                <c:pt idx="5002">
                  <c:v>500300</c:v>
                </c:pt>
                <c:pt idx="5003">
                  <c:v>500400</c:v>
                </c:pt>
                <c:pt idx="5004">
                  <c:v>500500</c:v>
                </c:pt>
                <c:pt idx="5005">
                  <c:v>500600</c:v>
                </c:pt>
                <c:pt idx="5006">
                  <c:v>500700</c:v>
                </c:pt>
                <c:pt idx="5007">
                  <c:v>500800</c:v>
                </c:pt>
                <c:pt idx="5008">
                  <c:v>500900</c:v>
                </c:pt>
                <c:pt idx="5009">
                  <c:v>501000</c:v>
                </c:pt>
                <c:pt idx="5010">
                  <c:v>501100</c:v>
                </c:pt>
                <c:pt idx="5011">
                  <c:v>501200</c:v>
                </c:pt>
                <c:pt idx="5012">
                  <c:v>501300</c:v>
                </c:pt>
                <c:pt idx="5013">
                  <c:v>501400</c:v>
                </c:pt>
                <c:pt idx="5014">
                  <c:v>501500</c:v>
                </c:pt>
                <c:pt idx="5015">
                  <c:v>501600</c:v>
                </c:pt>
                <c:pt idx="5016">
                  <c:v>501700</c:v>
                </c:pt>
                <c:pt idx="5017">
                  <c:v>501800</c:v>
                </c:pt>
                <c:pt idx="5018">
                  <c:v>501900</c:v>
                </c:pt>
                <c:pt idx="5019">
                  <c:v>502000</c:v>
                </c:pt>
                <c:pt idx="5020">
                  <c:v>502100</c:v>
                </c:pt>
                <c:pt idx="5021">
                  <c:v>502200</c:v>
                </c:pt>
                <c:pt idx="5022">
                  <c:v>502300</c:v>
                </c:pt>
                <c:pt idx="5023">
                  <c:v>502400</c:v>
                </c:pt>
                <c:pt idx="5024">
                  <c:v>502500</c:v>
                </c:pt>
                <c:pt idx="5025">
                  <c:v>502600</c:v>
                </c:pt>
                <c:pt idx="5026">
                  <c:v>502700</c:v>
                </c:pt>
                <c:pt idx="5027">
                  <c:v>502800</c:v>
                </c:pt>
                <c:pt idx="5028">
                  <c:v>502900</c:v>
                </c:pt>
                <c:pt idx="5029">
                  <c:v>503000</c:v>
                </c:pt>
                <c:pt idx="5030">
                  <c:v>503100</c:v>
                </c:pt>
                <c:pt idx="5031">
                  <c:v>503200</c:v>
                </c:pt>
                <c:pt idx="5032">
                  <c:v>503300</c:v>
                </c:pt>
                <c:pt idx="5033">
                  <c:v>503400</c:v>
                </c:pt>
                <c:pt idx="5034">
                  <c:v>503500</c:v>
                </c:pt>
                <c:pt idx="5035">
                  <c:v>503600</c:v>
                </c:pt>
                <c:pt idx="5036">
                  <c:v>503700</c:v>
                </c:pt>
                <c:pt idx="5037">
                  <c:v>503800</c:v>
                </c:pt>
                <c:pt idx="5038">
                  <c:v>503900</c:v>
                </c:pt>
                <c:pt idx="5039">
                  <c:v>504000</c:v>
                </c:pt>
                <c:pt idx="5040">
                  <c:v>504100</c:v>
                </c:pt>
                <c:pt idx="5041">
                  <c:v>504200</c:v>
                </c:pt>
                <c:pt idx="5042">
                  <c:v>504300</c:v>
                </c:pt>
                <c:pt idx="5043">
                  <c:v>504400</c:v>
                </c:pt>
                <c:pt idx="5044">
                  <c:v>504500</c:v>
                </c:pt>
                <c:pt idx="5045">
                  <c:v>504600</c:v>
                </c:pt>
                <c:pt idx="5046">
                  <c:v>504700</c:v>
                </c:pt>
                <c:pt idx="5047">
                  <c:v>504800</c:v>
                </c:pt>
                <c:pt idx="5048">
                  <c:v>504900</c:v>
                </c:pt>
                <c:pt idx="5049">
                  <c:v>505000</c:v>
                </c:pt>
                <c:pt idx="5050">
                  <c:v>505100</c:v>
                </c:pt>
                <c:pt idx="5051">
                  <c:v>505200</c:v>
                </c:pt>
                <c:pt idx="5052">
                  <c:v>505300</c:v>
                </c:pt>
                <c:pt idx="5053">
                  <c:v>505400</c:v>
                </c:pt>
                <c:pt idx="5054">
                  <c:v>505500</c:v>
                </c:pt>
                <c:pt idx="5055">
                  <c:v>505600</c:v>
                </c:pt>
                <c:pt idx="5056">
                  <c:v>505700</c:v>
                </c:pt>
                <c:pt idx="5057">
                  <c:v>505800</c:v>
                </c:pt>
                <c:pt idx="5058">
                  <c:v>505900</c:v>
                </c:pt>
                <c:pt idx="5059">
                  <c:v>506000</c:v>
                </c:pt>
                <c:pt idx="5060">
                  <c:v>506100</c:v>
                </c:pt>
                <c:pt idx="5061">
                  <c:v>506200</c:v>
                </c:pt>
                <c:pt idx="5062">
                  <c:v>506300</c:v>
                </c:pt>
                <c:pt idx="5063">
                  <c:v>506400</c:v>
                </c:pt>
                <c:pt idx="5064">
                  <c:v>506500</c:v>
                </c:pt>
                <c:pt idx="5065">
                  <c:v>506600</c:v>
                </c:pt>
                <c:pt idx="5066">
                  <c:v>506700</c:v>
                </c:pt>
                <c:pt idx="5067">
                  <c:v>506800</c:v>
                </c:pt>
                <c:pt idx="5068">
                  <c:v>506900</c:v>
                </c:pt>
                <c:pt idx="5069">
                  <c:v>507000</c:v>
                </c:pt>
                <c:pt idx="5070">
                  <c:v>507100</c:v>
                </c:pt>
                <c:pt idx="5071">
                  <c:v>507200</c:v>
                </c:pt>
                <c:pt idx="5072">
                  <c:v>507300</c:v>
                </c:pt>
                <c:pt idx="5073">
                  <c:v>507400</c:v>
                </c:pt>
                <c:pt idx="5074">
                  <c:v>507500</c:v>
                </c:pt>
                <c:pt idx="5075">
                  <c:v>507600</c:v>
                </c:pt>
                <c:pt idx="5076">
                  <c:v>507700</c:v>
                </c:pt>
                <c:pt idx="5077">
                  <c:v>507800</c:v>
                </c:pt>
                <c:pt idx="5078">
                  <c:v>507900</c:v>
                </c:pt>
                <c:pt idx="5079">
                  <c:v>508000</c:v>
                </c:pt>
                <c:pt idx="5080">
                  <c:v>508100</c:v>
                </c:pt>
                <c:pt idx="5081">
                  <c:v>508200</c:v>
                </c:pt>
                <c:pt idx="5082">
                  <c:v>508300</c:v>
                </c:pt>
                <c:pt idx="5083">
                  <c:v>508400</c:v>
                </c:pt>
                <c:pt idx="5084">
                  <c:v>508500</c:v>
                </c:pt>
                <c:pt idx="5085">
                  <c:v>508600</c:v>
                </c:pt>
                <c:pt idx="5086">
                  <c:v>508700</c:v>
                </c:pt>
                <c:pt idx="5087">
                  <c:v>508800</c:v>
                </c:pt>
                <c:pt idx="5088">
                  <c:v>508900</c:v>
                </c:pt>
                <c:pt idx="5089">
                  <c:v>509000</c:v>
                </c:pt>
                <c:pt idx="5090">
                  <c:v>509100</c:v>
                </c:pt>
                <c:pt idx="5091">
                  <c:v>509200</c:v>
                </c:pt>
                <c:pt idx="5092">
                  <c:v>509300</c:v>
                </c:pt>
                <c:pt idx="5093">
                  <c:v>509400</c:v>
                </c:pt>
                <c:pt idx="5094">
                  <c:v>509500</c:v>
                </c:pt>
                <c:pt idx="5095">
                  <c:v>509600</c:v>
                </c:pt>
                <c:pt idx="5096">
                  <c:v>509700</c:v>
                </c:pt>
                <c:pt idx="5097">
                  <c:v>509800</c:v>
                </c:pt>
                <c:pt idx="5098">
                  <c:v>509900</c:v>
                </c:pt>
                <c:pt idx="5099">
                  <c:v>510000</c:v>
                </c:pt>
                <c:pt idx="5100">
                  <c:v>510100</c:v>
                </c:pt>
                <c:pt idx="5101">
                  <c:v>510200</c:v>
                </c:pt>
                <c:pt idx="5102">
                  <c:v>510300</c:v>
                </c:pt>
                <c:pt idx="5103">
                  <c:v>510400</c:v>
                </c:pt>
                <c:pt idx="5104">
                  <c:v>510500</c:v>
                </c:pt>
                <c:pt idx="5105">
                  <c:v>510600</c:v>
                </c:pt>
                <c:pt idx="5106">
                  <c:v>510700</c:v>
                </c:pt>
                <c:pt idx="5107">
                  <c:v>510800</c:v>
                </c:pt>
                <c:pt idx="5108">
                  <c:v>510900</c:v>
                </c:pt>
                <c:pt idx="5109">
                  <c:v>511000</c:v>
                </c:pt>
                <c:pt idx="5110">
                  <c:v>511100</c:v>
                </c:pt>
                <c:pt idx="5111">
                  <c:v>511200</c:v>
                </c:pt>
                <c:pt idx="5112">
                  <c:v>511300</c:v>
                </c:pt>
                <c:pt idx="5113">
                  <c:v>511400</c:v>
                </c:pt>
                <c:pt idx="5114">
                  <c:v>511500</c:v>
                </c:pt>
                <c:pt idx="5115">
                  <c:v>511600</c:v>
                </c:pt>
                <c:pt idx="5116">
                  <c:v>511700</c:v>
                </c:pt>
                <c:pt idx="5117">
                  <c:v>511800</c:v>
                </c:pt>
                <c:pt idx="5118">
                  <c:v>511900</c:v>
                </c:pt>
                <c:pt idx="5119">
                  <c:v>512000</c:v>
                </c:pt>
                <c:pt idx="5120">
                  <c:v>512100</c:v>
                </c:pt>
                <c:pt idx="5121">
                  <c:v>512200</c:v>
                </c:pt>
                <c:pt idx="5122">
                  <c:v>512300</c:v>
                </c:pt>
                <c:pt idx="5123">
                  <c:v>512400</c:v>
                </c:pt>
                <c:pt idx="5124">
                  <c:v>512500</c:v>
                </c:pt>
                <c:pt idx="5125">
                  <c:v>512600</c:v>
                </c:pt>
                <c:pt idx="5126">
                  <c:v>512700</c:v>
                </c:pt>
                <c:pt idx="5127">
                  <c:v>512800</c:v>
                </c:pt>
                <c:pt idx="5128">
                  <c:v>512900</c:v>
                </c:pt>
                <c:pt idx="5129">
                  <c:v>513000</c:v>
                </c:pt>
                <c:pt idx="5130">
                  <c:v>513100</c:v>
                </c:pt>
                <c:pt idx="5131">
                  <c:v>513200</c:v>
                </c:pt>
                <c:pt idx="5132">
                  <c:v>513300</c:v>
                </c:pt>
                <c:pt idx="5133">
                  <c:v>513400</c:v>
                </c:pt>
                <c:pt idx="5134">
                  <c:v>513500</c:v>
                </c:pt>
                <c:pt idx="5135">
                  <c:v>513600</c:v>
                </c:pt>
                <c:pt idx="5136">
                  <c:v>513700</c:v>
                </c:pt>
                <c:pt idx="5137">
                  <c:v>513800</c:v>
                </c:pt>
                <c:pt idx="5138">
                  <c:v>513900</c:v>
                </c:pt>
                <c:pt idx="5139">
                  <c:v>514000</c:v>
                </c:pt>
                <c:pt idx="5140">
                  <c:v>514100</c:v>
                </c:pt>
                <c:pt idx="5141">
                  <c:v>514200</c:v>
                </c:pt>
                <c:pt idx="5142">
                  <c:v>514300</c:v>
                </c:pt>
                <c:pt idx="5143">
                  <c:v>514400</c:v>
                </c:pt>
                <c:pt idx="5144">
                  <c:v>514500</c:v>
                </c:pt>
                <c:pt idx="5145">
                  <c:v>514600</c:v>
                </c:pt>
                <c:pt idx="5146">
                  <c:v>514700</c:v>
                </c:pt>
                <c:pt idx="5147">
                  <c:v>514800</c:v>
                </c:pt>
                <c:pt idx="5148">
                  <c:v>514900</c:v>
                </c:pt>
                <c:pt idx="5149">
                  <c:v>515000</c:v>
                </c:pt>
                <c:pt idx="5150">
                  <c:v>515100</c:v>
                </c:pt>
                <c:pt idx="5151">
                  <c:v>515200</c:v>
                </c:pt>
                <c:pt idx="5152">
                  <c:v>515300</c:v>
                </c:pt>
                <c:pt idx="5153">
                  <c:v>515400</c:v>
                </c:pt>
                <c:pt idx="5154">
                  <c:v>515500</c:v>
                </c:pt>
                <c:pt idx="5155">
                  <c:v>515600</c:v>
                </c:pt>
                <c:pt idx="5156">
                  <c:v>515700</c:v>
                </c:pt>
                <c:pt idx="5157">
                  <c:v>515800</c:v>
                </c:pt>
                <c:pt idx="5158">
                  <c:v>515900</c:v>
                </c:pt>
                <c:pt idx="5159">
                  <c:v>516000</c:v>
                </c:pt>
                <c:pt idx="5160">
                  <c:v>516100</c:v>
                </c:pt>
                <c:pt idx="5161">
                  <c:v>516200</c:v>
                </c:pt>
                <c:pt idx="5162">
                  <c:v>516300</c:v>
                </c:pt>
                <c:pt idx="5163">
                  <c:v>516400</c:v>
                </c:pt>
                <c:pt idx="5164">
                  <c:v>516500</c:v>
                </c:pt>
                <c:pt idx="5165">
                  <c:v>516600</c:v>
                </c:pt>
                <c:pt idx="5166">
                  <c:v>516700</c:v>
                </c:pt>
                <c:pt idx="5167">
                  <c:v>516800</c:v>
                </c:pt>
                <c:pt idx="5168">
                  <c:v>516900</c:v>
                </c:pt>
                <c:pt idx="5169">
                  <c:v>517000</c:v>
                </c:pt>
                <c:pt idx="5170">
                  <c:v>517100</c:v>
                </c:pt>
                <c:pt idx="5171">
                  <c:v>517200</c:v>
                </c:pt>
                <c:pt idx="5172">
                  <c:v>517300</c:v>
                </c:pt>
                <c:pt idx="5173">
                  <c:v>517400</c:v>
                </c:pt>
                <c:pt idx="5174">
                  <c:v>517500</c:v>
                </c:pt>
                <c:pt idx="5175">
                  <c:v>517600</c:v>
                </c:pt>
                <c:pt idx="5176">
                  <c:v>517700</c:v>
                </c:pt>
                <c:pt idx="5177">
                  <c:v>517800</c:v>
                </c:pt>
                <c:pt idx="5178">
                  <c:v>517900</c:v>
                </c:pt>
                <c:pt idx="5179">
                  <c:v>518000</c:v>
                </c:pt>
                <c:pt idx="5180">
                  <c:v>518100</c:v>
                </c:pt>
                <c:pt idx="5181">
                  <c:v>518200</c:v>
                </c:pt>
                <c:pt idx="5182">
                  <c:v>518300</c:v>
                </c:pt>
                <c:pt idx="5183">
                  <c:v>518400</c:v>
                </c:pt>
                <c:pt idx="5184">
                  <c:v>518500</c:v>
                </c:pt>
                <c:pt idx="5185">
                  <c:v>518600</c:v>
                </c:pt>
                <c:pt idx="5186">
                  <c:v>518700</c:v>
                </c:pt>
                <c:pt idx="5187">
                  <c:v>518800</c:v>
                </c:pt>
                <c:pt idx="5188">
                  <c:v>518900</c:v>
                </c:pt>
                <c:pt idx="5189">
                  <c:v>519000</c:v>
                </c:pt>
                <c:pt idx="5190">
                  <c:v>519100</c:v>
                </c:pt>
                <c:pt idx="5191">
                  <c:v>519200</c:v>
                </c:pt>
                <c:pt idx="5192">
                  <c:v>519300</c:v>
                </c:pt>
                <c:pt idx="5193">
                  <c:v>519400</c:v>
                </c:pt>
                <c:pt idx="5194">
                  <c:v>519500</c:v>
                </c:pt>
                <c:pt idx="5195">
                  <c:v>519600</c:v>
                </c:pt>
                <c:pt idx="5196">
                  <c:v>519700</c:v>
                </c:pt>
                <c:pt idx="5197">
                  <c:v>519800</c:v>
                </c:pt>
                <c:pt idx="5198">
                  <c:v>519900</c:v>
                </c:pt>
                <c:pt idx="5199">
                  <c:v>520000</c:v>
                </c:pt>
                <c:pt idx="5200">
                  <c:v>520100</c:v>
                </c:pt>
                <c:pt idx="5201">
                  <c:v>520200</c:v>
                </c:pt>
                <c:pt idx="5202">
                  <c:v>520300</c:v>
                </c:pt>
                <c:pt idx="5203">
                  <c:v>520400</c:v>
                </c:pt>
                <c:pt idx="5204">
                  <c:v>520500</c:v>
                </c:pt>
                <c:pt idx="5205">
                  <c:v>520600</c:v>
                </c:pt>
                <c:pt idx="5206">
                  <c:v>520700</c:v>
                </c:pt>
                <c:pt idx="5207">
                  <c:v>520800</c:v>
                </c:pt>
                <c:pt idx="5208">
                  <c:v>520900</c:v>
                </c:pt>
                <c:pt idx="5209">
                  <c:v>521000</c:v>
                </c:pt>
                <c:pt idx="5210">
                  <c:v>521100</c:v>
                </c:pt>
                <c:pt idx="5211">
                  <c:v>521200</c:v>
                </c:pt>
                <c:pt idx="5212">
                  <c:v>521300</c:v>
                </c:pt>
                <c:pt idx="5213">
                  <c:v>521400</c:v>
                </c:pt>
                <c:pt idx="5214">
                  <c:v>521500</c:v>
                </c:pt>
                <c:pt idx="5215">
                  <c:v>521600</c:v>
                </c:pt>
                <c:pt idx="5216">
                  <c:v>521700</c:v>
                </c:pt>
                <c:pt idx="5217">
                  <c:v>521800</c:v>
                </c:pt>
                <c:pt idx="5218">
                  <c:v>521900</c:v>
                </c:pt>
                <c:pt idx="5219">
                  <c:v>522000</c:v>
                </c:pt>
                <c:pt idx="5220">
                  <c:v>522100</c:v>
                </c:pt>
                <c:pt idx="5221">
                  <c:v>522200</c:v>
                </c:pt>
                <c:pt idx="5222">
                  <c:v>522300</c:v>
                </c:pt>
                <c:pt idx="5223">
                  <c:v>522400</c:v>
                </c:pt>
                <c:pt idx="5224">
                  <c:v>522500</c:v>
                </c:pt>
                <c:pt idx="5225">
                  <c:v>522600</c:v>
                </c:pt>
                <c:pt idx="5226">
                  <c:v>522700</c:v>
                </c:pt>
                <c:pt idx="5227">
                  <c:v>522800</c:v>
                </c:pt>
                <c:pt idx="5228">
                  <c:v>522900</c:v>
                </c:pt>
                <c:pt idx="5229">
                  <c:v>523000</c:v>
                </c:pt>
                <c:pt idx="5230">
                  <c:v>523100</c:v>
                </c:pt>
                <c:pt idx="5231">
                  <c:v>523200</c:v>
                </c:pt>
                <c:pt idx="5232">
                  <c:v>523300</c:v>
                </c:pt>
                <c:pt idx="5233">
                  <c:v>523400</c:v>
                </c:pt>
                <c:pt idx="5234">
                  <c:v>523500</c:v>
                </c:pt>
                <c:pt idx="5235">
                  <c:v>523600</c:v>
                </c:pt>
                <c:pt idx="5236">
                  <c:v>523700</c:v>
                </c:pt>
                <c:pt idx="5237">
                  <c:v>523800</c:v>
                </c:pt>
                <c:pt idx="5238">
                  <c:v>523900</c:v>
                </c:pt>
                <c:pt idx="5239">
                  <c:v>524000</c:v>
                </c:pt>
                <c:pt idx="5240">
                  <c:v>524100</c:v>
                </c:pt>
                <c:pt idx="5241">
                  <c:v>524200</c:v>
                </c:pt>
                <c:pt idx="5242">
                  <c:v>524300</c:v>
                </c:pt>
                <c:pt idx="5243">
                  <c:v>524400</c:v>
                </c:pt>
                <c:pt idx="5244">
                  <c:v>524500</c:v>
                </c:pt>
                <c:pt idx="5245">
                  <c:v>524600</c:v>
                </c:pt>
                <c:pt idx="5246">
                  <c:v>524700</c:v>
                </c:pt>
                <c:pt idx="5247">
                  <c:v>524800</c:v>
                </c:pt>
                <c:pt idx="5248">
                  <c:v>524900</c:v>
                </c:pt>
                <c:pt idx="5249">
                  <c:v>525000</c:v>
                </c:pt>
                <c:pt idx="5250">
                  <c:v>525100</c:v>
                </c:pt>
                <c:pt idx="5251">
                  <c:v>525200</c:v>
                </c:pt>
                <c:pt idx="5252">
                  <c:v>525300</c:v>
                </c:pt>
                <c:pt idx="5253">
                  <c:v>525400</c:v>
                </c:pt>
                <c:pt idx="5254">
                  <c:v>525500</c:v>
                </c:pt>
                <c:pt idx="5255">
                  <c:v>525600</c:v>
                </c:pt>
                <c:pt idx="5256">
                  <c:v>525700</c:v>
                </c:pt>
                <c:pt idx="5257">
                  <c:v>525800</c:v>
                </c:pt>
                <c:pt idx="5258">
                  <c:v>525900</c:v>
                </c:pt>
                <c:pt idx="5259">
                  <c:v>526000</c:v>
                </c:pt>
                <c:pt idx="5260">
                  <c:v>526100</c:v>
                </c:pt>
                <c:pt idx="5261">
                  <c:v>526200</c:v>
                </c:pt>
                <c:pt idx="5262">
                  <c:v>526300</c:v>
                </c:pt>
                <c:pt idx="5263">
                  <c:v>526400</c:v>
                </c:pt>
                <c:pt idx="5264">
                  <c:v>526500</c:v>
                </c:pt>
                <c:pt idx="5265">
                  <c:v>526600</c:v>
                </c:pt>
                <c:pt idx="5266">
                  <c:v>526700</c:v>
                </c:pt>
                <c:pt idx="5267">
                  <c:v>526800</c:v>
                </c:pt>
                <c:pt idx="5268">
                  <c:v>526900</c:v>
                </c:pt>
                <c:pt idx="5269">
                  <c:v>527000</c:v>
                </c:pt>
                <c:pt idx="5270">
                  <c:v>527100</c:v>
                </c:pt>
                <c:pt idx="5271">
                  <c:v>527200</c:v>
                </c:pt>
                <c:pt idx="5272">
                  <c:v>527300</c:v>
                </c:pt>
                <c:pt idx="5273">
                  <c:v>527400</c:v>
                </c:pt>
                <c:pt idx="5274">
                  <c:v>527500</c:v>
                </c:pt>
                <c:pt idx="5275">
                  <c:v>527600</c:v>
                </c:pt>
                <c:pt idx="5276">
                  <c:v>527700</c:v>
                </c:pt>
                <c:pt idx="5277">
                  <c:v>527800</c:v>
                </c:pt>
                <c:pt idx="5278">
                  <c:v>527900</c:v>
                </c:pt>
                <c:pt idx="5279">
                  <c:v>528000</c:v>
                </c:pt>
                <c:pt idx="5280">
                  <c:v>528100</c:v>
                </c:pt>
                <c:pt idx="5281">
                  <c:v>528200</c:v>
                </c:pt>
                <c:pt idx="5282">
                  <c:v>528300</c:v>
                </c:pt>
                <c:pt idx="5283">
                  <c:v>528400</c:v>
                </c:pt>
                <c:pt idx="5284">
                  <c:v>528500</c:v>
                </c:pt>
                <c:pt idx="5285">
                  <c:v>528600</c:v>
                </c:pt>
                <c:pt idx="5286">
                  <c:v>528700</c:v>
                </c:pt>
                <c:pt idx="5287">
                  <c:v>528800</c:v>
                </c:pt>
                <c:pt idx="5288">
                  <c:v>528900</c:v>
                </c:pt>
                <c:pt idx="5289">
                  <c:v>529000</c:v>
                </c:pt>
                <c:pt idx="5290">
                  <c:v>529100</c:v>
                </c:pt>
                <c:pt idx="5291">
                  <c:v>529200</c:v>
                </c:pt>
                <c:pt idx="5292">
                  <c:v>529300</c:v>
                </c:pt>
                <c:pt idx="5293">
                  <c:v>529400</c:v>
                </c:pt>
                <c:pt idx="5294">
                  <c:v>529500</c:v>
                </c:pt>
                <c:pt idx="5295">
                  <c:v>529600</c:v>
                </c:pt>
                <c:pt idx="5296">
                  <c:v>529700</c:v>
                </c:pt>
                <c:pt idx="5297">
                  <c:v>529800</c:v>
                </c:pt>
                <c:pt idx="5298">
                  <c:v>529900</c:v>
                </c:pt>
                <c:pt idx="5299">
                  <c:v>530000</c:v>
                </c:pt>
                <c:pt idx="5300">
                  <c:v>530100</c:v>
                </c:pt>
                <c:pt idx="5301">
                  <c:v>530200</c:v>
                </c:pt>
                <c:pt idx="5302">
                  <c:v>530300</c:v>
                </c:pt>
                <c:pt idx="5303">
                  <c:v>530400</c:v>
                </c:pt>
                <c:pt idx="5304">
                  <c:v>530500</c:v>
                </c:pt>
                <c:pt idx="5305">
                  <c:v>530600</c:v>
                </c:pt>
                <c:pt idx="5306">
                  <c:v>530700</c:v>
                </c:pt>
                <c:pt idx="5307">
                  <c:v>530800</c:v>
                </c:pt>
                <c:pt idx="5308">
                  <c:v>530900</c:v>
                </c:pt>
                <c:pt idx="5309">
                  <c:v>531000</c:v>
                </c:pt>
                <c:pt idx="5310">
                  <c:v>531100</c:v>
                </c:pt>
                <c:pt idx="5311">
                  <c:v>531200</c:v>
                </c:pt>
                <c:pt idx="5312">
                  <c:v>531300</c:v>
                </c:pt>
                <c:pt idx="5313">
                  <c:v>531400</c:v>
                </c:pt>
                <c:pt idx="5314">
                  <c:v>531500</c:v>
                </c:pt>
                <c:pt idx="5315">
                  <c:v>531600</c:v>
                </c:pt>
                <c:pt idx="5316">
                  <c:v>531700</c:v>
                </c:pt>
                <c:pt idx="5317">
                  <c:v>531800</c:v>
                </c:pt>
                <c:pt idx="5318">
                  <c:v>531900</c:v>
                </c:pt>
                <c:pt idx="5319">
                  <c:v>532000</c:v>
                </c:pt>
                <c:pt idx="5320">
                  <c:v>532100</c:v>
                </c:pt>
                <c:pt idx="5321">
                  <c:v>532200</c:v>
                </c:pt>
                <c:pt idx="5322">
                  <c:v>532300</c:v>
                </c:pt>
                <c:pt idx="5323">
                  <c:v>532400</c:v>
                </c:pt>
                <c:pt idx="5324">
                  <c:v>532500</c:v>
                </c:pt>
                <c:pt idx="5325">
                  <c:v>532600</c:v>
                </c:pt>
                <c:pt idx="5326">
                  <c:v>532700</c:v>
                </c:pt>
                <c:pt idx="5327">
                  <c:v>532800</c:v>
                </c:pt>
                <c:pt idx="5328">
                  <c:v>532900</c:v>
                </c:pt>
                <c:pt idx="5329">
                  <c:v>533000</c:v>
                </c:pt>
                <c:pt idx="5330">
                  <c:v>533100</c:v>
                </c:pt>
                <c:pt idx="5331">
                  <c:v>533200</c:v>
                </c:pt>
                <c:pt idx="5332">
                  <c:v>533300</c:v>
                </c:pt>
                <c:pt idx="5333">
                  <c:v>533400</c:v>
                </c:pt>
                <c:pt idx="5334">
                  <c:v>533500</c:v>
                </c:pt>
                <c:pt idx="5335">
                  <c:v>533600</c:v>
                </c:pt>
                <c:pt idx="5336">
                  <c:v>533700</c:v>
                </c:pt>
                <c:pt idx="5337">
                  <c:v>533800</c:v>
                </c:pt>
                <c:pt idx="5338">
                  <c:v>533900</c:v>
                </c:pt>
                <c:pt idx="5339">
                  <c:v>534000</c:v>
                </c:pt>
                <c:pt idx="5340">
                  <c:v>534100</c:v>
                </c:pt>
                <c:pt idx="5341">
                  <c:v>534200</c:v>
                </c:pt>
                <c:pt idx="5342">
                  <c:v>534300</c:v>
                </c:pt>
                <c:pt idx="5343">
                  <c:v>534400</c:v>
                </c:pt>
                <c:pt idx="5344">
                  <c:v>534500</c:v>
                </c:pt>
                <c:pt idx="5345">
                  <c:v>534600</c:v>
                </c:pt>
                <c:pt idx="5346">
                  <c:v>534700</c:v>
                </c:pt>
                <c:pt idx="5347">
                  <c:v>534800</c:v>
                </c:pt>
                <c:pt idx="5348">
                  <c:v>534900</c:v>
                </c:pt>
                <c:pt idx="5349">
                  <c:v>535000</c:v>
                </c:pt>
                <c:pt idx="5350">
                  <c:v>535100</c:v>
                </c:pt>
                <c:pt idx="5351">
                  <c:v>535200</c:v>
                </c:pt>
                <c:pt idx="5352">
                  <c:v>535300</c:v>
                </c:pt>
                <c:pt idx="5353">
                  <c:v>535400</c:v>
                </c:pt>
                <c:pt idx="5354">
                  <c:v>535500</c:v>
                </c:pt>
                <c:pt idx="5355">
                  <c:v>535600</c:v>
                </c:pt>
                <c:pt idx="5356">
                  <c:v>535700</c:v>
                </c:pt>
                <c:pt idx="5357">
                  <c:v>535800</c:v>
                </c:pt>
                <c:pt idx="5358">
                  <c:v>535900</c:v>
                </c:pt>
                <c:pt idx="5359">
                  <c:v>536000</c:v>
                </c:pt>
                <c:pt idx="5360">
                  <c:v>536100</c:v>
                </c:pt>
                <c:pt idx="5361">
                  <c:v>536200</c:v>
                </c:pt>
                <c:pt idx="5362">
                  <c:v>536300</c:v>
                </c:pt>
                <c:pt idx="5363">
                  <c:v>536400</c:v>
                </c:pt>
                <c:pt idx="5364">
                  <c:v>536500</c:v>
                </c:pt>
                <c:pt idx="5365">
                  <c:v>536600</c:v>
                </c:pt>
                <c:pt idx="5366">
                  <c:v>536700</c:v>
                </c:pt>
                <c:pt idx="5367">
                  <c:v>536800</c:v>
                </c:pt>
                <c:pt idx="5368">
                  <c:v>536900</c:v>
                </c:pt>
                <c:pt idx="5369">
                  <c:v>537000</c:v>
                </c:pt>
                <c:pt idx="5370">
                  <c:v>537100</c:v>
                </c:pt>
                <c:pt idx="5371">
                  <c:v>537200</c:v>
                </c:pt>
                <c:pt idx="5372">
                  <c:v>537300</c:v>
                </c:pt>
                <c:pt idx="5373">
                  <c:v>537400</c:v>
                </c:pt>
                <c:pt idx="5374">
                  <c:v>537500</c:v>
                </c:pt>
                <c:pt idx="5375">
                  <c:v>537600</c:v>
                </c:pt>
                <c:pt idx="5376">
                  <c:v>537700</c:v>
                </c:pt>
                <c:pt idx="5377">
                  <c:v>537800</c:v>
                </c:pt>
                <c:pt idx="5378">
                  <c:v>537900</c:v>
                </c:pt>
                <c:pt idx="5379">
                  <c:v>538000</c:v>
                </c:pt>
                <c:pt idx="5380">
                  <c:v>538100</c:v>
                </c:pt>
                <c:pt idx="5381">
                  <c:v>538200</c:v>
                </c:pt>
                <c:pt idx="5382">
                  <c:v>538300</c:v>
                </c:pt>
                <c:pt idx="5383">
                  <c:v>538400</c:v>
                </c:pt>
                <c:pt idx="5384">
                  <c:v>538500</c:v>
                </c:pt>
                <c:pt idx="5385">
                  <c:v>538600</c:v>
                </c:pt>
                <c:pt idx="5386">
                  <c:v>538700</c:v>
                </c:pt>
                <c:pt idx="5387">
                  <c:v>538800</c:v>
                </c:pt>
                <c:pt idx="5388">
                  <c:v>538900</c:v>
                </c:pt>
                <c:pt idx="5389">
                  <c:v>539000</c:v>
                </c:pt>
                <c:pt idx="5390">
                  <c:v>539100</c:v>
                </c:pt>
                <c:pt idx="5391">
                  <c:v>539200</c:v>
                </c:pt>
                <c:pt idx="5392">
                  <c:v>539300</c:v>
                </c:pt>
                <c:pt idx="5393">
                  <c:v>539400</c:v>
                </c:pt>
                <c:pt idx="5394">
                  <c:v>539500</c:v>
                </c:pt>
                <c:pt idx="5395">
                  <c:v>539600</c:v>
                </c:pt>
                <c:pt idx="5396">
                  <c:v>539700</c:v>
                </c:pt>
                <c:pt idx="5397">
                  <c:v>539800</c:v>
                </c:pt>
                <c:pt idx="5398">
                  <c:v>539900</c:v>
                </c:pt>
                <c:pt idx="5399">
                  <c:v>540000</c:v>
                </c:pt>
                <c:pt idx="5400">
                  <c:v>540100</c:v>
                </c:pt>
                <c:pt idx="5401">
                  <c:v>540200</c:v>
                </c:pt>
                <c:pt idx="5402">
                  <c:v>540300</c:v>
                </c:pt>
                <c:pt idx="5403">
                  <c:v>540400</c:v>
                </c:pt>
                <c:pt idx="5404">
                  <c:v>540500</c:v>
                </c:pt>
                <c:pt idx="5405">
                  <c:v>540600</c:v>
                </c:pt>
                <c:pt idx="5406">
                  <c:v>540700</c:v>
                </c:pt>
                <c:pt idx="5407">
                  <c:v>540800</c:v>
                </c:pt>
                <c:pt idx="5408">
                  <c:v>540900</c:v>
                </c:pt>
                <c:pt idx="5409">
                  <c:v>541000</c:v>
                </c:pt>
                <c:pt idx="5410">
                  <c:v>541100</c:v>
                </c:pt>
                <c:pt idx="5411">
                  <c:v>541200</c:v>
                </c:pt>
                <c:pt idx="5412">
                  <c:v>541300</c:v>
                </c:pt>
                <c:pt idx="5413">
                  <c:v>541400</c:v>
                </c:pt>
                <c:pt idx="5414">
                  <c:v>541500</c:v>
                </c:pt>
                <c:pt idx="5415">
                  <c:v>541600</c:v>
                </c:pt>
                <c:pt idx="5416">
                  <c:v>541700</c:v>
                </c:pt>
                <c:pt idx="5417">
                  <c:v>541800</c:v>
                </c:pt>
                <c:pt idx="5418">
                  <c:v>541900</c:v>
                </c:pt>
                <c:pt idx="5419">
                  <c:v>542000</c:v>
                </c:pt>
                <c:pt idx="5420">
                  <c:v>542100</c:v>
                </c:pt>
                <c:pt idx="5421">
                  <c:v>542200</c:v>
                </c:pt>
                <c:pt idx="5422">
                  <c:v>542300</c:v>
                </c:pt>
                <c:pt idx="5423">
                  <c:v>542400</c:v>
                </c:pt>
                <c:pt idx="5424">
                  <c:v>542500</c:v>
                </c:pt>
                <c:pt idx="5425">
                  <c:v>542600</c:v>
                </c:pt>
                <c:pt idx="5426">
                  <c:v>542700</c:v>
                </c:pt>
                <c:pt idx="5427">
                  <c:v>542800</c:v>
                </c:pt>
                <c:pt idx="5428">
                  <c:v>542900</c:v>
                </c:pt>
                <c:pt idx="5429">
                  <c:v>543000</c:v>
                </c:pt>
                <c:pt idx="5430">
                  <c:v>543100</c:v>
                </c:pt>
                <c:pt idx="5431">
                  <c:v>543200</c:v>
                </c:pt>
                <c:pt idx="5432">
                  <c:v>543300</c:v>
                </c:pt>
                <c:pt idx="5433">
                  <c:v>543400</c:v>
                </c:pt>
                <c:pt idx="5434">
                  <c:v>543500</c:v>
                </c:pt>
                <c:pt idx="5435">
                  <c:v>543600</c:v>
                </c:pt>
                <c:pt idx="5436">
                  <c:v>543700</c:v>
                </c:pt>
                <c:pt idx="5437">
                  <c:v>543800</c:v>
                </c:pt>
                <c:pt idx="5438">
                  <c:v>543900</c:v>
                </c:pt>
                <c:pt idx="5439">
                  <c:v>544000</c:v>
                </c:pt>
                <c:pt idx="5440">
                  <c:v>544100</c:v>
                </c:pt>
                <c:pt idx="5441">
                  <c:v>544200</c:v>
                </c:pt>
                <c:pt idx="5442">
                  <c:v>544300</c:v>
                </c:pt>
                <c:pt idx="5443">
                  <c:v>544400</c:v>
                </c:pt>
                <c:pt idx="5444">
                  <c:v>544500</c:v>
                </c:pt>
                <c:pt idx="5445">
                  <c:v>544600</c:v>
                </c:pt>
                <c:pt idx="5446">
                  <c:v>544700</c:v>
                </c:pt>
                <c:pt idx="5447">
                  <c:v>544800</c:v>
                </c:pt>
                <c:pt idx="5448">
                  <c:v>544900</c:v>
                </c:pt>
                <c:pt idx="5449">
                  <c:v>545000</c:v>
                </c:pt>
                <c:pt idx="5450">
                  <c:v>545100</c:v>
                </c:pt>
                <c:pt idx="5451">
                  <c:v>545200</c:v>
                </c:pt>
                <c:pt idx="5452">
                  <c:v>545300</c:v>
                </c:pt>
                <c:pt idx="5453">
                  <c:v>545400</c:v>
                </c:pt>
                <c:pt idx="5454">
                  <c:v>545500</c:v>
                </c:pt>
                <c:pt idx="5455">
                  <c:v>545600</c:v>
                </c:pt>
                <c:pt idx="5456">
                  <c:v>545700</c:v>
                </c:pt>
                <c:pt idx="5457">
                  <c:v>545800</c:v>
                </c:pt>
                <c:pt idx="5458">
                  <c:v>545900</c:v>
                </c:pt>
                <c:pt idx="5459">
                  <c:v>546000</c:v>
                </c:pt>
                <c:pt idx="5460">
                  <c:v>546100</c:v>
                </c:pt>
                <c:pt idx="5461">
                  <c:v>546200</c:v>
                </c:pt>
                <c:pt idx="5462">
                  <c:v>546300</c:v>
                </c:pt>
                <c:pt idx="5463">
                  <c:v>546400</c:v>
                </c:pt>
                <c:pt idx="5464">
                  <c:v>546500</c:v>
                </c:pt>
                <c:pt idx="5465">
                  <c:v>546600</c:v>
                </c:pt>
                <c:pt idx="5466">
                  <c:v>546700</c:v>
                </c:pt>
                <c:pt idx="5467">
                  <c:v>546800</c:v>
                </c:pt>
                <c:pt idx="5468">
                  <c:v>546900</c:v>
                </c:pt>
                <c:pt idx="5469">
                  <c:v>547000</c:v>
                </c:pt>
                <c:pt idx="5470">
                  <c:v>547100</c:v>
                </c:pt>
                <c:pt idx="5471">
                  <c:v>547200</c:v>
                </c:pt>
                <c:pt idx="5472">
                  <c:v>547300</c:v>
                </c:pt>
                <c:pt idx="5473">
                  <c:v>547400</c:v>
                </c:pt>
                <c:pt idx="5474">
                  <c:v>547500</c:v>
                </c:pt>
                <c:pt idx="5475">
                  <c:v>547600</c:v>
                </c:pt>
                <c:pt idx="5476">
                  <c:v>547700</c:v>
                </c:pt>
                <c:pt idx="5477">
                  <c:v>547800</c:v>
                </c:pt>
                <c:pt idx="5478">
                  <c:v>547900</c:v>
                </c:pt>
                <c:pt idx="5479">
                  <c:v>548000</c:v>
                </c:pt>
                <c:pt idx="5480">
                  <c:v>548100</c:v>
                </c:pt>
                <c:pt idx="5481">
                  <c:v>548200</c:v>
                </c:pt>
                <c:pt idx="5482">
                  <c:v>548300</c:v>
                </c:pt>
                <c:pt idx="5483">
                  <c:v>548400</c:v>
                </c:pt>
                <c:pt idx="5484">
                  <c:v>548500</c:v>
                </c:pt>
                <c:pt idx="5485">
                  <c:v>548600</c:v>
                </c:pt>
                <c:pt idx="5486">
                  <c:v>548700</c:v>
                </c:pt>
                <c:pt idx="5487">
                  <c:v>548800</c:v>
                </c:pt>
                <c:pt idx="5488">
                  <c:v>548900</c:v>
                </c:pt>
                <c:pt idx="5489">
                  <c:v>549000</c:v>
                </c:pt>
                <c:pt idx="5490">
                  <c:v>549100</c:v>
                </c:pt>
                <c:pt idx="5491">
                  <c:v>549200</c:v>
                </c:pt>
                <c:pt idx="5492">
                  <c:v>549300</c:v>
                </c:pt>
                <c:pt idx="5493">
                  <c:v>549400</c:v>
                </c:pt>
                <c:pt idx="5494">
                  <c:v>549500</c:v>
                </c:pt>
                <c:pt idx="5495">
                  <c:v>549600</c:v>
                </c:pt>
                <c:pt idx="5496">
                  <c:v>549700</c:v>
                </c:pt>
                <c:pt idx="5497">
                  <c:v>549800</c:v>
                </c:pt>
                <c:pt idx="5498">
                  <c:v>549900</c:v>
                </c:pt>
                <c:pt idx="5499">
                  <c:v>550000</c:v>
                </c:pt>
                <c:pt idx="5500">
                  <c:v>550100</c:v>
                </c:pt>
                <c:pt idx="5501">
                  <c:v>550200</c:v>
                </c:pt>
                <c:pt idx="5502">
                  <c:v>550300</c:v>
                </c:pt>
                <c:pt idx="5503">
                  <c:v>550400</c:v>
                </c:pt>
                <c:pt idx="5504">
                  <c:v>550500</c:v>
                </c:pt>
                <c:pt idx="5505">
                  <c:v>550600</c:v>
                </c:pt>
                <c:pt idx="5506">
                  <c:v>550700</c:v>
                </c:pt>
                <c:pt idx="5507">
                  <c:v>550800</c:v>
                </c:pt>
                <c:pt idx="5508">
                  <c:v>550900</c:v>
                </c:pt>
                <c:pt idx="5509">
                  <c:v>551000</c:v>
                </c:pt>
                <c:pt idx="5510">
                  <c:v>551100</c:v>
                </c:pt>
                <c:pt idx="5511">
                  <c:v>551200</c:v>
                </c:pt>
                <c:pt idx="5512">
                  <c:v>551300</c:v>
                </c:pt>
                <c:pt idx="5513">
                  <c:v>551400</c:v>
                </c:pt>
                <c:pt idx="5514">
                  <c:v>551500</c:v>
                </c:pt>
                <c:pt idx="5515">
                  <c:v>551600</c:v>
                </c:pt>
                <c:pt idx="5516">
                  <c:v>551700</c:v>
                </c:pt>
                <c:pt idx="5517">
                  <c:v>551800</c:v>
                </c:pt>
                <c:pt idx="5518">
                  <c:v>551900</c:v>
                </c:pt>
                <c:pt idx="5519">
                  <c:v>552000</c:v>
                </c:pt>
                <c:pt idx="5520">
                  <c:v>552100</c:v>
                </c:pt>
                <c:pt idx="5521">
                  <c:v>552200</c:v>
                </c:pt>
                <c:pt idx="5522">
                  <c:v>552300</c:v>
                </c:pt>
                <c:pt idx="5523">
                  <c:v>552400</c:v>
                </c:pt>
                <c:pt idx="5524">
                  <c:v>552500</c:v>
                </c:pt>
                <c:pt idx="5525">
                  <c:v>552600</c:v>
                </c:pt>
                <c:pt idx="5526">
                  <c:v>552700</c:v>
                </c:pt>
                <c:pt idx="5527">
                  <c:v>552800</c:v>
                </c:pt>
                <c:pt idx="5528">
                  <c:v>552900</c:v>
                </c:pt>
                <c:pt idx="5529">
                  <c:v>553000</c:v>
                </c:pt>
                <c:pt idx="5530">
                  <c:v>553100</c:v>
                </c:pt>
                <c:pt idx="5531">
                  <c:v>553200</c:v>
                </c:pt>
                <c:pt idx="5532">
                  <c:v>553300</c:v>
                </c:pt>
                <c:pt idx="5533">
                  <c:v>553400</c:v>
                </c:pt>
                <c:pt idx="5534">
                  <c:v>553500</c:v>
                </c:pt>
                <c:pt idx="5535">
                  <c:v>553600</c:v>
                </c:pt>
                <c:pt idx="5536">
                  <c:v>553700</c:v>
                </c:pt>
                <c:pt idx="5537">
                  <c:v>553800</c:v>
                </c:pt>
                <c:pt idx="5538">
                  <c:v>553900</c:v>
                </c:pt>
                <c:pt idx="5539">
                  <c:v>554000</c:v>
                </c:pt>
                <c:pt idx="5540">
                  <c:v>554100</c:v>
                </c:pt>
                <c:pt idx="5541">
                  <c:v>554200</c:v>
                </c:pt>
                <c:pt idx="5542">
                  <c:v>554300</c:v>
                </c:pt>
                <c:pt idx="5543">
                  <c:v>554400</c:v>
                </c:pt>
                <c:pt idx="5544">
                  <c:v>554500</c:v>
                </c:pt>
                <c:pt idx="5545">
                  <c:v>554600</c:v>
                </c:pt>
                <c:pt idx="5546">
                  <c:v>554700</c:v>
                </c:pt>
                <c:pt idx="5547">
                  <c:v>554800</c:v>
                </c:pt>
                <c:pt idx="5548">
                  <c:v>554900</c:v>
                </c:pt>
                <c:pt idx="5549">
                  <c:v>555000</c:v>
                </c:pt>
                <c:pt idx="5550">
                  <c:v>555100</c:v>
                </c:pt>
                <c:pt idx="5551">
                  <c:v>555200</c:v>
                </c:pt>
                <c:pt idx="5552">
                  <c:v>555300</c:v>
                </c:pt>
                <c:pt idx="5553">
                  <c:v>555400</c:v>
                </c:pt>
                <c:pt idx="5554">
                  <c:v>555500</c:v>
                </c:pt>
                <c:pt idx="5555">
                  <c:v>555600</c:v>
                </c:pt>
                <c:pt idx="5556">
                  <c:v>555700</c:v>
                </c:pt>
                <c:pt idx="5557">
                  <c:v>555800</c:v>
                </c:pt>
                <c:pt idx="5558">
                  <c:v>555900</c:v>
                </c:pt>
                <c:pt idx="5559">
                  <c:v>556000</c:v>
                </c:pt>
                <c:pt idx="5560">
                  <c:v>556100</c:v>
                </c:pt>
                <c:pt idx="5561">
                  <c:v>556200</c:v>
                </c:pt>
                <c:pt idx="5562">
                  <c:v>556300</c:v>
                </c:pt>
                <c:pt idx="5563">
                  <c:v>556400</c:v>
                </c:pt>
                <c:pt idx="5564">
                  <c:v>556500</c:v>
                </c:pt>
                <c:pt idx="5565">
                  <c:v>556600</c:v>
                </c:pt>
                <c:pt idx="5566">
                  <c:v>556700</c:v>
                </c:pt>
                <c:pt idx="5567">
                  <c:v>556800</c:v>
                </c:pt>
                <c:pt idx="5568">
                  <c:v>556900</c:v>
                </c:pt>
                <c:pt idx="5569">
                  <c:v>557000</c:v>
                </c:pt>
                <c:pt idx="5570">
                  <c:v>557100</c:v>
                </c:pt>
                <c:pt idx="5571">
                  <c:v>557200</c:v>
                </c:pt>
                <c:pt idx="5572">
                  <c:v>557300</c:v>
                </c:pt>
                <c:pt idx="5573">
                  <c:v>557400</c:v>
                </c:pt>
                <c:pt idx="5574">
                  <c:v>557500</c:v>
                </c:pt>
                <c:pt idx="5575">
                  <c:v>557600</c:v>
                </c:pt>
                <c:pt idx="5576">
                  <c:v>557700</c:v>
                </c:pt>
                <c:pt idx="5577">
                  <c:v>557800</c:v>
                </c:pt>
                <c:pt idx="5578">
                  <c:v>557900</c:v>
                </c:pt>
                <c:pt idx="5579">
                  <c:v>558000</c:v>
                </c:pt>
                <c:pt idx="5580">
                  <c:v>558100</c:v>
                </c:pt>
                <c:pt idx="5581">
                  <c:v>558200</c:v>
                </c:pt>
                <c:pt idx="5582">
                  <c:v>558300</c:v>
                </c:pt>
                <c:pt idx="5583">
                  <c:v>558400</c:v>
                </c:pt>
                <c:pt idx="5584">
                  <c:v>558500</c:v>
                </c:pt>
                <c:pt idx="5585">
                  <c:v>558600</c:v>
                </c:pt>
                <c:pt idx="5586">
                  <c:v>558700</c:v>
                </c:pt>
                <c:pt idx="5587">
                  <c:v>558800</c:v>
                </c:pt>
                <c:pt idx="5588">
                  <c:v>558900</c:v>
                </c:pt>
                <c:pt idx="5589">
                  <c:v>559000</c:v>
                </c:pt>
                <c:pt idx="5590">
                  <c:v>559100</c:v>
                </c:pt>
                <c:pt idx="5591">
                  <c:v>559200</c:v>
                </c:pt>
                <c:pt idx="5592">
                  <c:v>559300</c:v>
                </c:pt>
                <c:pt idx="5593">
                  <c:v>559400</c:v>
                </c:pt>
                <c:pt idx="5594">
                  <c:v>559500</c:v>
                </c:pt>
                <c:pt idx="5595">
                  <c:v>559600</c:v>
                </c:pt>
                <c:pt idx="5596">
                  <c:v>559700</c:v>
                </c:pt>
                <c:pt idx="5597">
                  <c:v>559800</c:v>
                </c:pt>
                <c:pt idx="5598">
                  <c:v>559900</c:v>
                </c:pt>
                <c:pt idx="5599">
                  <c:v>560000</c:v>
                </c:pt>
                <c:pt idx="5600">
                  <c:v>560100</c:v>
                </c:pt>
                <c:pt idx="5601">
                  <c:v>560200</c:v>
                </c:pt>
                <c:pt idx="5602">
                  <c:v>560300</c:v>
                </c:pt>
                <c:pt idx="5603">
                  <c:v>560400</c:v>
                </c:pt>
                <c:pt idx="5604">
                  <c:v>560500</c:v>
                </c:pt>
                <c:pt idx="5605">
                  <c:v>560600</c:v>
                </c:pt>
                <c:pt idx="5606">
                  <c:v>560700</c:v>
                </c:pt>
                <c:pt idx="5607">
                  <c:v>560800</c:v>
                </c:pt>
                <c:pt idx="5608">
                  <c:v>560900</c:v>
                </c:pt>
                <c:pt idx="5609">
                  <c:v>561000</c:v>
                </c:pt>
                <c:pt idx="5610">
                  <c:v>561100</c:v>
                </c:pt>
                <c:pt idx="5611">
                  <c:v>561200</c:v>
                </c:pt>
                <c:pt idx="5612">
                  <c:v>561300</c:v>
                </c:pt>
                <c:pt idx="5613">
                  <c:v>561400</c:v>
                </c:pt>
                <c:pt idx="5614">
                  <c:v>561500</c:v>
                </c:pt>
                <c:pt idx="5615">
                  <c:v>561600</c:v>
                </c:pt>
                <c:pt idx="5616">
                  <c:v>561700</c:v>
                </c:pt>
                <c:pt idx="5617">
                  <c:v>561800</c:v>
                </c:pt>
                <c:pt idx="5618">
                  <c:v>561900</c:v>
                </c:pt>
                <c:pt idx="5619">
                  <c:v>562000</c:v>
                </c:pt>
                <c:pt idx="5620">
                  <c:v>562100</c:v>
                </c:pt>
                <c:pt idx="5621">
                  <c:v>562200</c:v>
                </c:pt>
                <c:pt idx="5622">
                  <c:v>562300</c:v>
                </c:pt>
                <c:pt idx="5623">
                  <c:v>562400</c:v>
                </c:pt>
                <c:pt idx="5624">
                  <c:v>562500</c:v>
                </c:pt>
                <c:pt idx="5625">
                  <c:v>562600</c:v>
                </c:pt>
                <c:pt idx="5626">
                  <c:v>562700</c:v>
                </c:pt>
                <c:pt idx="5627">
                  <c:v>562800</c:v>
                </c:pt>
                <c:pt idx="5628">
                  <c:v>562900</c:v>
                </c:pt>
                <c:pt idx="5629">
                  <c:v>563000</c:v>
                </c:pt>
                <c:pt idx="5630">
                  <c:v>563100</c:v>
                </c:pt>
                <c:pt idx="5631">
                  <c:v>563200</c:v>
                </c:pt>
                <c:pt idx="5632">
                  <c:v>563300</c:v>
                </c:pt>
                <c:pt idx="5633">
                  <c:v>563400</c:v>
                </c:pt>
                <c:pt idx="5634">
                  <c:v>563500</c:v>
                </c:pt>
                <c:pt idx="5635">
                  <c:v>563600</c:v>
                </c:pt>
                <c:pt idx="5636">
                  <c:v>563700</c:v>
                </c:pt>
                <c:pt idx="5637">
                  <c:v>563800</c:v>
                </c:pt>
                <c:pt idx="5638">
                  <c:v>563900</c:v>
                </c:pt>
                <c:pt idx="5639">
                  <c:v>564000</c:v>
                </c:pt>
                <c:pt idx="5640">
                  <c:v>564100</c:v>
                </c:pt>
                <c:pt idx="5641">
                  <c:v>564200</c:v>
                </c:pt>
                <c:pt idx="5642">
                  <c:v>564300</c:v>
                </c:pt>
                <c:pt idx="5643">
                  <c:v>564400</c:v>
                </c:pt>
                <c:pt idx="5644">
                  <c:v>564500</c:v>
                </c:pt>
                <c:pt idx="5645">
                  <c:v>564600</c:v>
                </c:pt>
                <c:pt idx="5646">
                  <c:v>564700</c:v>
                </c:pt>
                <c:pt idx="5647">
                  <c:v>564800</c:v>
                </c:pt>
                <c:pt idx="5648">
                  <c:v>564900</c:v>
                </c:pt>
                <c:pt idx="5649">
                  <c:v>565000</c:v>
                </c:pt>
                <c:pt idx="5650">
                  <c:v>565100</c:v>
                </c:pt>
                <c:pt idx="5651">
                  <c:v>565200</c:v>
                </c:pt>
                <c:pt idx="5652">
                  <c:v>565300</c:v>
                </c:pt>
                <c:pt idx="5653">
                  <c:v>565400</c:v>
                </c:pt>
                <c:pt idx="5654">
                  <c:v>565500</c:v>
                </c:pt>
                <c:pt idx="5655">
                  <c:v>565600</c:v>
                </c:pt>
                <c:pt idx="5656">
                  <c:v>565700</c:v>
                </c:pt>
                <c:pt idx="5657">
                  <c:v>565800</c:v>
                </c:pt>
                <c:pt idx="5658">
                  <c:v>565900</c:v>
                </c:pt>
                <c:pt idx="5659">
                  <c:v>566000</c:v>
                </c:pt>
                <c:pt idx="5660">
                  <c:v>566100</c:v>
                </c:pt>
                <c:pt idx="5661">
                  <c:v>566200</c:v>
                </c:pt>
                <c:pt idx="5662">
                  <c:v>566300</c:v>
                </c:pt>
                <c:pt idx="5663">
                  <c:v>566400</c:v>
                </c:pt>
                <c:pt idx="5664">
                  <c:v>566500</c:v>
                </c:pt>
                <c:pt idx="5665">
                  <c:v>566600</c:v>
                </c:pt>
                <c:pt idx="5666">
                  <c:v>566700</c:v>
                </c:pt>
                <c:pt idx="5667">
                  <c:v>566800</c:v>
                </c:pt>
                <c:pt idx="5668">
                  <c:v>566900</c:v>
                </c:pt>
                <c:pt idx="5669">
                  <c:v>567000</c:v>
                </c:pt>
                <c:pt idx="5670">
                  <c:v>567100</c:v>
                </c:pt>
                <c:pt idx="5671">
                  <c:v>567200</c:v>
                </c:pt>
                <c:pt idx="5672">
                  <c:v>567300</c:v>
                </c:pt>
                <c:pt idx="5673">
                  <c:v>567400</c:v>
                </c:pt>
                <c:pt idx="5674">
                  <c:v>567500</c:v>
                </c:pt>
                <c:pt idx="5675">
                  <c:v>567600</c:v>
                </c:pt>
                <c:pt idx="5676">
                  <c:v>567700</c:v>
                </c:pt>
                <c:pt idx="5677">
                  <c:v>567800</c:v>
                </c:pt>
                <c:pt idx="5678">
                  <c:v>567900</c:v>
                </c:pt>
                <c:pt idx="5679">
                  <c:v>568000</c:v>
                </c:pt>
                <c:pt idx="5680">
                  <c:v>568100</c:v>
                </c:pt>
                <c:pt idx="5681">
                  <c:v>568200</c:v>
                </c:pt>
                <c:pt idx="5682">
                  <c:v>568300</c:v>
                </c:pt>
                <c:pt idx="5683">
                  <c:v>568400</c:v>
                </c:pt>
                <c:pt idx="5684">
                  <c:v>568500</c:v>
                </c:pt>
                <c:pt idx="5685">
                  <c:v>568600</c:v>
                </c:pt>
                <c:pt idx="5686">
                  <c:v>568700</c:v>
                </c:pt>
                <c:pt idx="5687">
                  <c:v>568800</c:v>
                </c:pt>
                <c:pt idx="5688">
                  <c:v>568900</c:v>
                </c:pt>
                <c:pt idx="5689">
                  <c:v>569000</c:v>
                </c:pt>
                <c:pt idx="5690">
                  <c:v>569100</c:v>
                </c:pt>
                <c:pt idx="5691">
                  <c:v>569200</c:v>
                </c:pt>
                <c:pt idx="5692">
                  <c:v>569300</c:v>
                </c:pt>
                <c:pt idx="5693">
                  <c:v>569400</c:v>
                </c:pt>
                <c:pt idx="5694">
                  <c:v>569500</c:v>
                </c:pt>
                <c:pt idx="5695">
                  <c:v>569600</c:v>
                </c:pt>
                <c:pt idx="5696">
                  <c:v>569700</c:v>
                </c:pt>
                <c:pt idx="5697">
                  <c:v>569800</c:v>
                </c:pt>
                <c:pt idx="5698">
                  <c:v>569900</c:v>
                </c:pt>
                <c:pt idx="5699">
                  <c:v>570000</c:v>
                </c:pt>
                <c:pt idx="5700">
                  <c:v>570100</c:v>
                </c:pt>
                <c:pt idx="5701">
                  <c:v>570200</c:v>
                </c:pt>
                <c:pt idx="5702">
                  <c:v>570300</c:v>
                </c:pt>
                <c:pt idx="5703">
                  <c:v>570400</c:v>
                </c:pt>
                <c:pt idx="5704">
                  <c:v>570500</c:v>
                </c:pt>
                <c:pt idx="5705">
                  <c:v>570600</c:v>
                </c:pt>
                <c:pt idx="5706">
                  <c:v>570700</c:v>
                </c:pt>
                <c:pt idx="5707">
                  <c:v>570800</c:v>
                </c:pt>
                <c:pt idx="5708">
                  <c:v>570900</c:v>
                </c:pt>
                <c:pt idx="5709">
                  <c:v>571000</c:v>
                </c:pt>
                <c:pt idx="5710">
                  <c:v>571100</c:v>
                </c:pt>
                <c:pt idx="5711">
                  <c:v>571200</c:v>
                </c:pt>
                <c:pt idx="5712">
                  <c:v>571300</c:v>
                </c:pt>
                <c:pt idx="5713">
                  <c:v>571400</c:v>
                </c:pt>
                <c:pt idx="5714">
                  <c:v>571500</c:v>
                </c:pt>
                <c:pt idx="5715">
                  <c:v>571600</c:v>
                </c:pt>
                <c:pt idx="5716">
                  <c:v>571700</c:v>
                </c:pt>
                <c:pt idx="5717">
                  <c:v>571800</c:v>
                </c:pt>
                <c:pt idx="5718">
                  <c:v>571900</c:v>
                </c:pt>
                <c:pt idx="5719">
                  <c:v>572000</c:v>
                </c:pt>
                <c:pt idx="5720">
                  <c:v>572100</c:v>
                </c:pt>
                <c:pt idx="5721">
                  <c:v>572200</c:v>
                </c:pt>
                <c:pt idx="5722">
                  <c:v>572300</c:v>
                </c:pt>
                <c:pt idx="5723">
                  <c:v>572400</c:v>
                </c:pt>
                <c:pt idx="5724">
                  <c:v>572500</c:v>
                </c:pt>
                <c:pt idx="5725">
                  <c:v>572600</c:v>
                </c:pt>
                <c:pt idx="5726">
                  <c:v>572700</c:v>
                </c:pt>
                <c:pt idx="5727">
                  <c:v>572800</c:v>
                </c:pt>
                <c:pt idx="5728">
                  <c:v>572900</c:v>
                </c:pt>
                <c:pt idx="5729">
                  <c:v>573000</c:v>
                </c:pt>
                <c:pt idx="5730">
                  <c:v>573100</c:v>
                </c:pt>
                <c:pt idx="5731">
                  <c:v>573200</c:v>
                </c:pt>
                <c:pt idx="5732">
                  <c:v>573300</c:v>
                </c:pt>
                <c:pt idx="5733">
                  <c:v>573400</c:v>
                </c:pt>
                <c:pt idx="5734">
                  <c:v>573500</c:v>
                </c:pt>
                <c:pt idx="5735">
                  <c:v>573600</c:v>
                </c:pt>
                <c:pt idx="5736">
                  <c:v>573700</c:v>
                </c:pt>
                <c:pt idx="5737">
                  <c:v>573800</c:v>
                </c:pt>
                <c:pt idx="5738">
                  <c:v>573900</c:v>
                </c:pt>
                <c:pt idx="5739">
                  <c:v>574000</c:v>
                </c:pt>
                <c:pt idx="5740">
                  <c:v>574100</c:v>
                </c:pt>
                <c:pt idx="5741">
                  <c:v>574200</c:v>
                </c:pt>
                <c:pt idx="5742">
                  <c:v>574300</c:v>
                </c:pt>
                <c:pt idx="5743">
                  <c:v>574400</c:v>
                </c:pt>
                <c:pt idx="5744">
                  <c:v>574500</c:v>
                </c:pt>
                <c:pt idx="5745">
                  <c:v>574600</c:v>
                </c:pt>
                <c:pt idx="5746">
                  <c:v>574700</c:v>
                </c:pt>
                <c:pt idx="5747">
                  <c:v>574800</c:v>
                </c:pt>
                <c:pt idx="5748">
                  <c:v>574900</c:v>
                </c:pt>
                <c:pt idx="5749">
                  <c:v>575000</c:v>
                </c:pt>
                <c:pt idx="5750">
                  <c:v>575100</c:v>
                </c:pt>
                <c:pt idx="5751">
                  <c:v>575200</c:v>
                </c:pt>
                <c:pt idx="5752">
                  <c:v>575300</c:v>
                </c:pt>
                <c:pt idx="5753">
                  <c:v>575400</c:v>
                </c:pt>
                <c:pt idx="5754">
                  <c:v>575500</c:v>
                </c:pt>
                <c:pt idx="5755">
                  <c:v>575600</c:v>
                </c:pt>
                <c:pt idx="5756">
                  <c:v>575700</c:v>
                </c:pt>
                <c:pt idx="5757">
                  <c:v>575800</c:v>
                </c:pt>
                <c:pt idx="5758">
                  <c:v>575900</c:v>
                </c:pt>
                <c:pt idx="5759">
                  <c:v>576000</c:v>
                </c:pt>
                <c:pt idx="5760">
                  <c:v>576100</c:v>
                </c:pt>
                <c:pt idx="5761">
                  <c:v>576200</c:v>
                </c:pt>
                <c:pt idx="5762">
                  <c:v>576300</c:v>
                </c:pt>
                <c:pt idx="5763">
                  <c:v>576400</c:v>
                </c:pt>
                <c:pt idx="5764">
                  <c:v>576500</c:v>
                </c:pt>
                <c:pt idx="5765">
                  <c:v>576600</c:v>
                </c:pt>
                <c:pt idx="5766">
                  <c:v>576700</c:v>
                </c:pt>
                <c:pt idx="5767">
                  <c:v>576800</c:v>
                </c:pt>
                <c:pt idx="5768">
                  <c:v>576900</c:v>
                </c:pt>
                <c:pt idx="5769">
                  <c:v>577000</c:v>
                </c:pt>
                <c:pt idx="5770">
                  <c:v>577100</c:v>
                </c:pt>
                <c:pt idx="5771">
                  <c:v>577200</c:v>
                </c:pt>
                <c:pt idx="5772">
                  <c:v>577300</c:v>
                </c:pt>
                <c:pt idx="5773">
                  <c:v>577400</c:v>
                </c:pt>
                <c:pt idx="5774">
                  <c:v>577500</c:v>
                </c:pt>
                <c:pt idx="5775">
                  <c:v>577600</c:v>
                </c:pt>
                <c:pt idx="5776">
                  <c:v>577700</c:v>
                </c:pt>
                <c:pt idx="5777">
                  <c:v>577800</c:v>
                </c:pt>
                <c:pt idx="5778">
                  <c:v>577900</c:v>
                </c:pt>
                <c:pt idx="5779">
                  <c:v>578000</c:v>
                </c:pt>
                <c:pt idx="5780">
                  <c:v>578100</c:v>
                </c:pt>
                <c:pt idx="5781">
                  <c:v>578200</c:v>
                </c:pt>
                <c:pt idx="5782">
                  <c:v>578300</c:v>
                </c:pt>
                <c:pt idx="5783">
                  <c:v>578400</c:v>
                </c:pt>
                <c:pt idx="5784">
                  <c:v>578500</c:v>
                </c:pt>
                <c:pt idx="5785">
                  <c:v>578600</c:v>
                </c:pt>
                <c:pt idx="5786">
                  <c:v>578700</c:v>
                </c:pt>
                <c:pt idx="5787">
                  <c:v>578800</c:v>
                </c:pt>
                <c:pt idx="5788">
                  <c:v>578900</c:v>
                </c:pt>
                <c:pt idx="5789">
                  <c:v>579000</c:v>
                </c:pt>
                <c:pt idx="5790">
                  <c:v>579100</c:v>
                </c:pt>
                <c:pt idx="5791">
                  <c:v>579200</c:v>
                </c:pt>
                <c:pt idx="5792">
                  <c:v>579300</c:v>
                </c:pt>
                <c:pt idx="5793">
                  <c:v>579400</c:v>
                </c:pt>
                <c:pt idx="5794">
                  <c:v>579500</c:v>
                </c:pt>
                <c:pt idx="5795">
                  <c:v>579600</c:v>
                </c:pt>
                <c:pt idx="5796">
                  <c:v>579700</c:v>
                </c:pt>
                <c:pt idx="5797">
                  <c:v>579800</c:v>
                </c:pt>
                <c:pt idx="5798">
                  <c:v>579900</c:v>
                </c:pt>
                <c:pt idx="5799">
                  <c:v>580000</c:v>
                </c:pt>
                <c:pt idx="5800">
                  <c:v>580100</c:v>
                </c:pt>
                <c:pt idx="5801">
                  <c:v>580200</c:v>
                </c:pt>
                <c:pt idx="5802">
                  <c:v>580300</c:v>
                </c:pt>
                <c:pt idx="5803">
                  <c:v>580400</c:v>
                </c:pt>
                <c:pt idx="5804">
                  <c:v>580500</c:v>
                </c:pt>
                <c:pt idx="5805">
                  <c:v>580600</c:v>
                </c:pt>
                <c:pt idx="5806">
                  <c:v>580700</c:v>
                </c:pt>
                <c:pt idx="5807">
                  <c:v>580800</c:v>
                </c:pt>
                <c:pt idx="5808">
                  <c:v>580900</c:v>
                </c:pt>
                <c:pt idx="5809">
                  <c:v>581000</c:v>
                </c:pt>
                <c:pt idx="5810">
                  <c:v>581100</c:v>
                </c:pt>
                <c:pt idx="5811">
                  <c:v>581200</c:v>
                </c:pt>
                <c:pt idx="5812">
                  <c:v>581300</c:v>
                </c:pt>
                <c:pt idx="5813">
                  <c:v>581400</c:v>
                </c:pt>
                <c:pt idx="5814">
                  <c:v>581500</c:v>
                </c:pt>
                <c:pt idx="5815">
                  <c:v>581600</c:v>
                </c:pt>
                <c:pt idx="5816">
                  <c:v>581700</c:v>
                </c:pt>
                <c:pt idx="5817">
                  <c:v>581800</c:v>
                </c:pt>
                <c:pt idx="5818">
                  <c:v>581900</c:v>
                </c:pt>
                <c:pt idx="5819">
                  <c:v>582000</c:v>
                </c:pt>
                <c:pt idx="5820">
                  <c:v>582100</c:v>
                </c:pt>
                <c:pt idx="5821">
                  <c:v>582200</c:v>
                </c:pt>
                <c:pt idx="5822">
                  <c:v>582300</c:v>
                </c:pt>
                <c:pt idx="5823">
                  <c:v>582400</c:v>
                </c:pt>
                <c:pt idx="5824">
                  <c:v>582500</c:v>
                </c:pt>
                <c:pt idx="5825">
                  <c:v>582600</c:v>
                </c:pt>
                <c:pt idx="5826">
                  <c:v>582700</c:v>
                </c:pt>
                <c:pt idx="5827">
                  <c:v>582800</c:v>
                </c:pt>
                <c:pt idx="5828">
                  <c:v>582900</c:v>
                </c:pt>
                <c:pt idx="5829">
                  <c:v>583000</c:v>
                </c:pt>
                <c:pt idx="5830">
                  <c:v>583100</c:v>
                </c:pt>
                <c:pt idx="5831">
                  <c:v>583200</c:v>
                </c:pt>
                <c:pt idx="5832">
                  <c:v>583300</c:v>
                </c:pt>
                <c:pt idx="5833">
                  <c:v>583400</c:v>
                </c:pt>
                <c:pt idx="5834">
                  <c:v>583500</c:v>
                </c:pt>
                <c:pt idx="5835">
                  <c:v>583600</c:v>
                </c:pt>
                <c:pt idx="5836">
                  <c:v>583700</c:v>
                </c:pt>
                <c:pt idx="5837">
                  <c:v>583800</c:v>
                </c:pt>
                <c:pt idx="5838">
                  <c:v>583900</c:v>
                </c:pt>
                <c:pt idx="5839">
                  <c:v>584000</c:v>
                </c:pt>
                <c:pt idx="5840">
                  <c:v>584100</c:v>
                </c:pt>
                <c:pt idx="5841">
                  <c:v>584200</c:v>
                </c:pt>
                <c:pt idx="5842">
                  <c:v>584300</c:v>
                </c:pt>
                <c:pt idx="5843">
                  <c:v>584400</c:v>
                </c:pt>
                <c:pt idx="5844">
                  <c:v>584500</c:v>
                </c:pt>
                <c:pt idx="5845">
                  <c:v>584600</c:v>
                </c:pt>
                <c:pt idx="5846">
                  <c:v>584700</c:v>
                </c:pt>
                <c:pt idx="5847">
                  <c:v>584800</c:v>
                </c:pt>
                <c:pt idx="5848">
                  <c:v>584900</c:v>
                </c:pt>
                <c:pt idx="5849">
                  <c:v>585000</c:v>
                </c:pt>
                <c:pt idx="5850">
                  <c:v>585100</c:v>
                </c:pt>
                <c:pt idx="5851">
                  <c:v>585200</c:v>
                </c:pt>
                <c:pt idx="5852">
                  <c:v>585300</c:v>
                </c:pt>
                <c:pt idx="5853">
                  <c:v>585400</c:v>
                </c:pt>
                <c:pt idx="5854">
                  <c:v>585500</c:v>
                </c:pt>
                <c:pt idx="5855">
                  <c:v>585600</c:v>
                </c:pt>
                <c:pt idx="5856">
                  <c:v>585700</c:v>
                </c:pt>
                <c:pt idx="5857">
                  <c:v>585800</c:v>
                </c:pt>
                <c:pt idx="5858">
                  <c:v>585900</c:v>
                </c:pt>
                <c:pt idx="5859">
                  <c:v>586000</c:v>
                </c:pt>
                <c:pt idx="5860">
                  <c:v>586100</c:v>
                </c:pt>
                <c:pt idx="5861">
                  <c:v>586200</c:v>
                </c:pt>
                <c:pt idx="5862">
                  <c:v>586300</c:v>
                </c:pt>
                <c:pt idx="5863">
                  <c:v>586400</c:v>
                </c:pt>
                <c:pt idx="5864">
                  <c:v>586500</c:v>
                </c:pt>
                <c:pt idx="5865">
                  <c:v>586600</c:v>
                </c:pt>
                <c:pt idx="5866">
                  <c:v>586700</c:v>
                </c:pt>
                <c:pt idx="5867">
                  <c:v>586800</c:v>
                </c:pt>
                <c:pt idx="5868">
                  <c:v>586900</c:v>
                </c:pt>
                <c:pt idx="5869">
                  <c:v>587000</c:v>
                </c:pt>
                <c:pt idx="5870">
                  <c:v>587100</c:v>
                </c:pt>
                <c:pt idx="5871">
                  <c:v>587200</c:v>
                </c:pt>
                <c:pt idx="5872">
                  <c:v>587300</c:v>
                </c:pt>
                <c:pt idx="5873">
                  <c:v>587400</c:v>
                </c:pt>
                <c:pt idx="5874">
                  <c:v>587500</c:v>
                </c:pt>
                <c:pt idx="5875">
                  <c:v>587600</c:v>
                </c:pt>
                <c:pt idx="5876">
                  <c:v>587700</c:v>
                </c:pt>
                <c:pt idx="5877">
                  <c:v>587800</c:v>
                </c:pt>
                <c:pt idx="5878">
                  <c:v>587900</c:v>
                </c:pt>
                <c:pt idx="5879">
                  <c:v>588000</c:v>
                </c:pt>
                <c:pt idx="5880">
                  <c:v>588100</c:v>
                </c:pt>
                <c:pt idx="5881">
                  <c:v>588200</c:v>
                </c:pt>
                <c:pt idx="5882">
                  <c:v>588300</c:v>
                </c:pt>
                <c:pt idx="5883">
                  <c:v>588400</c:v>
                </c:pt>
                <c:pt idx="5884">
                  <c:v>588500</c:v>
                </c:pt>
                <c:pt idx="5885">
                  <c:v>588600</c:v>
                </c:pt>
                <c:pt idx="5886">
                  <c:v>588700</c:v>
                </c:pt>
                <c:pt idx="5887">
                  <c:v>588800</c:v>
                </c:pt>
                <c:pt idx="5888">
                  <c:v>588900</c:v>
                </c:pt>
                <c:pt idx="5889">
                  <c:v>589000</c:v>
                </c:pt>
                <c:pt idx="5890">
                  <c:v>589100</c:v>
                </c:pt>
                <c:pt idx="5891">
                  <c:v>589200</c:v>
                </c:pt>
                <c:pt idx="5892">
                  <c:v>589300</c:v>
                </c:pt>
                <c:pt idx="5893">
                  <c:v>589400</c:v>
                </c:pt>
                <c:pt idx="5894">
                  <c:v>589500</c:v>
                </c:pt>
                <c:pt idx="5895">
                  <c:v>589600</c:v>
                </c:pt>
                <c:pt idx="5896">
                  <c:v>589700</c:v>
                </c:pt>
                <c:pt idx="5897">
                  <c:v>589800</c:v>
                </c:pt>
                <c:pt idx="5898">
                  <c:v>589900</c:v>
                </c:pt>
                <c:pt idx="5899">
                  <c:v>590000</c:v>
                </c:pt>
                <c:pt idx="5900">
                  <c:v>590100</c:v>
                </c:pt>
                <c:pt idx="5901">
                  <c:v>590200</c:v>
                </c:pt>
                <c:pt idx="5902">
                  <c:v>590300</c:v>
                </c:pt>
                <c:pt idx="5903">
                  <c:v>590400</c:v>
                </c:pt>
                <c:pt idx="5904">
                  <c:v>590500</c:v>
                </c:pt>
                <c:pt idx="5905">
                  <c:v>590600</c:v>
                </c:pt>
                <c:pt idx="5906">
                  <c:v>590700</c:v>
                </c:pt>
                <c:pt idx="5907">
                  <c:v>590800</c:v>
                </c:pt>
                <c:pt idx="5908">
                  <c:v>590900</c:v>
                </c:pt>
                <c:pt idx="5909">
                  <c:v>591000</c:v>
                </c:pt>
                <c:pt idx="5910">
                  <c:v>591100</c:v>
                </c:pt>
                <c:pt idx="5911">
                  <c:v>591200</c:v>
                </c:pt>
                <c:pt idx="5912">
                  <c:v>591300</c:v>
                </c:pt>
                <c:pt idx="5913">
                  <c:v>591400</c:v>
                </c:pt>
                <c:pt idx="5914">
                  <c:v>591500</c:v>
                </c:pt>
                <c:pt idx="5915">
                  <c:v>591600</c:v>
                </c:pt>
                <c:pt idx="5916">
                  <c:v>591700</c:v>
                </c:pt>
                <c:pt idx="5917">
                  <c:v>591800</c:v>
                </c:pt>
                <c:pt idx="5918">
                  <c:v>591900</c:v>
                </c:pt>
                <c:pt idx="5919">
                  <c:v>592000</c:v>
                </c:pt>
                <c:pt idx="5920">
                  <c:v>592100</c:v>
                </c:pt>
                <c:pt idx="5921">
                  <c:v>592200</c:v>
                </c:pt>
                <c:pt idx="5922">
                  <c:v>592300</c:v>
                </c:pt>
                <c:pt idx="5923">
                  <c:v>592400</c:v>
                </c:pt>
                <c:pt idx="5924">
                  <c:v>592500</c:v>
                </c:pt>
                <c:pt idx="5925">
                  <c:v>592600</c:v>
                </c:pt>
                <c:pt idx="5926">
                  <c:v>592700</c:v>
                </c:pt>
                <c:pt idx="5927">
                  <c:v>592800</c:v>
                </c:pt>
                <c:pt idx="5928">
                  <c:v>592900</c:v>
                </c:pt>
                <c:pt idx="5929">
                  <c:v>593000</c:v>
                </c:pt>
                <c:pt idx="5930">
                  <c:v>593100</c:v>
                </c:pt>
                <c:pt idx="5931">
                  <c:v>593200</c:v>
                </c:pt>
                <c:pt idx="5932">
                  <c:v>593300</c:v>
                </c:pt>
                <c:pt idx="5933">
                  <c:v>593400</c:v>
                </c:pt>
                <c:pt idx="5934">
                  <c:v>593500</c:v>
                </c:pt>
                <c:pt idx="5935">
                  <c:v>593600</c:v>
                </c:pt>
                <c:pt idx="5936">
                  <c:v>593700</c:v>
                </c:pt>
                <c:pt idx="5937">
                  <c:v>593800</c:v>
                </c:pt>
                <c:pt idx="5938">
                  <c:v>593900</c:v>
                </c:pt>
                <c:pt idx="5939">
                  <c:v>594000</c:v>
                </c:pt>
                <c:pt idx="5940">
                  <c:v>594100</c:v>
                </c:pt>
                <c:pt idx="5941">
                  <c:v>594200</c:v>
                </c:pt>
                <c:pt idx="5942">
                  <c:v>594300</c:v>
                </c:pt>
                <c:pt idx="5943">
                  <c:v>594400</c:v>
                </c:pt>
                <c:pt idx="5944">
                  <c:v>594500</c:v>
                </c:pt>
                <c:pt idx="5945">
                  <c:v>594600</c:v>
                </c:pt>
                <c:pt idx="5946">
                  <c:v>594700</c:v>
                </c:pt>
                <c:pt idx="5947">
                  <c:v>594800</c:v>
                </c:pt>
                <c:pt idx="5948">
                  <c:v>594900</c:v>
                </c:pt>
                <c:pt idx="5949">
                  <c:v>595000</c:v>
                </c:pt>
                <c:pt idx="5950">
                  <c:v>595100</c:v>
                </c:pt>
                <c:pt idx="5951">
                  <c:v>595200</c:v>
                </c:pt>
                <c:pt idx="5952">
                  <c:v>595300</c:v>
                </c:pt>
                <c:pt idx="5953">
                  <c:v>595400</c:v>
                </c:pt>
                <c:pt idx="5954">
                  <c:v>595500</c:v>
                </c:pt>
                <c:pt idx="5955">
                  <c:v>595600</c:v>
                </c:pt>
                <c:pt idx="5956">
                  <c:v>595700</c:v>
                </c:pt>
                <c:pt idx="5957">
                  <c:v>595800</c:v>
                </c:pt>
                <c:pt idx="5958">
                  <c:v>595900</c:v>
                </c:pt>
                <c:pt idx="5959">
                  <c:v>596000</c:v>
                </c:pt>
                <c:pt idx="5960">
                  <c:v>596100</c:v>
                </c:pt>
                <c:pt idx="5961">
                  <c:v>596200</c:v>
                </c:pt>
                <c:pt idx="5962">
                  <c:v>596300</c:v>
                </c:pt>
                <c:pt idx="5963">
                  <c:v>596400</c:v>
                </c:pt>
                <c:pt idx="5964">
                  <c:v>596500</c:v>
                </c:pt>
                <c:pt idx="5965">
                  <c:v>596600</c:v>
                </c:pt>
                <c:pt idx="5966">
                  <c:v>596700</c:v>
                </c:pt>
                <c:pt idx="5967">
                  <c:v>596800</c:v>
                </c:pt>
                <c:pt idx="5968">
                  <c:v>596900</c:v>
                </c:pt>
                <c:pt idx="5969">
                  <c:v>597000</c:v>
                </c:pt>
                <c:pt idx="5970">
                  <c:v>597100</c:v>
                </c:pt>
                <c:pt idx="5971">
                  <c:v>597200</c:v>
                </c:pt>
                <c:pt idx="5972">
                  <c:v>597300</c:v>
                </c:pt>
                <c:pt idx="5973">
                  <c:v>597400</c:v>
                </c:pt>
                <c:pt idx="5974">
                  <c:v>597500</c:v>
                </c:pt>
                <c:pt idx="5975">
                  <c:v>597600</c:v>
                </c:pt>
                <c:pt idx="5976">
                  <c:v>597700</c:v>
                </c:pt>
                <c:pt idx="5977">
                  <c:v>597800</c:v>
                </c:pt>
                <c:pt idx="5978">
                  <c:v>597900</c:v>
                </c:pt>
                <c:pt idx="5979">
                  <c:v>598000</c:v>
                </c:pt>
                <c:pt idx="5980">
                  <c:v>598100</c:v>
                </c:pt>
                <c:pt idx="5981">
                  <c:v>598200</c:v>
                </c:pt>
                <c:pt idx="5982">
                  <c:v>598300</c:v>
                </c:pt>
                <c:pt idx="5983">
                  <c:v>598400</c:v>
                </c:pt>
                <c:pt idx="5984">
                  <c:v>598500</c:v>
                </c:pt>
                <c:pt idx="5985">
                  <c:v>598600</c:v>
                </c:pt>
                <c:pt idx="5986">
                  <c:v>598700</c:v>
                </c:pt>
                <c:pt idx="5987">
                  <c:v>598800</c:v>
                </c:pt>
                <c:pt idx="5988">
                  <c:v>598900</c:v>
                </c:pt>
                <c:pt idx="5989">
                  <c:v>599000</c:v>
                </c:pt>
                <c:pt idx="5990">
                  <c:v>599100</c:v>
                </c:pt>
                <c:pt idx="5991">
                  <c:v>599200</c:v>
                </c:pt>
                <c:pt idx="5992">
                  <c:v>599300</c:v>
                </c:pt>
                <c:pt idx="5993">
                  <c:v>599400</c:v>
                </c:pt>
                <c:pt idx="5994">
                  <c:v>599500</c:v>
                </c:pt>
                <c:pt idx="5995">
                  <c:v>599600</c:v>
                </c:pt>
                <c:pt idx="5996">
                  <c:v>599700</c:v>
                </c:pt>
                <c:pt idx="5997">
                  <c:v>599800</c:v>
                </c:pt>
                <c:pt idx="5998">
                  <c:v>599900</c:v>
                </c:pt>
                <c:pt idx="5999">
                  <c:v>600000</c:v>
                </c:pt>
                <c:pt idx="6000">
                  <c:v>600100</c:v>
                </c:pt>
                <c:pt idx="6001">
                  <c:v>600200</c:v>
                </c:pt>
                <c:pt idx="6002">
                  <c:v>600300</c:v>
                </c:pt>
                <c:pt idx="6003">
                  <c:v>600400</c:v>
                </c:pt>
                <c:pt idx="6004">
                  <c:v>600500</c:v>
                </c:pt>
                <c:pt idx="6005">
                  <c:v>600600</c:v>
                </c:pt>
                <c:pt idx="6006">
                  <c:v>600700</c:v>
                </c:pt>
                <c:pt idx="6007">
                  <c:v>600800</c:v>
                </c:pt>
                <c:pt idx="6008">
                  <c:v>600900</c:v>
                </c:pt>
                <c:pt idx="6009">
                  <c:v>601000</c:v>
                </c:pt>
                <c:pt idx="6010">
                  <c:v>601100</c:v>
                </c:pt>
                <c:pt idx="6011">
                  <c:v>601200</c:v>
                </c:pt>
                <c:pt idx="6012">
                  <c:v>601300</c:v>
                </c:pt>
                <c:pt idx="6013">
                  <c:v>601400</c:v>
                </c:pt>
                <c:pt idx="6014">
                  <c:v>601500</c:v>
                </c:pt>
                <c:pt idx="6015">
                  <c:v>601600</c:v>
                </c:pt>
                <c:pt idx="6016">
                  <c:v>601700</c:v>
                </c:pt>
                <c:pt idx="6017">
                  <c:v>601800</c:v>
                </c:pt>
                <c:pt idx="6018">
                  <c:v>601900</c:v>
                </c:pt>
                <c:pt idx="6019">
                  <c:v>602000</c:v>
                </c:pt>
                <c:pt idx="6020">
                  <c:v>602100</c:v>
                </c:pt>
                <c:pt idx="6021">
                  <c:v>602200</c:v>
                </c:pt>
                <c:pt idx="6022">
                  <c:v>602300</c:v>
                </c:pt>
                <c:pt idx="6023">
                  <c:v>602400</c:v>
                </c:pt>
                <c:pt idx="6024">
                  <c:v>602500</c:v>
                </c:pt>
                <c:pt idx="6025">
                  <c:v>602600</c:v>
                </c:pt>
                <c:pt idx="6026">
                  <c:v>602700</c:v>
                </c:pt>
                <c:pt idx="6027">
                  <c:v>602800</c:v>
                </c:pt>
                <c:pt idx="6028">
                  <c:v>602900</c:v>
                </c:pt>
                <c:pt idx="6029">
                  <c:v>603000</c:v>
                </c:pt>
                <c:pt idx="6030">
                  <c:v>603100</c:v>
                </c:pt>
                <c:pt idx="6031">
                  <c:v>603200</c:v>
                </c:pt>
                <c:pt idx="6032">
                  <c:v>603300</c:v>
                </c:pt>
                <c:pt idx="6033">
                  <c:v>603400</c:v>
                </c:pt>
                <c:pt idx="6034">
                  <c:v>603500</c:v>
                </c:pt>
                <c:pt idx="6035">
                  <c:v>603600</c:v>
                </c:pt>
                <c:pt idx="6036">
                  <c:v>603700</c:v>
                </c:pt>
                <c:pt idx="6037">
                  <c:v>603800</c:v>
                </c:pt>
                <c:pt idx="6038">
                  <c:v>603900</c:v>
                </c:pt>
                <c:pt idx="6039">
                  <c:v>604000</c:v>
                </c:pt>
                <c:pt idx="6040">
                  <c:v>604100</c:v>
                </c:pt>
                <c:pt idx="6041">
                  <c:v>604200</c:v>
                </c:pt>
                <c:pt idx="6042">
                  <c:v>604300</c:v>
                </c:pt>
                <c:pt idx="6043">
                  <c:v>604400</c:v>
                </c:pt>
                <c:pt idx="6044">
                  <c:v>604500</c:v>
                </c:pt>
                <c:pt idx="6045">
                  <c:v>604600</c:v>
                </c:pt>
                <c:pt idx="6046">
                  <c:v>604700</c:v>
                </c:pt>
                <c:pt idx="6047">
                  <c:v>604800</c:v>
                </c:pt>
                <c:pt idx="6048">
                  <c:v>604900</c:v>
                </c:pt>
                <c:pt idx="6049">
                  <c:v>605000</c:v>
                </c:pt>
                <c:pt idx="6050">
                  <c:v>605100</c:v>
                </c:pt>
                <c:pt idx="6051">
                  <c:v>605200</c:v>
                </c:pt>
                <c:pt idx="6052">
                  <c:v>605300</c:v>
                </c:pt>
                <c:pt idx="6053">
                  <c:v>605400</c:v>
                </c:pt>
                <c:pt idx="6054">
                  <c:v>605500</c:v>
                </c:pt>
                <c:pt idx="6055">
                  <c:v>605600</c:v>
                </c:pt>
                <c:pt idx="6056">
                  <c:v>605700</c:v>
                </c:pt>
                <c:pt idx="6057">
                  <c:v>605800</c:v>
                </c:pt>
                <c:pt idx="6058">
                  <c:v>605900</c:v>
                </c:pt>
                <c:pt idx="6059">
                  <c:v>606000</c:v>
                </c:pt>
                <c:pt idx="6060">
                  <c:v>606100</c:v>
                </c:pt>
                <c:pt idx="6061">
                  <c:v>606200</c:v>
                </c:pt>
                <c:pt idx="6062">
                  <c:v>606300</c:v>
                </c:pt>
                <c:pt idx="6063">
                  <c:v>606400</c:v>
                </c:pt>
                <c:pt idx="6064">
                  <c:v>606500</c:v>
                </c:pt>
                <c:pt idx="6065">
                  <c:v>606600</c:v>
                </c:pt>
                <c:pt idx="6066">
                  <c:v>606700</c:v>
                </c:pt>
                <c:pt idx="6067">
                  <c:v>606800</c:v>
                </c:pt>
                <c:pt idx="6068">
                  <c:v>606900</c:v>
                </c:pt>
                <c:pt idx="6069">
                  <c:v>607000</c:v>
                </c:pt>
                <c:pt idx="6070">
                  <c:v>607100</c:v>
                </c:pt>
                <c:pt idx="6071">
                  <c:v>607200</c:v>
                </c:pt>
                <c:pt idx="6072">
                  <c:v>607300</c:v>
                </c:pt>
                <c:pt idx="6073">
                  <c:v>607400</c:v>
                </c:pt>
                <c:pt idx="6074">
                  <c:v>607500</c:v>
                </c:pt>
                <c:pt idx="6075">
                  <c:v>607600</c:v>
                </c:pt>
                <c:pt idx="6076">
                  <c:v>607700</c:v>
                </c:pt>
                <c:pt idx="6077">
                  <c:v>607800</c:v>
                </c:pt>
                <c:pt idx="6078">
                  <c:v>607900</c:v>
                </c:pt>
                <c:pt idx="6079">
                  <c:v>608000</c:v>
                </c:pt>
                <c:pt idx="6080">
                  <c:v>608100</c:v>
                </c:pt>
                <c:pt idx="6081">
                  <c:v>608200</c:v>
                </c:pt>
                <c:pt idx="6082">
                  <c:v>608300</c:v>
                </c:pt>
                <c:pt idx="6083">
                  <c:v>608400</c:v>
                </c:pt>
                <c:pt idx="6084">
                  <c:v>608500</c:v>
                </c:pt>
                <c:pt idx="6085">
                  <c:v>608600</c:v>
                </c:pt>
                <c:pt idx="6086">
                  <c:v>608700</c:v>
                </c:pt>
                <c:pt idx="6087">
                  <c:v>608800</c:v>
                </c:pt>
                <c:pt idx="6088">
                  <c:v>608900</c:v>
                </c:pt>
                <c:pt idx="6089">
                  <c:v>609000</c:v>
                </c:pt>
                <c:pt idx="6090">
                  <c:v>609100</c:v>
                </c:pt>
                <c:pt idx="6091">
                  <c:v>609200</c:v>
                </c:pt>
                <c:pt idx="6092">
                  <c:v>609300</c:v>
                </c:pt>
                <c:pt idx="6093">
                  <c:v>609400</c:v>
                </c:pt>
                <c:pt idx="6094">
                  <c:v>609500</c:v>
                </c:pt>
                <c:pt idx="6095">
                  <c:v>609600</c:v>
                </c:pt>
                <c:pt idx="6096">
                  <c:v>609700</c:v>
                </c:pt>
                <c:pt idx="6097">
                  <c:v>609800</c:v>
                </c:pt>
                <c:pt idx="6098">
                  <c:v>609900</c:v>
                </c:pt>
                <c:pt idx="6099">
                  <c:v>610000</c:v>
                </c:pt>
                <c:pt idx="6100">
                  <c:v>610100</c:v>
                </c:pt>
                <c:pt idx="6101">
                  <c:v>610200</c:v>
                </c:pt>
                <c:pt idx="6102">
                  <c:v>610300</c:v>
                </c:pt>
                <c:pt idx="6103">
                  <c:v>610400</c:v>
                </c:pt>
                <c:pt idx="6104">
                  <c:v>610500</c:v>
                </c:pt>
                <c:pt idx="6105">
                  <c:v>610600</c:v>
                </c:pt>
                <c:pt idx="6106">
                  <c:v>610700</c:v>
                </c:pt>
                <c:pt idx="6107">
                  <c:v>610800</c:v>
                </c:pt>
                <c:pt idx="6108">
                  <c:v>610900</c:v>
                </c:pt>
                <c:pt idx="6109">
                  <c:v>611000</c:v>
                </c:pt>
                <c:pt idx="6110">
                  <c:v>611100</c:v>
                </c:pt>
                <c:pt idx="6111">
                  <c:v>611200</c:v>
                </c:pt>
                <c:pt idx="6112">
                  <c:v>611300</c:v>
                </c:pt>
                <c:pt idx="6113">
                  <c:v>611400</c:v>
                </c:pt>
                <c:pt idx="6114">
                  <c:v>611500</c:v>
                </c:pt>
                <c:pt idx="6115">
                  <c:v>611600</c:v>
                </c:pt>
                <c:pt idx="6116">
                  <c:v>611700</c:v>
                </c:pt>
                <c:pt idx="6117">
                  <c:v>611800</c:v>
                </c:pt>
                <c:pt idx="6118">
                  <c:v>611900</c:v>
                </c:pt>
                <c:pt idx="6119">
                  <c:v>612000</c:v>
                </c:pt>
                <c:pt idx="6120">
                  <c:v>612100</c:v>
                </c:pt>
                <c:pt idx="6121">
                  <c:v>612200</c:v>
                </c:pt>
                <c:pt idx="6122">
                  <c:v>612300</c:v>
                </c:pt>
                <c:pt idx="6123">
                  <c:v>612400</c:v>
                </c:pt>
                <c:pt idx="6124">
                  <c:v>612500</c:v>
                </c:pt>
                <c:pt idx="6125">
                  <c:v>612600</c:v>
                </c:pt>
                <c:pt idx="6126">
                  <c:v>612700</c:v>
                </c:pt>
                <c:pt idx="6127">
                  <c:v>612800</c:v>
                </c:pt>
                <c:pt idx="6128">
                  <c:v>612900</c:v>
                </c:pt>
                <c:pt idx="6129">
                  <c:v>613000</c:v>
                </c:pt>
                <c:pt idx="6130">
                  <c:v>613100</c:v>
                </c:pt>
                <c:pt idx="6131">
                  <c:v>613200</c:v>
                </c:pt>
                <c:pt idx="6132">
                  <c:v>613300</c:v>
                </c:pt>
                <c:pt idx="6133">
                  <c:v>613400</c:v>
                </c:pt>
                <c:pt idx="6134">
                  <c:v>613500</c:v>
                </c:pt>
                <c:pt idx="6135">
                  <c:v>613600</c:v>
                </c:pt>
                <c:pt idx="6136">
                  <c:v>613700</c:v>
                </c:pt>
                <c:pt idx="6137">
                  <c:v>613800</c:v>
                </c:pt>
                <c:pt idx="6138">
                  <c:v>613900</c:v>
                </c:pt>
                <c:pt idx="6139">
                  <c:v>614000</c:v>
                </c:pt>
                <c:pt idx="6140">
                  <c:v>614100</c:v>
                </c:pt>
                <c:pt idx="6141">
                  <c:v>614200</c:v>
                </c:pt>
                <c:pt idx="6142">
                  <c:v>614300</c:v>
                </c:pt>
                <c:pt idx="6143">
                  <c:v>614400</c:v>
                </c:pt>
                <c:pt idx="6144">
                  <c:v>614500</c:v>
                </c:pt>
                <c:pt idx="6145">
                  <c:v>614600</c:v>
                </c:pt>
                <c:pt idx="6146">
                  <c:v>614700</c:v>
                </c:pt>
                <c:pt idx="6147">
                  <c:v>614800</c:v>
                </c:pt>
                <c:pt idx="6148">
                  <c:v>614900</c:v>
                </c:pt>
                <c:pt idx="6149">
                  <c:v>615000</c:v>
                </c:pt>
                <c:pt idx="6150">
                  <c:v>615100</c:v>
                </c:pt>
                <c:pt idx="6151">
                  <c:v>615200</c:v>
                </c:pt>
                <c:pt idx="6152">
                  <c:v>615300</c:v>
                </c:pt>
                <c:pt idx="6153">
                  <c:v>615400</c:v>
                </c:pt>
                <c:pt idx="6154">
                  <c:v>615500</c:v>
                </c:pt>
                <c:pt idx="6155">
                  <c:v>615600</c:v>
                </c:pt>
                <c:pt idx="6156">
                  <c:v>615700</c:v>
                </c:pt>
                <c:pt idx="6157">
                  <c:v>615800</c:v>
                </c:pt>
                <c:pt idx="6158">
                  <c:v>615900</c:v>
                </c:pt>
                <c:pt idx="6159">
                  <c:v>616000</c:v>
                </c:pt>
                <c:pt idx="6160">
                  <c:v>616100</c:v>
                </c:pt>
                <c:pt idx="6161">
                  <c:v>616200</c:v>
                </c:pt>
                <c:pt idx="6162">
                  <c:v>616300</c:v>
                </c:pt>
                <c:pt idx="6163">
                  <c:v>616400</c:v>
                </c:pt>
                <c:pt idx="6164">
                  <c:v>616500</c:v>
                </c:pt>
                <c:pt idx="6165">
                  <c:v>616600</c:v>
                </c:pt>
                <c:pt idx="6166">
                  <c:v>616700</c:v>
                </c:pt>
                <c:pt idx="6167">
                  <c:v>616800</c:v>
                </c:pt>
                <c:pt idx="6168">
                  <c:v>616900</c:v>
                </c:pt>
                <c:pt idx="6169">
                  <c:v>617000</c:v>
                </c:pt>
                <c:pt idx="6170">
                  <c:v>617100</c:v>
                </c:pt>
                <c:pt idx="6171">
                  <c:v>617200</c:v>
                </c:pt>
                <c:pt idx="6172">
                  <c:v>617300</c:v>
                </c:pt>
                <c:pt idx="6173">
                  <c:v>617400</c:v>
                </c:pt>
                <c:pt idx="6174">
                  <c:v>617500</c:v>
                </c:pt>
                <c:pt idx="6175">
                  <c:v>617600</c:v>
                </c:pt>
                <c:pt idx="6176">
                  <c:v>617700</c:v>
                </c:pt>
                <c:pt idx="6177">
                  <c:v>617800</c:v>
                </c:pt>
                <c:pt idx="6178">
                  <c:v>617900</c:v>
                </c:pt>
                <c:pt idx="6179">
                  <c:v>618000</c:v>
                </c:pt>
                <c:pt idx="6180">
                  <c:v>618100</c:v>
                </c:pt>
                <c:pt idx="6181">
                  <c:v>618200</c:v>
                </c:pt>
                <c:pt idx="6182">
                  <c:v>618300</c:v>
                </c:pt>
                <c:pt idx="6183">
                  <c:v>618400</c:v>
                </c:pt>
                <c:pt idx="6184">
                  <c:v>618500</c:v>
                </c:pt>
                <c:pt idx="6185">
                  <c:v>618600</c:v>
                </c:pt>
                <c:pt idx="6186">
                  <c:v>618700</c:v>
                </c:pt>
                <c:pt idx="6187">
                  <c:v>618800</c:v>
                </c:pt>
                <c:pt idx="6188">
                  <c:v>618900</c:v>
                </c:pt>
                <c:pt idx="6189">
                  <c:v>619000</c:v>
                </c:pt>
                <c:pt idx="6190">
                  <c:v>619100</c:v>
                </c:pt>
                <c:pt idx="6191">
                  <c:v>619200</c:v>
                </c:pt>
                <c:pt idx="6192">
                  <c:v>619300</c:v>
                </c:pt>
                <c:pt idx="6193">
                  <c:v>619400</c:v>
                </c:pt>
                <c:pt idx="6194">
                  <c:v>619500</c:v>
                </c:pt>
                <c:pt idx="6195">
                  <c:v>619600</c:v>
                </c:pt>
                <c:pt idx="6196">
                  <c:v>619700</c:v>
                </c:pt>
                <c:pt idx="6197">
                  <c:v>619800</c:v>
                </c:pt>
                <c:pt idx="6198">
                  <c:v>619900</c:v>
                </c:pt>
                <c:pt idx="6199">
                  <c:v>620000</c:v>
                </c:pt>
                <c:pt idx="6200">
                  <c:v>620100</c:v>
                </c:pt>
                <c:pt idx="6201">
                  <c:v>620200</c:v>
                </c:pt>
                <c:pt idx="6202">
                  <c:v>620300</c:v>
                </c:pt>
                <c:pt idx="6203">
                  <c:v>620400</c:v>
                </c:pt>
                <c:pt idx="6204">
                  <c:v>620500</c:v>
                </c:pt>
                <c:pt idx="6205">
                  <c:v>620600</c:v>
                </c:pt>
                <c:pt idx="6206">
                  <c:v>620700</c:v>
                </c:pt>
                <c:pt idx="6207">
                  <c:v>620800</c:v>
                </c:pt>
                <c:pt idx="6208">
                  <c:v>620900</c:v>
                </c:pt>
                <c:pt idx="6209">
                  <c:v>621000</c:v>
                </c:pt>
                <c:pt idx="6210">
                  <c:v>621100</c:v>
                </c:pt>
                <c:pt idx="6211">
                  <c:v>621200</c:v>
                </c:pt>
                <c:pt idx="6212">
                  <c:v>621300</c:v>
                </c:pt>
                <c:pt idx="6213">
                  <c:v>621400</c:v>
                </c:pt>
                <c:pt idx="6214">
                  <c:v>621500</c:v>
                </c:pt>
                <c:pt idx="6215">
                  <c:v>621600</c:v>
                </c:pt>
                <c:pt idx="6216">
                  <c:v>621700</c:v>
                </c:pt>
                <c:pt idx="6217">
                  <c:v>621800</c:v>
                </c:pt>
                <c:pt idx="6218">
                  <c:v>621900</c:v>
                </c:pt>
                <c:pt idx="6219">
                  <c:v>622000</c:v>
                </c:pt>
                <c:pt idx="6220">
                  <c:v>622100</c:v>
                </c:pt>
                <c:pt idx="6221">
                  <c:v>622200</c:v>
                </c:pt>
                <c:pt idx="6222">
                  <c:v>622300</c:v>
                </c:pt>
                <c:pt idx="6223">
                  <c:v>622400</c:v>
                </c:pt>
                <c:pt idx="6224">
                  <c:v>622500</c:v>
                </c:pt>
                <c:pt idx="6225">
                  <c:v>622600</c:v>
                </c:pt>
                <c:pt idx="6226">
                  <c:v>622700</c:v>
                </c:pt>
                <c:pt idx="6227">
                  <c:v>622800</c:v>
                </c:pt>
                <c:pt idx="6228">
                  <c:v>622900</c:v>
                </c:pt>
                <c:pt idx="6229">
                  <c:v>623000</c:v>
                </c:pt>
                <c:pt idx="6230">
                  <c:v>623100</c:v>
                </c:pt>
                <c:pt idx="6231">
                  <c:v>623200</c:v>
                </c:pt>
                <c:pt idx="6232">
                  <c:v>623300</c:v>
                </c:pt>
                <c:pt idx="6233">
                  <c:v>623400</c:v>
                </c:pt>
                <c:pt idx="6234">
                  <c:v>623500</c:v>
                </c:pt>
                <c:pt idx="6235">
                  <c:v>623600</c:v>
                </c:pt>
                <c:pt idx="6236">
                  <c:v>623700</c:v>
                </c:pt>
                <c:pt idx="6237">
                  <c:v>623800</c:v>
                </c:pt>
                <c:pt idx="6238">
                  <c:v>623900</c:v>
                </c:pt>
                <c:pt idx="6239">
                  <c:v>624000</c:v>
                </c:pt>
                <c:pt idx="6240">
                  <c:v>624100</c:v>
                </c:pt>
                <c:pt idx="6241">
                  <c:v>624200</c:v>
                </c:pt>
                <c:pt idx="6242">
                  <c:v>624300</c:v>
                </c:pt>
                <c:pt idx="6243">
                  <c:v>624400</c:v>
                </c:pt>
                <c:pt idx="6244">
                  <c:v>624500</c:v>
                </c:pt>
                <c:pt idx="6245">
                  <c:v>624600</c:v>
                </c:pt>
                <c:pt idx="6246">
                  <c:v>624700</c:v>
                </c:pt>
                <c:pt idx="6247">
                  <c:v>624800</c:v>
                </c:pt>
                <c:pt idx="6248">
                  <c:v>624900</c:v>
                </c:pt>
                <c:pt idx="6249">
                  <c:v>625000</c:v>
                </c:pt>
                <c:pt idx="6250">
                  <c:v>625100</c:v>
                </c:pt>
                <c:pt idx="6251">
                  <c:v>625200</c:v>
                </c:pt>
                <c:pt idx="6252">
                  <c:v>625300</c:v>
                </c:pt>
                <c:pt idx="6253">
                  <c:v>625400</c:v>
                </c:pt>
                <c:pt idx="6254">
                  <c:v>625500</c:v>
                </c:pt>
                <c:pt idx="6255">
                  <c:v>625600</c:v>
                </c:pt>
                <c:pt idx="6256">
                  <c:v>625700</c:v>
                </c:pt>
                <c:pt idx="6257">
                  <c:v>625800</c:v>
                </c:pt>
                <c:pt idx="6258">
                  <c:v>625900</c:v>
                </c:pt>
                <c:pt idx="6259">
                  <c:v>626000</c:v>
                </c:pt>
                <c:pt idx="6260">
                  <c:v>626100</c:v>
                </c:pt>
                <c:pt idx="6261">
                  <c:v>626200</c:v>
                </c:pt>
                <c:pt idx="6262">
                  <c:v>626300</c:v>
                </c:pt>
                <c:pt idx="6263">
                  <c:v>626400</c:v>
                </c:pt>
                <c:pt idx="6264">
                  <c:v>626500</c:v>
                </c:pt>
                <c:pt idx="6265">
                  <c:v>626600</c:v>
                </c:pt>
                <c:pt idx="6266">
                  <c:v>626700</c:v>
                </c:pt>
                <c:pt idx="6267">
                  <c:v>626800</c:v>
                </c:pt>
                <c:pt idx="6268">
                  <c:v>626900</c:v>
                </c:pt>
                <c:pt idx="6269">
                  <c:v>627000</c:v>
                </c:pt>
                <c:pt idx="6270">
                  <c:v>627100</c:v>
                </c:pt>
                <c:pt idx="6271">
                  <c:v>627200</c:v>
                </c:pt>
                <c:pt idx="6272">
                  <c:v>627300</c:v>
                </c:pt>
                <c:pt idx="6273">
                  <c:v>627400</c:v>
                </c:pt>
                <c:pt idx="6274">
                  <c:v>627500</c:v>
                </c:pt>
                <c:pt idx="6275">
                  <c:v>627600</c:v>
                </c:pt>
                <c:pt idx="6276">
                  <c:v>627700</c:v>
                </c:pt>
                <c:pt idx="6277">
                  <c:v>627800</c:v>
                </c:pt>
                <c:pt idx="6278">
                  <c:v>627900</c:v>
                </c:pt>
                <c:pt idx="6279">
                  <c:v>628000</c:v>
                </c:pt>
                <c:pt idx="6280">
                  <c:v>628100</c:v>
                </c:pt>
                <c:pt idx="6281">
                  <c:v>628200</c:v>
                </c:pt>
                <c:pt idx="6282">
                  <c:v>628300</c:v>
                </c:pt>
                <c:pt idx="6283">
                  <c:v>628400</c:v>
                </c:pt>
                <c:pt idx="6284">
                  <c:v>628500</c:v>
                </c:pt>
                <c:pt idx="6285">
                  <c:v>628600</c:v>
                </c:pt>
                <c:pt idx="6286">
                  <c:v>628700</c:v>
                </c:pt>
                <c:pt idx="6287">
                  <c:v>628800</c:v>
                </c:pt>
                <c:pt idx="6288">
                  <c:v>628900</c:v>
                </c:pt>
                <c:pt idx="6289">
                  <c:v>629000</c:v>
                </c:pt>
                <c:pt idx="6290">
                  <c:v>629100</c:v>
                </c:pt>
                <c:pt idx="6291">
                  <c:v>629200</c:v>
                </c:pt>
                <c:pt idx="6292">
                  <c:v>629300</c:v>
                </c:pt>
                <c:pt idx="6293">
                  <c:v>629400</c:v>
                </c:pt>
                <c:pt idx="6294">
                  <c:v>629500</c:v>
                </c:pt>
                <c:pt idx="6295">
                  <c:v>629600</c:v>
                </c:pt>
                <c:pt idx="6296">
                  <c:v>629700</c:v>
                </c:pt>
                <c:pt idx="6297">
                  <c:v>629800</c:v>
                </c:pt>
                <c:pt idx="6298">
                  <c:v>629900</c:v>
                </c:pt>
                <c:pt idx="6299">
                  <c:v>630000</c:v>
                </c:pt>
                <c:pt idx="6300">
                  <c:v>630100</c:v>
                </c:pt>
                <c:pt idx="6301">
                  <c:v>630200</c:v>
                </c:pt>
                <c:pt idx="6302">
                  <c:v>630300</c:v>
                </c:pt>
                <c:pt idx="6303">
                  <c:v>630400</c:v>
                </c:pt>
                <c:pt idx="6304">
                  <c:v>630500</c:v>
                </c:pt>
                <c:pt idx="6305">
                  <c:v>630600</c:v>
                </c:pt>
                <c:pt idx="6306">
                  <c:v>630700</c:v>
                </c:pt>
                <c:pt idx="6307">
                  <c:v>630800</c:v>
                </c:pt>
                <c:pt idx="6308">
                  <c:v>630900</c:v>
                </c:pt>
                <c:pt idx="6309">
                  <c:v>631000</c:v>
                </c:pt>
                <c:pt idx="6310">
                  <c:v>631100</c:v>
                </c:pt>
                <c:pt idx="6311">
                  <c:v>631200</c:v>
                </c:pt>
                <c:pt idx="6312">
                  <c:v>631300</c:v>
                </c:pt>
                <c:pt idx="6313">
                  <c:v>631400</c:v>
                </c:pt>
                <c:pt idx="6314">
                  <c:v>631500</c:v>
                </c:pt>
                <c:pt idx="6315">
                  <c:v>631600</c:v>
                </c:pt>
                <c:pt idx="6316">
                  <c:v>631700</c:v>
                </c:pt>
                <c:pt idx="6317">
                  <c:v>631800</c:v>
                </c:pt>
                <c:pt idx="6318">
                  <c:v>631900</c:v>
                </c:pt>
                <c:pt idx="6319">
                  <c:v>632000</c:v>
                </c:pt>
                <c:pt idx="6320">
                  <c:v>632100</c:v>
                </c:pt>
                <c:pt idx="6321">
                  <c:v>632200</c:v>
                </c:pt>
                <c:pt idx="6322">
                  <c:v>632300</c:v>
                </c:pt>
                <c:pt idx="6323">
                  <c:v>632400</c:v>
                </c:pt>
                <c:pt idx="6324">
                  <c:v>632500</c:v>
                </c:pt>
                <c:pt idx="6325">
                  <c:v>632600</c:v>
                </c:pt>
                <c:pt idx="6326">
                  <c:v>632700</c:v>
                </c:pt>
                <c:pt idx="6327">
                  <c:v>632800</c:v>
                </c:pt>
                <c:pt idx="6328">
                  <c:v>632900</c:v>
                </c:pt>
                <c:pt idx="6329">
                  <c:v>633000</c:v>
                </c:pt>
                <c:pt idx="6330">
                  <c:v>633100</c:v>
                </c:pt>
                <c:pt idx="6331">
                  <c:v>633200</c:v>
                </c:pt>
                <c:pt idx="6332">
                  <c:v>633300</c:v>
                </c:pt>
                <c:pt idx="6333">
                  <c:v>633400</c:v>
                </c:pt>
                <c:pt idx="6334">
                  <c:v>633500</c:v>
                </c:pt>
                <c:pt idx="6335">
                  <c:v>633600</c:v>
                </c:pt>
                <c:pt idx="6336">
                  <c:v>633700</c:v>
                </c:pt>
                <c:pt idx="6337">
                  <c:v>633800</c:v>
                </c:pt>
                <c:pt idx="6338">
                  <c:v>633900</c:v>
                </c:pt>
                <c:pt idx="6339">
                  <c:v>634000</c:v>
                </c:pt>
                <c:pt idx="6340">
                  <c:v>634100</c:v>
                </c:pt>
                <c:pt idx="6341">
                  <c:v>634200</c:v>
                </c:pt>
                <c:pt idx="6342">
                  <c:v>634300</c:v>
                </c:pt>
                <c:pt idx="6343">
                  <c:v>634400</c:v>
                </c:pt>
                <c:pt idx="6344">
                  <c:v>634500</c:v>
                </c:pt>
                <c:pt idx="6345">
                  <c:v>634600</c:v>
                </c:pt>
                <c:pt idx="6346">
                  <c:v>634700</c:v>
                </c:pt>
                <c:pt idx="6347">
                  <c:v>634800</c:v>
                </c:pt>
                <c:pt idx="6348">
                  <c:v>634900</c:v>
                </c:pt>
                <c:pt idx="6349">
                  <c:v>635000</c:v>
                </c:pt>
                <c:pt idx="6350">
                  <c:v>635100</c:v>
                </c:pt>
                <c:pt idx="6351">
                  <c:v>635200</c:v>
                </c:pt>
                <c:pt idx="6352">
                  <c:v>635300</c:v>
                </c:pt>
                <c:pt idx="6353">
                  <c:v>635400</c:v>
                </c:pt>
                <c:pt idx="6354">
                  <c:v>635500</c:v>
                </c:pt>
                <c:pt idx="6355">
                  <c:v>635600</c:v>
                </c:pt>
                <c:pt idx="6356">
                  <c:v>635700</c:v>
                </c:pt>
                <c:pt idx="6357">
                  <c:v>635800</c:v>
                </c:pt>
                <c:pt idx="6358">
                  <c:v>635900</c:v>
                </c:pt>
                <c:pt idx="6359">
                  <c:v>636000</c:v>
                </c:pt>
                <c:pt idx="6360">
                  <c:v>636100</c:v>
                </c:pt>
                <c:pt idx="6361">
                  <c:v>636200</c:v>
                </c:pt>
                <c:pt idx="6362">
                  <c:v>636300</c:v>
                </c:pt>
                <c:pt idx="6363">
                  <c:v>636400</c:v>
                </c:pt>
                <c:pt idx="6364">
                  <c:v>636500</c:v>
                </c:pt>
                <c:pt idx="6365">
                  <c:v>636600</c:v>
                </c:pt>
                <c:pt idx="6366">
                  <c:v>636700</c:v>
                </c:pt>
                <c:pt idx="6367">
                  <c:v>636800</c:v>
                </c:pt>
                <c:pt idx="6368">
                  <c:v>636900</c:v>
                </c:pt>
                <c:pt idx="6369">
                  <c:v>637000</c:v>
                </c:pt>
                <c:pt idx="6370">
                  <c:v>637100</c:v>
                </c:pt>
                <c:pt idx="6371">
                  <c:v>637200</c:v>
                </c:pt>
                <c:pt idx="6372">
                  <c:v>637300</c:v>
                </c:pt>
                <c:pt idx="6373">
                  <c:v>637400</c:v>
                </c:pt>
                <c:pt idx="6374">
                  <c:v>637500</c:v>
                </c:pt>
                <c:pt idx="6375">
                  <c:v>637600</c:v>
                </c:pt>
                <c:pt idx="6376">
                  <c:v>637700</c:v>
                </c:pt>
                <c:pt idx="6377">
                  <c:v>637800</c:v>
                </c:pt>
                <c:pt idx="6378">
                  <c:v>637900</c:v>
                </c:pt>
                <c:pt idx="6379">
                  <c:v>638000</c:v>
                </c:pt>
                <c:pt idx="6380">
                  <c:v>638100</c:v>
                </c:pt>
                <c:pt idx="6381">
                  <c:v>638200</c:v>
                </c:pt>
                <c:pt idx="6382">
                  <c:v>638300</c:v>
                </c:pt>
                <c:pt idx="6383">
                  <c:v>638400</c:v>
                </c:pt>
                <c:pt idx="6384">
                  <c:v>638500</c:v>
                </c:pt>
                <c:pt idx="6385">
                  <c:v>638600</c:v>
                </c:pt>
                <c:pt idx="6386">
                  <c:v>638700</c:v>
                </c:pt>
                <c:pt idx="6387">
                  <c:v>638800</c:v>
                </c:pt>
                <c:pt idx="6388">
                  <c:v>638900</c:v>
                </c:pt>
                <c:pt idx="6389">
                  <c:v>639000</c:v>
                </c:pt>
                <c:pt idx="6390">
                  <c:v>639100</c:v>
                </c:pt>
                <c:pt idx="6391">
                  <c:v>639200</c:v>
                </c:pt>
                <c:pt idx="6392">
                  <c:v>639300</c:v>
                </c:pt>
                <c:pt idx="6393">
                  <c:v>639400</c:v>
                </c:pt>
                <c:pt idx="6394">
                  <c:v>639500</c:v>
                </c:pt>
                <c:pt idx="6395">
                  <c:v>639600</c:v>
                </c:pt>
                <c:pt idx="6396">
                  <c:v>639700</c:v>
                </c:pt>
                <c:pt idx="6397">
                  <c:v>639800</c:v>
                </c:pt>
                <c:pt idx="6398">
                  <c:v>639900</c:v>
                </c:pt>
                <c:pt idx="6399">
                  <c:v>640000</c:v>
                </c:pt>
                <c:pt idx="6400">
                  <c:v>640100</c:v>
                </c:pt>
                <c:pt idx="6401">
                  <c:v>640200</c:v>
                </c:pt>
                <c:pt idx="6402">
                  <c:v>640300</c:v>
                </c:pt>
                <c:pt idx="6403">
                  <c:v>640400</c:v>
                </c:pt>
                <c:pt idx="6404">
                  <c:v>640500</c:v>
                </c:pt>
                <c:pt idx="6405">
                  <c:v>640600</c:v>
                </c:pt>
                <c:pt idx="6406">
                  <c:v>640700</c:v>
                </c:pt>
                <c:pt idx="6407">
                  <c:v>640800</c:v>
                </c:pt>
                <c:pt idx="6408">
                  <c:v>640900</c:v>
                </c:pt>
                <c:pt idx="6409">
                  <c:v>641000</c:v>
                </c:pt>
                <c:pt idx="6410">
                  <c:v>641100</c:v>
                </c:pt>
                <c:pt idx="6411">
                  <c:v>641200</c:v>
                </c:pt>
                <c:pt idx="6412">
                  <c:v>641300</c:v>
                </c:pt>
                <c:pt idx="6413">
                  <c:v>641400</c:v>
                </c:pt>
                <c:pt idx="6414">
                  <c:v>641500</c:v>
                </c:pt>
                <c:pt idx="6415">
                  <c:v>641600</c:v>
                </c:pt>
                <c:pt idx="6416">
                  <c:v>641700</c:v>
                </c:pt>
                <c:pt idx="6417">
                  <c:v>641800</c:v>
                </c:pt>
                <c:pt idx="6418">
                  <c:v>641900</c:v>
                </c:pt>
                <c:pt idx="6419">
                  <c:v>642000</c:v>
                </c:pt>
                <c:pt idx="6420">
                  <c:v>642100</c:v>
                </c:pt>
                <c:pt idx="6421">
                  <c:v>642200</c:v>
                </c:pt>
                <c:pt idx="6422">
                  <c:v>642300</c:v>
                </c:pt>
                <c:pt idx="6423">
                  <c:v>642400</c:v>
                </c:pt>
                <c:pt idx="6424">
                  <c:v>642500</c:v>
                </c:pt>
                <c:pt idx="6425">
                  <c:v>642600</c:v>
                </c:pt>
                <c:pt idx="6426">
                  <c:v>642700</c:v>
                </c:pt>
                <c:pt idx="6427">
                  <c:v>642800</c:v>
                </c:pt>
                <c:pt idx="6428">
                  <c:v>642900</c:v>
                </c:pt>
                <c:pt idx="6429">
                  <c:v>643000</c:v>
                </c:pt>
                <c:pt idx="6430">
                  <c:v>643100</c:v>
                </c:pt>
                <c:pt idx="6431">
                  <c:v>643200</c:v>
                </c:pt>
                <c:pt idx="6432">
                  <c:v>643300</c:v>
                </c:pt>
                <c:pt idx="6433">
                  <c:v>643400</c:v>
                </c:pt>
                <c:pt idx="6434">
                  <c:v>643500</c:v>
                </c:pt>
                <c:pt idx="6435">
                  <c:v>643600</c:v>
                </c:pt>
                <c:pt idx="6436">
                  <c:v>643700</c:v>
                </c:pt>
                <c:pt idx="6437">
                  <c:v>643800</c:v>
                </c:pt>
                <c:pt idx="6438">
                  <c:v>643900</c:v>
                </c:pt>
                <c:pt idx="6439">
                  <c:v>644000</c:v>
                </c:pt>
                <c:pt idx="6440">
                  <c:v>644100</c:v>
                </c:pt>
                <c:pt idx="6441">
                  <c:v>644200</c:v>
                </c:pt>
                <c:pt idx="6442">
                  <c:v>644300</c:v>
                </c:pt>
                <c:pt idx="6443">
                  <c:v>644400</c:v>
                </c:pt>
                <c:pt idx="6444">
                  <c:v>644500</c:v>
                </c:pt>
                <c:pt idx="6445">
                  <c:v>644600</c:v>
                </c:pt>
                <c:pt idx="6446">
                  <c:v>644700</c:v>
                </c:pt>
                <c:pt idx="6447">
                  <c:v>644800</c:v>
                </c:pt>
                <c:pt idx="6448">
                  <c:v>644900</c:v>
                </c:pt>
                <c:pt idx="6449">
                  <c:v>645000</c:v>
                </c:pt>
                <c:pt idx="6450">
                  <c:v>645100</c:v>
                </c:pt>
                <c:pt idx="6451">
                  <c:v>645200</c:v>
                </c:pt>
                <c:pt idx="6452">
                  <c:v>645300</c:v>
                </c:pt>
                <c:pt idx="6453">
                  <c:v>645400</c:v>
                </c:pt>
                <c:pt idx="6454">
                  <c:v>645500</c:v>
                </c:pt>
                <c:pt idx="6455">
                  <c:v>645600</c:v>
                </c:pt>
                <c:pt idx="6456">
                  <c:v>645700</c:v>
                </c:pt>
                <c:pt idx="6457">
                  <c:v>645800</c:v>
                </c:pt>
                <c:pt idx="6458">
                  <c:v>645900</c:v>
                </c:pt>
                <c:pt idx="6459">
                  <c:v>646000</c:v>
                </c:pt>
                <c:pt idx="6460">
                  <c:v>646100</c:v>
                </c:pt>
                <c:pt idx="6461">
                  <c:v>646200</c:v>
                </c:pt>
                <c:pt idx="6462">
                  <c:v>646300</c:v>
                </c:pt>
                <c:pt idx="6463">
                  <c:v>646400</c:v>
                </c:pt>
                <c:pt idx="6464">
                  <c:v>646500</c:v>
                </c:pt>
                <c:pt idx="6465">
                  <c:v>646600</c:v>
                </c:pt>
                <c:pt idx="6466">
                  <c:v>646700</c:v>
                </c:pt>
                <c:pt idx="6467">
                  <c:v>646800</c:v>
                </c:pt>
                <c:pt idx="6468">
                  <c:v>646900</c:v>
                </c:pt>
                <c:pt idx="6469">
                  <c:v>647000</c:v>
                </c:pt>
                <c:pt idx="6470">
                  <c:v>647100</c:v>
                </c:pt>
                <c:pt idx="6471">
                  <c:v>647200</c:v>
                </c:pt>
                <c:pt idx="6472">
                  <c:v>647300</c:v>
                </c:pt>
                <c:pt idx="6473">
                  <c:v>647400</c:v>
                </c:pt>
                <c:pt idx="6474">
                  <c:v>647500</c:v>
                </c:pt>
                <c:pt idx="6475">
                  <c:v>647600</c:v>
                </c:pt>
                <c:pt idx="6476">
                  <c:v>647700</c:v>
                </c:pt>
                <c:pt idx="6477">
                  <c:v>647800</c:v>
                </c:pt>
                <c:pt idx="6478">
                  <c:v>647900</c:v>
                </c:pt>
                <c:pt idx="6479">
                  <c:v>648000</c:v>
                </c:pt>
                <c:pt idx="6480">
                  <c:v>648100</c:v>
                </c:pt>
                <c:pt idx="6481">
                  <c:v>648200</c:v>
                </c:pt>
                <c:pt idx="6482">
                  <c:v>648300</c:v>
                </c:pt>
                <c:pt idx="6483">
                  <c:v>648400</c:v>
                </c:pt>
                <c:pt idx="6484">
                  <c:v>648500</c:v>
                </c:pt>
                <c:pt idx="6485">
                  <c:v>648600</c:v>
                </c:pt>
                <c:pt idx="6486">
                  <c:v>648700</c:v>
                </c:pt>
                <c:pt idx="6487">
                  <c:v>648800</c:v>
                </c:pt>
                <c:pt idx="6488">
                  <c:v>648900</c:v>
                </c:pt>
                <c:pt idx="6489">
                  <c:v>649000</c:v>
                </c:pt>
                <c:pt idx="6490">
                  <c:v>649100</c:v>
                </c:pt>
                <c:pt idx="6491">
                  <c:v>649200</c:v>
                </c:pt>
                <c:pt idx="6492">
                  <c:v>649300</c:v>
                </c:pt>
                <c:pt idx="6493">
                  <c:v>649400</c:v>
                </c:pt>
                <c:pt idx="6494">
                  <c:v>649500</c:v>
                </c:pt>
                <c:pt idx="6495">
                  <c:v>649600</c:v>
                </c:pt>
                <c:pt idx="6496">
                  <c:v>649700</c:v>
                </c:pt>
                <c:pt idx="6497">
                  <c:v>649800</c:v>
                </c:pt>
                <c:pt idx="6498">
                  <c:v>649900</c:v>
                </c:pt>
                <c:pt idx="6499">
                  <c:v>650000</c:v>
                </c:pt>
                <c:pt idx="6500">
                  <c:v>650100</c:v>
                </c:pt>
                <c:pt idx="6501">
                  <c:v>650200</c:v>
                </c:pt>
                <c:pt idx="6502">
                  <c:v>650300</c:v>
                </c:pt>
                <c:pt idx="6503">
                  <c:v>650400</c:v>
                </c:pt>
                <c:pt idx="6504">
                  <c:v>650500</c:v>
                </c:pt>
                <c:pt idx="6505">
                  <c:v>650600</c:v>
                </c:pt>
                <c:pt idx="6506">
                  <c:v>650700</c:v>
                </c:pt>
                <c:pt idx="6507">
                  <c:v>650800</c:v>
                </c:pt>
                <c:pt idx="6508">
                  <c:v>650900</c:v>
                </c:pt>
                <c:pt idx="6509">
                  <c:v>651000</c:v>
                </c:pt>
                <c:pt idx="6510">
                  <c:v>651100</c:v>
                </c:pt>
                <c:pt idx="6511">
                  <c:v>651200</c:v>
                </c:pt>
                <c:pt idx="6512">
                  <c:v>651300</c:v>
                </c:pt>
                <c:pt idx="6513">
                  <c:v>651400</c:v>
                </c:pt>
                <c:pt idx="6514">
                  <c:v>651500</c:v>
                </c:pt>
                <c:pt idx="6515">
                  <c:v>651600</c:v>
                </c:pt>
                <c:pt idx="6516">
                  <c:v>651700</c:v>
                </c:pt>
                <c:pt idx="6517">
                  <c:v>651800</c:v>
                </c:pt>
                <c:pt idx="6518">
                  <c:v>651900</c:v>
                </c:pt>
                <c:pt idx="6519">
                  <c:v>652000</c:v>
                </c:pt>
                <c:pt idx="6520">
                  <c:v>652100</c:v>
                </c:pt>
                <c:pt idx="6521">
                  <c:v>652200</c:v>
                </c:pt>
                <c:pt idx="6522">
                  <c:v>652300</c:v>
                </c:pt>
                <c:pt idx="6523">
                  <c:v>652400</c:v>
                </c:pt>
                <c:pt idx="6524">
                  <c:v>652500</c:v>
                </c:pt>
                <c:pt idx="6525">
                  <c:v>652600</c:v>
                </c:pt>
                <c:pt idx="6526">
                  <c:v>652700</c:v>
                </c:pt>
                <c:pt idx="6527">
                  <c:v>652800</c:v>
                </c:pt>
                <c:pt idx="6528">
                  <c:v>652900</c:v>
                </c:pt>
                <c:pt idx="6529">
                  <c:v>653000</c:v>
                </c:pt>
                <c:pt idx="6530">
                  <c:v>653100</c:v>
                </c:pt>
                <c:pt idx="6531">
                  <c:v>653200</c:v>
                </c:pt>
                <c:pt idx="6532">
                  <c:v>653300</c:v>
                </c:pt>
                <c:pt idx="6533">
                  <c:v>653400</c:v>
                </c:pt>
                <c:pt idx="6534">
                  <c:v>653500</c:v>
                </c:pt>
                <c:pt idx="6535">
                  <c:v>653600</c:v>
                </c:pt>
                <c:pt idx="6536">
                  <c:v>653700</c:v>
                </c:pt>
                <c:pt idx="6537">
                  <c:v>653800</c:v>
                </c:pt>
                <c:pt idx="6538">
                  <c:v>653900</c:v>
                </c:pt>
                <c:pt idx="6539">
                  <c:v>654000</c:v>
                </c:pt>
                <c:pt idx="6540">
                  <c:v>654100</c:v>
                </c:pt>
                <c:pt idx="6541">
                  <c:v>654200</c:v>
                </c:pt>
                <c:pt idx="6542">
                  <c:v>654300</c:v>
                </c:pt>
                <c:pt idx="6543">
                  <c:v>654400</c:v>
                </c:pt>
                <c:pt idx="6544">
                  <c:v>654500</c:v>
                </c:pt>
                <c:pt idx="6545">
                  <c:v>654600</c:v>
                </c:pt>
                <c:pt idx="6546">
                  <c:v>654700</c:v>
                </c:pt>
                <c:pt idx="6547">
                  <c:v>654800</c:v>
                </c:pt>
                <c:pt idx="6548">
                  <c:v>654900</c:v>
                </c:pt>
                <c:pt idx="6549">
                  <c:v>655000</c:v>
                </c:pt>
                <c:pt idx="6550">
                  <c:v>655100</c:v>
                </c:pt>
                <c:pt idx="6551">
                  <c:v>655200</c:v>
                </c:pt>
                <c:pt idx="6552">
                  <c:v>655300</c:v>
                </c:pt>
                <c:pt idx="6553">
                  <c:v>655400</c:v>
                </c:pt>
                <c:pt idx="6554">
                  <c:v>655500</c:v>
                </c:pt>
                <c:pt idx="6555">
                  <c:v>655600</c:v>
                </c:pt>
                <c:pt idx="6556">
                  <c:v>655700</c:v>
                </c:pt>
                <c:pt idx="6557">
                  <c:v>655800</c:v>
                </c:pt>
                <c:pt idx="6558">
                  <c:v>655900</c:v>
                </c:pt>
                <c:pt idx="6559">
                  <c:v>656000</c:v>
                </c:pt>
                <c:pt idx="6560">
                  <c:v>656100</c:v>
                </c:pt>
                <c:pt idx="6561">
                  <c:v>656200</c:v>
                </c:pt>
                <c:pt idx="6562">
                  <c:v>656300</c:v>
                </c:pt>
                <c:pt idx="6563">
                  <c:v>656400</c:v>
                </c:pt>
                <c:pt idx="6564">
                  <c:v>656500</c:v>
                </c:pt>
                <c:pt idx="6565">
                  <c:v>656600</c:v>
                </c:pt>
                <c:pt idx="6566">
                  <c:v>656700</c:v>
                </c:pt>
                <c:pt idx="6567">
                  <c:v>656800</c:v>
                </c:pt>
                <c:pt idx="6568">
                  <c:v>656900</c:v>
                </c:pt>
                <c:pt idx="6569">
                  <c:v>657000</c:v>
                </c:pt>
                <c:pt idx="6570">
                  <c:v>657100</c:v>
                </c:pt>
                <c:pt idx="6571">
                  <c:v>657200</c:v>
                </c:pt>
                <c:pt idx="6572">
                  <c:v>657300</c:v>
                </c:pt>
                <c:pt idx="6573">
                  <c:v>657400</c:v>
                </c:pt>
                <c:pt idx="6574">
                  <c:v>657500</c:v>
                </c:pt>
                <c:pt idx="6575">
                  <c:v>657600</c:v>
                </c:pt>
                <c:pt idx="6576">
                  <c:v>657700</c:v>
                </c:pt>
                <c:pt idx="6577">
                  <c:v>657800</c:v>
                </c:pt>
                <c:pt idx="6578">
                  <c:v>657900</c:v>
                </c:pt>
                <c:pt idx="6579">
                  <c:v>658000</c:v>
                </c:pt>
                <c:pt idx="6580">
                  <c:v>658100</c:v>
                </c:pt>
                <c:pt idx="6581">
                  <c:v>658200</c:v>
                </c:pt>
                <c:pt idx="6582">
                  <c:v>658300</c:v>
                </c:pt>
                <c:pt idx="6583">
                  <c:v>658400</c:v>
                </c:pt>
                <c:pt idx="6584">
                  <c:v>658500</c:v>
                </c:pt>
                <c:pt idx="6585">
                  <c:v>658600</c:v>
                </c:pt>
                <c:pt idx="6586">
                  <c:v>658700</c:v>
                </c:pt>
                <c:pt idx="6587">
                  <c:v>658800</c:v>
                </c:pt>
                <c:pt idx="6588">
                  <c:v>658900</c:v>
                </c:pt>
                <c:pt idx="6589">
                  <c:v>659000</c:v>
                </c:pt>
                <c:pt idx="6590">
                  <c:v>659100</c:v>
                </c:pt>
                <c:pt idx="6591">
                  <c:v>659200</c:v>
                </c:pt>
                <c:pt idx="6592">
                  <c:v>659300</c:v>
                </c:pt>
                <c:pt idx="6593">
                  <c:v>659400</c:v>
                </c:pt>
                <c:pt idx="6594">
                  <c:v>659500</c:v>
                </c:pt>
                <c:pt idx="6595">
                  <c:v>659600</c:v>
                </c:pt>
                <c:pt idx="6596">
                  <c:v>659700</c:v>
                </c:pt>
                <c:pt idx="6597">
                  <c:v>659800</c:v>
                </c:pt>
                <c:pt idx="6598">
                  <c:v>659900</c:v>
                </c:pt>
                <c:pt idx="6599">
                  <c:v>660000</c:v>
                </c:pt>
                <c:pt idx="6600">
                  <c:v>660100</c:v>
                </c:pt>
                <c:pt idx="6601">
                  <c:v>660200</c:v>
                </c:pt>
                <c:pt idx="6602">
                  <c:v>660300</c:v>
                </c:pt>
                <c:pt idx="6603">
                  <c:v>660400</c:v>
                </c:pt>
                <c:pt idx="6604">
                  <c:v>660500</c:v>
                </c:pt>
                <c:pt idx="6605">
                  <c:v>660600</c:v>
                </c:pt>
                <c:pt idx="6606">
                  <c:v>660700</c:v>
                </c:pt>
                <c:pt idx="6607">
                  <c:v>660800</c:v>
                </c:pt>
                <c:pt idx="6608">
                  <c:v>660900</c:v>
                </c:pt>
                <c:pt idx="6609">
                  <c:v>661000</c:v>
                </c:pt>
                <c:pt idx="6610">
                  <c:v>661100</c:v>
                </c:pt>
                <c:pt idx="6611">
                  <c:v>661200</c:v>
                </c:pt>
                <c:pt idx="6612">
                  <c:v>661300</c:v>
                </c:pt>
                <c:pt idx="6613">
                  <c:v>661400</c:v>
                </c:pt>
                <c:pt idx="6614">
                  <c:v>661500</c:v>
                </c:pt>
                <c:pt idx="6615">
                  <c:v>661600</c:v>
                </c:pt>
                <c:pt idx="6616">
                  <c:v>661700</c:v>
                </c:pt>
                <c:pt idx="6617">
                  <c:v>661800</c:v>
                </c:pt>
                <c:pt idx="6618">
                  <c:v>661900</c:v>
                </c:pt>
                <c:pt idx="6619">
                  <c:v>662000</c:v>
                </c:pt>
                <c:pt idx="6620">
                  <c:v>662100</c:v>
                </c:pt>
                <c:pt idx="6621">
                  <c:v>662200</c:v>
                </c:pt>
                <c:pt idx="6622">
                  <c:v>662300</c:v>
                </c:pt>
                <c:pt idx="6623">
                  <c:v>662400</c:v>
                </c:pt>
                <c:pt idx="6624">
                  <c:v>662500</c:v>
                </c:pt>
                <c:pt idx="6625">
                  <c:v>662600</c:v>
                </c:pt>
                <c:pt idx="6626">
                  <c:v>662700</c:v>
                </c:pt>
                <c:pt idx="6627">
                  <c:v>662800</c:v>
                </c:pt>
                <c:pt idx="6628">
                  <c:v>662900</c:v>
                </c:pt>
                <c:pt idx="6629">
                  <c:v>663000</c:v>
                </c:pt>
                <c:pt idx="6630">
                  <c:v>663100</c:v>
                </c:pt>
                <c:pt idx="6631">
                  <c:v>663200</c:v>
                </c:pt>
                <c:pt idx="6632">
                  <c:v>663300</c:v>
                </c:pt>
                <c:pt idx="6633">
                  <c:v>663400</c:v>
                </c:pt>
                <c:pt idx="6634">
                  <c:v>663500</c:v>
                </c:pt>
                <c:pt idx="6635">
                  <c:v>663600</c:v>
                </c:pt>
                <c:pt idx="6636">
                  <c:v>663700</c:v>
                </c:pt>
                <c:pt idx="6637">
                  <c:v>663800</c:v>
                </c:pt>
                <c:pt idx="6638">
                  <c:v>663900</c:v>
                </c:pt>
                <c:pt idx="6639">
                  <c:v>664000</c:v>
                </c:pt>
                <c:pt idx="6640">
                  <c:v>664100</c:v>
                </c:pt>
                <c:pt idx="6641">
                  <c:v>664200</c:v>
                </c:pt>
                <c:pt idx="6642">
                  <c:v>664300</c:v>
                </c:pt>
                <c:pt idx="6643">
                  <c:v>664400</c:v>
                </c:pt>
                <c:pt idx="6644">
                  <c:v>664500</c:v>
                </c:pt>
                <c:pt idx="6645">
                  <c:v>664600</c:v>
                </c:pt>
                <c:pt idx="6646">
                  <c:v>664700</c:v>
                </c:pt>
                <c:pt idx="6647">
                  <c:v>664800</c:v>
                </c:pt>
                <c:pt idx="6648">
                  <c:v>664900</c:v>
                </c:pt>
                <c:pt idx="6649">
                  <c:v>665000</c:v>
                </c:pt>
                <c:pt idx="6650">
                  <c:v>665100</c:v>
                </c:pt>
                <c:pt idx="6651">
                  <c:v>665200</c:v>
                </c:pt>
                <c:pt idx="6652">
                  <c:v>665300</c:v>
                </c:pt>
                <c:pt idx="6653">
                  <c:v>665400</c:v>
                </c:pt>
                <c:pt idx="6654">
                  <c:v>665500</c:v>
                </c:pt>
                <c:pt idx="6655">
                  <c:v>665600</c:v>
                </c:pt>
                <c:pt idx="6656">
                  <c:v>665700</c:v>
                </c:pt>
                <c:pt idx="6657">
                  <c:v>665800</c:v>
                </c:pt>
                <c:pt idx="6658">
                  <c:v>665900</c:v>
                </c:pt>
                <c:pt idx="6659">
                  <c:v>666000</c:v>
                </c:pt>
                <c:pt idx="6660">
                  <c:v>666100</c:v>
                </c:pt>
                <c:pt idx="6661">
                  <c:v>666200</c:v>
                </c:pt>
                <c:pt idx="6662">
                  <c:v>666300</c:v>
                </c:pt>
                <c:pt idx="6663">
                  <c:v>666400</c:v>
                </c:pt>
                <c:pt idx="6664">
                  <c:v>666500</c:v>
                </c:pt>
                <c:pt idx="6665">
                  <c:v>666600</c:v>
                </c:pt>
                <c:pt idx="6666">
                  <c:v>666700</c:v>
                </c:pt>
                <c:pt idx="6667">
                  <c:v>666800</c:v>
                </c:pt>
                <c:pt idx="6668">
                  <c:v>666900</c:v>
                </c:pt>
                <c:pt idx="6669">
                  <c:v>667000</c:v>
                </c:pt>
                <c:pt idx="6670">
                  <c:v>667100</c:v>
                </c:pt>
                <c:pt idx="6671">
                  <c:v>667200</c:v>
                </c:pt>
                <c:pt idx="6672">
                  <c:v>667300</c:v>
                </c:pt>
                <c:pt idx="6673">
                  <c:v>667400</c:v>
                </c:pt>
                <c:pt idx="6674">
                  <c:v>667500</c:v>
                </c:pt>
                <c:pt idx="6675">
                  <c:v>667600</c:v>
                </c:pt>
                <c:pt idx="6676">
                  <c:v>667700</c:v>
                </c:pt>
                <c:pt idx="6677">
                  <c:v>667800</c:v>
                </c:pt>
                <c:pt idx="6678">
                  <c:v>667900</c:v>
                </c:pt>
                <c:pt idx="6679">
                  <c:v>668000</c:v>
                </c:pt>
                <c:pt idx="6680">
                  <c:v>668100</c:v>
                </c:pt>
                <c:pt idx="6681">
                  <c:v>668200</c:v>
                </c:pt>
                <c:pt idx="6682">
                  <c:v>668300</c:v>
                </c:pt>
                <c:pt idx="6683">
                  <c:v>668400</c:v>
                </c:pt>
                <c:pt idx="6684">
                  <c:v>668500</c:v>
                </c:pt>
                <c:pt idx="6685">
                  <c:v>668600</c:v>
                </c:pt>
                <c:pt idx="6686">
                  <c:v>668700</c:v>
                </c:pt>
                <c:pt idx="6687">
                  <c:v>668800</c:v>
                </c:pt>
                <c:pt idx="6688">
                  <c:v>668900</c:v>
                </c:pt>
                <c:pt idx="6689">
                  <c:v>669000</c:v>
                </c:pt>
                <c:pt idx="6690">
                  <c:v>669100</c:v>
                </c:pt>
                <c:pt idx="6691">
                  <c:v>669200</c:v>
                </c:pt>
                <c:pt idx="6692">
                  <c:v>669300</c:v>
                </c:pt>
                <c:pt idx="6693">
                  <c:v>669400</c:v>
                </c:pt>
                <c:pt idx="6694">
                  <c:v>669500</c:v>
                </c:pt>
                <c:pt idx="6695">
                  <c:v>669600</c:v>
                </c:pt>
                <c:pt idx="6696">
                  <c:v>669700</c:v>
                </c:pt>
                <c:pt idx="6697">
                  <c:v>669800</c:v>
                </c:pt>
                <c:pt idx="6698">
                  <c:v>669900</c:v>
                </c:pt>
                <c:pt idx="6699">
                  <c:v>670000</c:v>
                </c:pt>
                <c:pt idx="6700">
                  <c:v>670100</c:v>
                </c:pt>
                <c:pt idx="6701">
                  <c:v>670200</c:v>
                </c:pt>
                <c:pt idx="6702">
                  <c:v>670300</c:v>
                </c:pt>
                <c:pt idx="6703">
                  <c:v>670400</c:v>
                </c:pt>
                <c:pt idx="6704">
                  <c:v>670500</c:v>
                </c:pt>
                <c:pt idx="6705">
                  <c:v>670600</c:v>
                </c:pt>
                <c:pt idx="6706">
                  <c:v>670700</c:v>
                </c:pt>
                <c:pt idx="6707">
                  <c:v>670800</c:v>
                </c:pt>
                <c:pt idx="6708">
                  <c:v>670900</c:v>
                </c:pt>
                <c:pt idx="6709">
                  <c:v>671000</c:v>
                </c:pt>
                <c:pt idx="6710">
                  <c:v>671100</c:v>
                </c:pt>
                <c:pt idx="6711">
                  <c:v>671200</c:v>
                </c:pt>
                <c:pt idx="6712">
                  <c:v>671300</c:v>
                </c:pt>
                <c:pt idx="6713">
                  <c:v>671400</c:v>
                </c:pt>
                <c:pt idx="6714">
                  <c:v>671500</c:v>
                </c:pt>
                <c:pt idx="6715">
                  <c:v>671600</c:v>
                </c:pt>
                <c:pt idx="6716">
                  <c:v>671700</c:v>
                </c:pt>
                <c:pt idx="6717">
                  <c:v>671800</c:v>
                </c:pt>
                <c:pt idx="6718">
                  <c:v>671900</c:v>
                </c:pt>
                <c:pt idx="6719">
                  <c:v>672000</c:v>
                </c:pt>
                <c:pt idx="6720">
                  <c:v>672100</c:v>
                </c:pt>
                <c:pt idx="6721">
                  <c:v>672200</c:v>
                </c:pt>
                <c:pt idx="6722">
                  <c:v>672300</c:v>
                </c:pt>
                <c:pt idx="6723">
                  <c:v>672400</c:v>
                </c:pt>
                <c:pt idx="6724">
                  <c:v>672500</c:v>
                </c:pt>
                <c:pt idx="6725">
                  <c:v>672600</c:v>
                </c:pt>
                <c:pt idx="6726">
                  <c:v>672700</c:v>
                </c:pt>
                <c:pt idx="6727">
                  <c:v>672800</c:v>
                </c:pt>
                <c:pt idx="6728">
                  <c:v>672900</c:v>
                </c:pt>
                <c:pt idx="6729">
                  <c:v>673000</c:v>
                </c:pt>
                <c:pt idx="6730">
                  <c:v>673100</c:v>
                </c:pt>
                <c:pt idx="6731">
                  <c:v>673200</c:v>
                </c:pt>
                <c:pt idx="6732">
                  <c:v>673300</c:v>
                </c:pt>
                <c:pt idx="6733">
                  <c:v>673400</c:v>
                </c:pt>
                <c:pt idx="6734">
                  <c:v>673500</c:v>
                </c:pt>
                <c:pt idx="6735">
                  <c:v>673600</c:v>
                </c:pt>
                <c:pt idx="6736">
                  <c:v>673700</c:v>
                </c:pt>
                <c:pt idx="6737">
                  <c:v>673800</c:v>
                </c:pt>
                <c:pt idx="6738">
                  <c:v>673900</c:v>
                </c:pt>
                <c:pt idx="6739">
                  <c:v>674000</c:v>
                </c:pt>
                <c:pt idx="6740">
                  <c:v>674100</c:v>
                </c:pt>
                <c:pt idx="6741">
                  <c:v>674200</c:v>
                </c:pt>
                <c:pt idx="6742">
                  <c:v>674300</c:v>
                </c:pt>
                <c:pt idx="6743">
                  <c:v>674400</c:v>
                </c:pt>
                <c:pt idx="6744">
                  <c:v>674500</c:v>
                </c:pt>
                <c:pt idx="6745">
                  <c:v>674600</c:v>
                </c:pt>
                <c:pt idx="6746">
                  <c:v>674700</c:v>
                </c:pt>
                <c:pt idx="6747">
                  <c:v>674800</c:v>
                </c:pt>
                <c:pt idx="6748">
                  <c:v>674900</c:v>
                </c:pt>
                <c:pt idx="6749">
                  <c:v>675000</c:v>
                </c:pt>
                <c:pt idx="6750">
                  <c:v>675100</c:v>
                </c:pt>
                <c:pt idx="6751">
                  <c:v>675200</c:v>
                </c:pt>
                <c:pt idx="6752">
                  <c:v>675300</c:v>
                </c:pt>
                <c:pt idx="6753">
                  <c:v>675400</c:v>
                </c:pt>
                <c:pt idx="6754">
                  <c:v>675500</c:v>
                </c:pt>
                <c:pt idx="6755">
                  <c:v>675600</c:v>
                </c:pt>
                <c:pt idx="6756">
                  <c:v>675700</c:v>
                </c:pt>
                <c:pt idx="6757">
                  <c:v>675800</c:v>
                </c:pt>
                <c:pt idx="6758">
                  <c:v>675900</c:v>
                </c:pt>
                <c:pt idx="6759">
                  <c:v>676000</c:v>
                </c:pt>
                <c:pt idx="6760">
                  <c:v>676100</c:v>
                </c:pt>
                <c:pt idx="6761">
                  <c:v>676200</c:v>
                </c:pt>
                <c:pt idx="6762">
                  <c:v>676300</c:v>
                </c:pt>
                <c:pt idx="6763">
                  <c:v>676400</c:v>
                </c:pt>
                <c:pt idx="6764">
                  <c:v>676500</c:v>
                </c:pt>
                <c:pt idx="6765">
                  <c:v>676600</c:v>
                </c:pt>
                <c:pt idx="6766">
                  <c:v>676700</c:v>
                </c:pt>
                <c:pt idx="6767">
                  <c:v>676800</c:v>
                </c:pt>
                <c:pt idx="6768">
                  <c:v>676900</c:v>
                </c:pt>
                <c:pt idx="6769">
                  <c:v>677000</c:v>
                </c:pt>
                <c:pt idx="6770">
                  <c:v>677100</c:v>
                </c:pt>
                <c:pt idx="6771">
                  <c:v>677200</c:v>
                </c:pt>
                <c:pt idx="6772">
                  <c:v>677300</c:v>
                </c:pt>
                <c:pt idx="6773">
                  <c:v>677400</c:v>
                </c:pt>
                <c:pt idx="6774">
                  <c:v>677500</c:v>
                </c:pt>
                <c:pt idx="6775">
                  <c:v>677600</c:v>
                </c:pt>
                <c:pt idx="6776">
                  <c:v>677700</c:v>
                </c:pt>
                <c:pt idx="6777">
                  <c:v>677800</c:v>
                </c:pt>
                <c:pt idx="6778">
                  <c:v>677900</c:v>
                </c:pt>
                <c:pt idx="6779">
                  <c:v>678000</c:v>
                </c:pt>
                <c:pt idx="6780">
                  <c:v>678100</c:v>
                </c:pt>
                <c:pt idx="6781">
                  <c:v>678200</c:v>
                </c:pt>
                <c:pt idx="6782">
                  <c:v>678300</c:v>
                </c:pt>
                <c:pt idx="6783">
                  <c:v>678400</c:v>
                </c:pt>
                <c:pt idx="6784">
                  <c:v>678500</c:v>
                </c:pt>
                <c:pt idx="6785">
                  <c:v>678600</c:v>
                </c:pt>
                <c:pt idx="6786">
                  <c:v>678700</c:v>
                </c:pt>
                <c:pt idx="6787">
                  <c:v>678800</c:v>
                </c:pt>
                <c:pt idx="6788">
                  <c:v>678900</c:v>
                </c:pt>
                <c:pt idx="6789">
                  <c:v>679000</c:v>
                </c:pt>
                <c:pt idx="6790">
                  <c:v>679100</c:v>
                </c:pt>
                <c:pt idx="6791">
                  <c:v>679200</c:v>
                </c:pt>
                <c:pt idx="6792">
                  <c:v>679300</c:v>
                </c:pt>
                <c:pt idx="6793">
                  <c:v>679400</c:v>
                </c:pt>
                <c:pt idx="6794">
                  <c:v>679500</c:v>
                </c:pt>
                <c:pt idx="6795">
                  <c:v>679600</c:v>
                </c:pt>
                <c:pt idx="6796">
                  <c:v>679700</c:v>
                </c:pt>
                <c:pt idx="6797">
                  <c:v>679800</c:v>
                </c:pt>
                <c:pt idx="6798">
                  <c:v>679900</c:v>
                </c:pt>
                <c:pt idx="6799">
                  <c:v>680000</c:v>
                </c:pt>
                <c:pt idx="6800">
                  <c:v>680100</c:v>
                </c:pt>
                <c:pt idx="6801">
                  <c:v>680200</c:v>
                </c:pt>
                <c:pt idx="6802">
                  <c:v>680300</c:v>
                </c:pt>
                <c:pt idx="6803">
                  <c:v>680400</c:v>
                </c:pt>
                <c:pt idx="6804">
                  <c:v>680500</c:v>
                </c:pt>
                <c:pt idx="6805">
                  <c:v>680600</c:v>
                </c:pt>
                <c:pt idx="6806">
                  <c:v>680700</c:v>
                </c:pt>
                <c:pt idx="6807">
                  <c:v>680800</c:v>
                </c:pt>
                <c:pt idx="6808">
                  <c:v>680900</c:v>
                </c:pt>
                <c:pt idx="6809">
                  <c:v>681000</c:v>
                </c:pt>
                <c:pt idx="6810">
                  <c:v>681100</c:v>
                </c:pt>
                <c:pt idx="6811">
                  <c:v>681200</c:v>
                </c:pt>
                <c:pt idx="6812">
                  <c:v>681300</c:v>
                </c:pt>
                <c:pt idx="6813">
                  <c:v>681400</c:v>
                </c:pt>
                <c:pt idx="6814">
                  <c:v>681500</c:v>
                </c:pt>
                <c:pt idx="6815">
                  <c:v>681600</c:v>
                </c:pt>
                <c:pt idx="6816">
                  <c:v>681700</c:v>
                </c:pt>
                <c:pt idx="6817">
                  <c:v>681800</c:v>
                </c:pt>
                <c:pt idx="6818">
                  <c:v>681900</c:v>
                </c:pt>
                <c:pt idx="6819">
                  <c:v>682000</c:v>
                </c:pt>
                <c:pt idx="6820">
                  <c:v>682100</c:v>
                </c:pt>
                <c:pt idx="6821">
                  <c:v>682200</c:v>
                </c:pt>
                <c:pt idx="6822">
                  <c:v>682300</c:v>
                </c:pt>
                <c:pt idx="6823">
                  <c:v>682400</c:v>
                </c:pt>
                <c:pt idx="6824">
                  <c:v>682500</c:v>
                </c:pt>
                <c:pt idx="6825">
                  <c:v>682600</c:v>
                </c:pt>
                <c:pt idx="6826">
                  <c:v>682700</c:v>
                </c:pt>
                <c:pt idx="6827">
                  <c:v>682800</c:v>
                </c:pt>
                <c:pt idx="6828">
                  <c:v>682900</c:v>
                </c:pt>
                <c:pt idx="6829">
                  <c:v>683000</c:v>
                </c:pt>
                <c:pt idx="6830">
                  <c:v>683100</c:v>
                </c:pt>
                <c:pt idx="6831">
                  <c:v>683200</c:v>
                </c:pt>
                <c:pt idx="6832">
                  <c:v>683300</c:v>
                </c:pt>
                <c:pt idx="6833">
                  <c:v>683400</c:v>
                </c:pt>
                <c:pt idx="6834">
                  <c:v>683500</c:v>
                </c:pt>
                <c:pt idx="6835">
                  <c:v>683600</c:v>
                </c:pt>
                <c:pt idx="6836">
                  <c:v>683700</c:v>
                </c:pt>
                <c:pt idx="6837">
                  <c:v>683800</c:v>
                </c:pt>
                <c:pt idx="6838">
                  <c:v>683900</c:v>
                </c:pt>
                <c:pt idx="6839">
                  <c:v>684000</c:v>
                </c:pt>
                <c:pt idx="6840">
                  <c:v>684100</c:v>
                </c:pt>
                <c:pt idx="6841">
                  <c:v>684200</c:v>
                </c:pt>
                <c:pt idx="6842">
                  <c:v>684300</c:v>
                </c:pt>
                <c:pt idx="6843">
                  <c:v>684400</c:v>
                </c:pt>
                <c:pt idx="6844">
                  <c:v>684500</c:v>
                </c:pt>
                <c:pt idx="6845">
                  <c:v>684600</c:v>
                </c:pt>
                <c:pt idx="6846">
                  <c:v>684700</c:v>
                </c:pt>
                <c:pt idx="6847">
                  <c:v>684800</c:v>
                </c:pt>
                <c:pt idx="6848">
                  <c:v>684900</c:v>
                </c:pt>
                <c:pt idx="6849">
                  <c:v>685000</c:v>
                </c:pt>
                <c:pt idx="6850">
                  <c:v>685100</c:v>
                </c:pt>
                <c:pt idx="6851">
                  <c:v>685200</c:v>
                </c:pt>
                <c:pt idx="6852">
                  <c:v>685300</c:v>
                </c:pt>
                <c:pt idx="6853">
                  <c:v>685400</c:v>
                </c:pt>
                <c:pt idx="6854">
                  <c:v>685500</c:v>
                </c:pt>
                <c:pt idx="6855">
                  <c:v>685600</c:v>
                </c:pt>
                <c:pt idx="6856">
                  <c:v>685700</c:v>
                </c:pt>
                <c:pt idx="6857">
                  <c:v>685800</c:v>
                </c:pt>
                <c:pt idx="6858">
                  <c:v>685900</c:v>
                </c:pt>
                <c:pt idx="6859">
                  <c:v>686000</c:v>
                </c:pt>
                <c:pt idx="6860">
                  <c:v>686100</c:v>
                </c:pt>
                <c:pt idx="6861">
                  <c:v>686200</c:v>
                </c:pt>
                <c:pt idx="6862">
                  <c:v>686300</c:v>
                </c:pt>
                <c:pt idx="6863">
                  <c:v>686400</c:v>
                </c:pt>
                <c:pt idx="6864">
                  <c:v>686500</c:v>
                </c:pt>
                <c:pt idx="6865">
                  <c:v>686600</c:v>
                </c:pt>
                <c:pt idx="6866">
                  <c:v>686700</c:v>
                </c:pt>
                <c:pt idx="6867">
                  <c:v>686800</c:v>
                </c:pt>
                <c:pt idx="6868">
                  <c:v>686900</c:v>
                </c:pt>
                <c:pt idx="6869">
                  <c:v>687000</c:v>
                </c:pt>
                <c:pt idx="6870">
                  <c:v>687100</c:v>
                </c:pt>
                <c:pt idx="6871">
                  <c:v>687200</c:v>
                </c:pt>
                <c:pt idx="6872">
                  <c:v>687300</c:v>
                </c:pt>
                <c:pt idx="6873">
                  <c:v>687400</c:v>
                </c:pt>
                <c:pt idx="6874">
                  <c:v>687500</c:v>
                </c:pt>
                <c:pt idx="6875">
                  <c:v>687600</c:v>
                </c:pt>
                <c:pt idx="6876">
                  <c:v>687700</c:v>
                </c:pt>
                <c:pt idx="6877">
                  <c:v>687800</c:v>
                </c:pt>
                <c:pt idx="6878">
                  <c:v>687900</c:v>
                </c:pt>
                <c:pt idx="6879">
                  <c:v>688000</c:v>
                </c:pt>
                <c:pt idx="6880">
                  <c:v>688100</c:v>
                </c:pt>
                <c:pt idx="6881">
                  <c:v>688200</c:v>
                </c:pt>
                <c:pt idx="6882">
                  <c:v>688300</c:v>
                </c:pt>
                <c:pt idx="6883">
                  <c:v>688400</c:v>
                </c:pt>
                <c:pt idx="6884">
                  <c:v>688500</c:v>
                </c:pt>
                <c:pt idx="6885">
                  <c:v>688600</c:v>
                </c:pt>
                <c:pt idx="6886">
                  <c:v>688700</c:v>
                </c:pt>
                <c:pt idx="6887">
                  <c:v>688800</c:v>
                </c:pt>
                <c:pt idx="6888">
                  <c:v>688900</c:v>
                </c:pt>
                <c:pt idx="6889">
                  <c:v>689000</c:v>
                </c:pt>
                <c:pt idx="6890">
                  <c:v>689100</c:v>
                </c:pt>
                <c:pt idx="6891">
                  <c:v>689200</c:v>
                </c:pt>
                <c:pt idx="6892">
                  <c:v>689300</c:v>
                </c:pt>
                <c:pt idx="6893">
                  <c:v>689400</c:v>
                </c:pt>
                <c:pt idx="6894">
                  <c:v>689500</c:v>
                </c:pt>
                <c:pt idx="6895">
                  <c:v>689600</c:v>
                </c:pt>
                <c:pt idx="6896">
                  <c:v>689700</c:v>
                </c:pt>
                <c:pt idx="6897">
                  <c:v>689800</c:v>
                </c:pt>
                <c:pt idx="6898">
                  <c:v>689900</c:v>
                </c:pt>
                <c:pt idx="6899">
                  <c:v>690000</c:v>
                </c:pt>
                <c:pt idx="6900">
                  <c:v>690100</c:v>
                </c:pt>
                <c:pt idx="6901">
                  <c:v>690200</c:v>
                </c:pt>
                <c:pt idx="6902">
                  <c:v>690300</c:v>
                </c:pt>
                <c:pt idx="6903">
                  <c:v>690400</c:v>
                </c:pt>
                <c:pt idx="6904">
                  <c:v>690500</c:v>
                </c:pt>
                <c:pt idx="6905">
                  <c:v>690600</c:v>
                </c:pt>
                <c:pt idx="6906">
                  <c:v>690700</c:v>
                </c:pt>
                <c:pt idx="6907">
                  <c:v>690800</c:v>
                </c:pt>
                <c:pt idx="6908">
                  <c:v>690900</c:v>
                </c:pt>
                <c:pt idx="6909">
                  <c:v>691000</c:v>
                </c:pt>
                <c:pt idx="6910">
                  <c:v>691100</c:v>
                </c:pt>
                <c:pt idx="6911">
                  <c:v>691200</c:v>
                </c:pt>
                <c:pt idx="6912">
                  <c:v>691300</c:v>
                </c:pt>
                <c:pt idx="6913">
                  <c:v>691400</c:v>
                </c:pt>
                <c:pt idx="6914">
                  <c:v>691500</c:v>
                </c:pt>
                <c:pt idx="6915">
                  <c:v>691600</c:v>
                </c:pt>
                <c:pt idx="6916">
                  <c:v>691700</c:v>
                </c:pt>
                <c:pt idx="6917">
                  <c:v>691800</c:v>
                </c:pt>
                <c:pt idx="6918">
                  <c:v>691900</c:v>
                </c:pt>
                <c:pt idx="6919">
                  <c:v>692000</c:v>
                </c:pt>
                <c:pt idx="6920">
                  <c:v>692100</c:v>
                </c:pt>
                <c:pt idx="6921">
                  <c:v>692200</c:v>
                </c:pt>
                <c:pt idx="6922">
                  <c:v>692300</c:v>
                </c:pt>
                <c:pt idx="6923">
                  <c:v>692400</c:v>
                </c:pt>
                <c:pt idx="6924">
                  <c:v>692500</c:v>
                </c:pt>
                <c:pt idx="6925">
                  <c:v>692600</c:v>
                </c:pt>
                <c:pt idx="6926">
                  <c:v>692700</c:v>
                </c:pt>
                <c:pt idx="6927">
                  <c:v>692800</c:v>
                </c:pt>
                <c:pt idx="6928">
                  <c:v>692900</c:v>
                </c:pt>
                <c:pt idx="6929">
                  <c:v>693000</c:v>
                </c:pt>
                <c:pt idx="6930">
                  <c:v>693100</c:v>
                </c:pt>
                <c:pt idx="6931">
                  <c:v>693200</c:v>
                </c:pt>
                <c:pt idx="6932">
                  <c:v>693300</c:v>
                </c:pt>
                <c:pt idx="6933">
                  <c:v>693400</c:v>
                </c:pt>
                <c:pt idx="6934">
                  <c:v>693500</c:v>
                </c:pt>
                <c:pt idx="6935">
                  <c:v>693600</c:v>
                </c:pt>
                <c:pt idx="6936">
                  <c:v>693700</c:v>
                </c:pt>
                <c:pt idx="6937">
                  <c:v>693800</c:v>
                </c:pt>
                <c:pt idx="6938">
                  <c:v>693900</c:v>
                </c:pt>
                <c:pt idx="6939">
                  <c:v>694000</c:v>
                </c:pt>
                <c:pt idx="6940">
                  <c:v>694100</c:v>
                </c:pt>
                <c:pt idx="6941">
                  <c:v>694200</c:v>
                </c:pt>
                <c:pt idx="6942">
                  <c:v>694300</c:v>
                </c:pt>
                <c:pt idx="6943">
                  <c:v>694400</c:v>
                </c:pt>
                <c:pt idx="6944">
                  <c:v>694500</c:v>
                </c:pt>
                <c:pt idx="6945">
                  <c:v>694600</c:v>
                </c:pt>
                <c:pt idx="6946">
                  <c:v>694700</c:v>
                </c:pt>
                <c:pt idx="6947">
                  <c:v>694800</c:v>
                </c:pt>
                <c:pt idx="6948">
                  <c:v>694900</c:v>
                </c:pt>
                <c:pt idx="6949">
                  <c:v>695000</c:v>
                </c:pt>
                <c:pt idx="6950">
                  <c:v>695100</c:v>
                </c:pt>
                <c:pt idx="6951">
                  <c:v>695200</c:v>
                </c:pt>
                <c:pt idx="6952">
                  <c:v>695300</c:v>
                </c:pt>
                <c:pt idx="6953">
                  <c:v>695400</c:v>
                </c:pt>
                <c:pt idx="6954">
                  <c:v>695500</c:v>
                </c:pt>
                <c:pt idx="6955">
                  <c:v>695600</c:v>
                </c:pt>
                <c:pt idx="6956">
                  <c:v>695700</c:v>
                </c:pt>
                <c:pt idx="6957">
                  <c:v>695800</c:v>
                </c:pt>
                <c:pt idx="6958">
                  <c:v>695900</c:v>
                </c:pt>
                <c:pt idx="6959">
                  <c:v>696000</c:v>
                </c:pt>
                <c:pt idx="6960">
                  <c:v>696100</c:v>
                </c:pt>
                <c:pt idx="6961">
                  <c:v>696200</c:v>
                </c:pt>
                <c:pt idx="6962">
                  <c:v>696300</c:v>
                </c:pt>
                <c:pt idx="6963">
                  <c:v>696400</c:v>
                </c:pt>
                <c:pt idx="6964">
                  <c:v>696500</c:v>
                </c:pt>
                <c:pt idx="6965">
                  <c:v>696600</c:v>
                </c:pt>
                <c:pt idx="6966">
                  <c:v>696700</c:v>
                </c:pt>
                <c:pt idx="6967">
                  <c:v>696800</c:v>
                </c:pt>
                <c:pt idx="6968">
                  <c:v>696900</c:v>
                </c:pt>
                <c:pt idx="6969">
                  <c:v>697000</c:v>
                </c:pt>
                <c:pt idx="6970">
                  <c:v>697100</c:v>
                </c:pt>
                <c:pt idx="6971">
                  <c:v>697200</c:v>
                </c:pt>
                <c:pt idx="6972">
                  <c:v>697300</c:v>
                </c:pt>
                <c:pt idx="6973">
                  <c:v>697400</c:v>
                </c:pt>
                <c:pt idx="6974">
                  <c:v>697500</c:v>
                </c:pt>
                <c:pt idx="6975">
                  <c:v>697600</c:v>
                </c:pt>
                <c:pt idx="6976">
                  <c:v>697700</c:v>
                </c:pt>
                <c:pt idx="6977">
                  <c:v>697800</c:v>
                </c:pt>
                <c:pt idx="6978">
                  <c:v>697900</c:v>
                </c:pt>
                <c:pt idx="6979">
                  <c:v>698000</c:v>
                </c:pt>
                <c:pt idx="6980">
                  <c:v>698100</c:v>
                </c:pt>
                <c:pt idx="6981">
                  <c:v>698200</c:v>
                </c:pt>
                <c:pt idx="6982">
                  <c:v>698300</c:v>
                </c:pt>
                <c:pt idx="6983">
                  <c:v>698400</c:v>
                </c:pt>
                <c:pt idx="6984">
                  <c:v>698500</c:v>
                </c:pt>
                <c:pt idx="6985">
                  <c:v>698600</c:v>
                </c:pt>
                <c:pt idx="6986">
                  <c:v>698700</c:v>
                </c:pt>
                <c:pt idx="6987">
                  <c:v>698800</c:v>
                </c:pt>
                <c:pt idx="6988">
                  <c:v>698900</c:v>
                </c:pt>
                <c:pt idx="6989">
                  <c:v>699000</c:v>
                </c:pt>
                <c:pt idx="6990">
                  <c:v>699100</c:v>
                </c:pt>
                <c:pt idx="6991">
                  <c:v>699200</c:v>
                </c:pt>
                <c:pt idx="6992">
                  <c:v>699300</c:v>
                </c:pt>
                <c:pt idx="6993">
                  <c:v>699400</c:v>
                </c:pt>
                <c:pt idx="6994">
                  <c:v>699500</c:v>
                </c:pt>
                <c:pt idx="6995">
                  <c:v>699600</c:v>
                </c:pt>
                <c:pt idx="6996">
                  <c:v>699700</c:v>
                </c:pt>
                <c:pt idx="6997">
                  <c:v>699800</c:v>
                </c:pt>
                <c:pt idx="6998">
                  <c:v>699900</c:v>
                </c:pt>
                <c:pt idx="6999">
                  <c:v>700000</c:v>
                </c:pt>
                <c:pt idx="7000">
                  <c:v>700100</c:v>
                </c:pt>
                <c:pt idx="7001">
                  <c:v>700200</c:v>
                </c:pt>
                <c:pt idx="7002">
                  <c:v>700300</c:v>
                </c:pt>
                <c:pt idx="7003">
                  <c:v>700400</c:v>
                </c:pt>
                <c:pt idx="7004">
                  <c:v>700500</c:v>
                </c:pt>
                <c:pt idx="7005">
                  <c:v>700600</c:v>
                </c:pt>
                <c:pt idx="7006">
                  <c:v>700700</c:v>
                </c:pt>
                <c:pt idx="7007">
                  <c:v>700800</c:v>
                </c:pt>
                <c:pt idx="7008">
                  <c:v>700900</c:v>
                </c:pt>
                <c:pt idx="7009">
                  <c:v>701000</c:v>
                </c:pt>
                <c:pt idx="7010">
                  <c:v>701100</c:v>
                </c:pt>
                <c:pt idx="7011">
                  <c:v>701200</c:v>
                </c:pt>
                <c:pt idx="7012">
                  <c:v>701300</c:v>
                </c:pt>
                <c:pt idx="7013">
                  <c:v>701400</c:v>
                </c:pt>
                <c:pt idx="7014">
                  <c:v>701500</c:v>
                </c:pt>
                <c:pt idx="7015">
                  <c:v>701600</c:v>
                </c:pt>
                <c:pt idx="7016">
                  <c:v>701700</c:v>
                </c:pt>
                <c:pt idx="7017">
                  <c:v>701800</c:v>
                </c:pt>
                <c:pt idx="7018">
                  <c:v>701900</c:v>
                </c:pt>
                <c:pt idx="7019">
                  <c:v>702000</c:v>
                </c:pt>
                <c:pt idx="7020">
                  <c:v>702100</c:v>
                </c:pt>
                <c:pt idx="7021">
                  <c:v>702200</c:v>
                </c:pt>
                <c:pt idx="7022">
                  <c:v>702300</c:v>
                </c:pt>
                <c:pt idx="7023">
                  <c:v>702400</c:v>
                </c:pt>
                <c:pt idx="7024">
                  <c:v>702500</c:v>
                </c:pt>
                <c:pt idx="7025">
                  <c:v>702600</c:v>
                </c:pt>
                <c:pt idx="7026">
                  <c:v>702700</c:v>
                </c:pt>
                <c:pt idx="7027">
                  <c:v>702800</c:v>
                </c:pt>
                <c:pt idx="7028">
                  <c:v>702900</c:v>
                </c:pt>
                <c:pt idx="7029">
                  <c:v>703000</c:v>
                </c:pt>
                <c:pt idx="7030">
                  <c:v>703100</c:v>
                </c:pt>
                <c:pt idx="7031">
                  <c:v>703200</c:v>
                </c:pt>
                <c:pt idx="7032">
                  <c:v>703300</c:v>
                </c:pt>
                <c:pt idx="7033">
                  <c:v>703400</c:v>
                </c:pt>
                <c:pt idx="7034">
                  <c:v>703500</c:v>
                </c:pt>
                <c:pt idx="7035">
                  <c:v>703600</c:v>
                </c:pt>
                <c:pt idx="7036">
                  <c:v>703700</c:v>
                </c:pt>
                <c:pt idx="7037">
                  <c:v>703800</c:v>
                </c:pt>
                <c:pt idx="7038">
                  <c:v>703900</c:v>
                </c:pt>
                <c:pt idx="7039">
                  <c:v>704000</c:v>
                </c:pt>
                <c:pt idx="7040">
                  <c:v>704100</c:v>
                </c:pt>
                <c:pt idx="7041">
                  <c:v>704200</c:v>
                </c:pt>
                <c:pt idx="7042">
                  <c:v>704300</c:v>
                </c:pt>
                <c:pt idx="7043">
                  <c:v>704400</c:v>
                </c:pt>
                <c:pt idx="7044">
                  <c:v>704500</c:v>
                </c:pt>
                <c:pt idx="7045">
                  <c:v>704600</c:v>
                </c:pt>
                <c:pt idx="7046">
                  <c:v>704700</c:v>
                </c:pt>
                <c:pt idx="7047">
                  <c:v>704800</c:v>
                </c:pt>
                <c:pt idx="7048">
                  <c:v>704900</c:v>
                </c:pt>
                <c:pt idx="7049">
                  <c:v>705000</c:v>
                </c:pt>
                <c:pt idx="7050">
                  <c:v>705100</c:v>
                </c:pt>
                <c:pt idx="7051">
                  <c:v>705200</c:v>
                </c:pt>
                <c:pt idx="7052">
                  <c:v>705300</c:v>
                </c:pt>
                <c:pt idx="7053">
                  <c:v>705400</c:v>
                </c:pt>
                <c:pt idx="7054">
                  <c:v>705500</c:v>
                </c:pt>
                <c:pt idx="7055">
                  <c:v>705600</c:v>
                </c:pt>
                <c:pt idx="7056">
                  <c:v>705700</c:v>
                </c:pt>
                <c:pt idx="7057">
                  <c:v>705800</c:v>
                </c:pt>
                <c:pt idx="7058">
                  <c:v>705900</c:v>
                </c:pt>
                <c:pt idx="7059">
                  <c:v>706000</c:v>
                </c:pt>
                <c:pt idx="7060">
                  <c:v>706100</c:v>
                </c:pt>
                <c:pt idx="7061">
                  <c:v>706200</c:v>
                </c:pt>
                <c:pt idx="7062">
                  <c:v>706300</c:v>
                </c:pt>
                <c:pt idx="7063">
                  <c:v>706400</c:v>
                </c:pt>
                <c:pt idx="7064">
                  <c:v>706500</c:v>
                </c:pt>
                <c:pt idx="7065">
                  <c:v>706600</c:v>
                </c:pt>
                <c:pt idx="7066">
                  <c:v>706700</c:v>
                </c:pt>
                <c:pt idx="7067">
                  <c:v>706800</c:v>
                </c:pt>
                <c:pt idx="7068">
                  <c:v>706900</c:v>
                </c:pt>
                <c:pt idx="7069">
                  <c:v>707000</c:v>
                </c:pt>
                <c:pt idx="7070">
                  <c:v>707100</c:v>
                </c:pt>
                <c:pt idx="7071">
                  <c:v>707200</c:v>
                </c:pt>
                <c:pt idx="7072">
                  <c:v>707300</c:v>
                </c:pt>
                <c:pt idx="7073">
                  <c:v>707400</c:v>
                </c:pt>
                <c:pt idx="7074">
                  <c:v>707500</c:v>
                </c:pt>
                <c:pt idx="7075">
                  <c:v>707600</c:v>
                </c:pt>
                <c:pt idx="7076">
                  <c:v>707700</c:v>
                </c:pt>
                <c:pt idx="7077">
                  <c:v>707800</c:v>
                </c:pt>
                <c:pt idx="7078">
                  <c:v>707900</c:v>
                </c:pt>
                <c:pt idx="7079">
                  <c:v>708000</c:v>
                </c:pt>
                <c:pt idx="7080">
                  <c:v>708100</c:v>
                </c:pt>
                <c:pt idx="7081">
                  <c:v>708200</c:v>
                </c:pt>
                <c:pt idx="7082">
                  <c:v>708300</c:v>
                </c:pt>
                <c:pt idx="7083">
                  <c:v>708400</c:v>
                </c:pt>
                <c:pt idx="7084">
                  <c:v>708500</c:v>
                </c:pt>
                <c:pt idx="7085">
                  <c:v>708600</c:v>
                </c:pt>
                <c:pt idx="7086">
                  <c:v>708700</c:v>
                </c:pt>
                <c:pt idx="7087">
                  <c:v>708800</c:v>
                </c:pt>
                <c:pt idx="7088">
                  <c:v>708900</c:v>
                </c:pt>
                <c:pt idx="7089">
                  <c:v>709000</c:v>
                </c:pt>
                <c:pt idx="7090">
                  <c:v>709100</c:v>
                </c:pt>
                <c:pt idx="7091">
                  <c:v>709200</c:v>
                </c:pt>
                <c:pt idx="7092">
                  <c:v>709300</c:v>
                </c:pt>
                <c:pt idx="7093">
                  <c:v>709400</c:v>
                </c:pt>
                <c:pt idx="7094">
                  <c:v>709500</c:v>
                </c:pt>
                <c:pt idx="7095">
                  <c:v>709600</c:v>
                </c:pt>
                <c:pt idx="7096">
                  <c:v>709700</c:v>
                </c:pt>
                <c:pt idx="7097">
                  <c:v>709800</c:v>
                </c:pt>
                <c:pt idx="7098">
                  <c:v>709900</c:v>
                </c:pt>
                <c:pt idx="7099">
                  <c:v>710000</c:v>
                </c:pt>
                <c:pt idx="7100">
                  <c:v>710100</c:v>
                </c:pt>
                <c:pt idx="7101">
                  <c:v>710200</c:v>
                </c:pt>
                <c:pt idx="7102">
                  <c:v>710300</c:v>
                </c:pt>
                <c:pt idx="7103">
                  <c:v>710400</c:v>
                </c:pt>
                <c:pt idx="7104">
                  <c:v>710500</c:v>
                </c:pt>
                <c:pt idx="7105">
                  <c:v>710600</c:v>
                </c:pt>
                <c:pt idx="7106">
                  <c:v>710700</c:v>
                </c:pt>
                <c:pt idx="7107">
                  <c:v>710800</c:v>
                </c:pt>
                <c:pt idx="7108">
                  <c:v>710900</c:v>
                </c:pt>
                <c:pt idx="7109">
                  <c:v>711000</c:v>
                </c:pt>
                <c:pt idx="7110">
                  <c:v>711100</c:v>
                </c:pt>
                <c:pt idx="7111">
                  <c:v>711200</c:v>
                </c:pt>
                <c:pt idx="7112">
                  <c:v>711300</c:v>
                </c:pt>
                <c:pt idx="7113">
                  <c:v>711400</c:v>
                </c:pt>
                <c:pt idx="7114">
                  <c:v>711500</c:v>
                </c:pt>
                <c:pt idx="7115">
                  <c:v>711600</c:v>
                </c:pt>
                <c:pt idx="7116">
                  <c:v>711700</c:v>
                </c:pt>
                <c:pt idx="7117">
                  <c:v>711800</c:v>
                </c:pt>
                <c:pt idx="7118">
                  <c:v>711900</c:v>
                </c:pt>
                <c:pt idx="7119">
                  <c:v>712000</c:v>
                </c:pt>
                <c:pt idx="7120">
                  <c:v>712100</c:v>
                </c:pt>
                <c:pt idx="7121">
                  <c:v>712200</c:v>
                </c:pt>
                <c:pt idx="7122">
                  <c:v>712300</c:v>
                </c:pt>
                <c:pt idx="7123">
                  <c:v>712400</c:v>
                </c:pt>
                <c:pt idx="7124">
                  <c:v>712500</c:v>
                </c:pt>
                <c:pt idx="7125">
                  <c:v>712600</c:v>
                </c:pt>
                <c:pt idx="7126">
                  <c:v>712700</c:v>
                </c:pt>
                <c:pt idx="7127">
                  <c:v>712800</c:v>
                </c:pt>
                <c:pt idx="7128">
                  <c:v>712900</c:v>
                </c:pt>
                <c:pt idx="7129">
                  <c:v>713000</c:v>
                </c:pt>
                <c:pt idx="7130">
                  <c:v>713100</c:v>
                </c:pt>
                <c:pt idx="7131">
                  <c:v>713200</c:v>
                </c:pt>
                <c:pt idx="7132">
                  <c:v>713300</c:v>
                </c:pt>
                <c:pt idx="7133">
                  <c:v>713400</c:v>
                </c:pt>
                <c:pt idx="7134">
                  <c:v>713500</c:v>
                </c:pt>
                <c:pt idx="7135">
                  <c:v>713600</c:v>
                </c:pt>
                <c:pt idx="7136">
                  <c:v>713700</c:v>
                </c:pt>
                <c:pt idx="7137">
                  <c:v>713800</c:v>
                </c:pt>
                <c:pt idx="7138">
                  <c:v>713900</c:v>
                </c:pt>
                <c:pt idx="7139">
                  <c:v>714000</c:v>
                </c:pt>
                <c:pt idx="7140">
                  <c:v>714100</c:v>
                </c:pt>
                <c:pt idx="7141">
                  <c:v>714200</c:v>
                </c:pt>
                <c:pt idx="7142">
                  <c:v>714300</c:v>
                </c:pt>
                <c:pt idx="7143">
                  <c:v>714400</c:v>
                </c:pt>
                <c:pt idx="7144">
                  <c:v>714500</c:v>
                </c:pt>
                <c:pt idx="7145">
                  <c:v>714600</c:v>
                </c:pt>
                <c:pt idx="7146">
                  <c:v>714700</c:v>
                </c:pt>
                <c:pt idx="7147">
                  <c:v>714800</c:v>
                </c:pt>
                <c:pt idx="7148">
                  <c:v>714900</c:v>
                </c:pt>
                <c:pt idx="7149">
                  <c:v>715000</c:v>
                </c:pt>
                <c:pt idx="7150">
                  <c:v>715100</c:v>
                </c:pt>
                <c:pt idx="7151">
                  <c:v>715200</c:v>
                </c:pt>
                <c:pt idx="7152">
                  <c:v>715300</c:v>
                </c:pt>
                <c:pt idx="7153">
                  <c:v>715400</c:v>
                </c:pt>
                <c:pt idx="7154">
                  <c:v>715500</c:v>
                </c:pt>
                <c:pt idx="7155">
                  <c:v>715600</c:v>
                </c:pt>
                <c:pt idx="7156">
                  <c:v>715700</c:v>
                </c:pt>
                <c:pt idx="7157">
                  <c:v>715800</c:v>
                </c:pt>
                <c:pt idx="7158">
                  <c:v>715900</c:v>
                </c:pt>
                <c:pt idx="7159">
                  <c:v>716000</c:v>
                </c:pt>
                <c:pt idx="7160">
                  <c:v>716100</c:v>
                </c:pt>
                <c:pt idx="7161">
                  <c:v>716200</c:v>
                </c:pt>
                <c:pt idx="7162">
                  <c:v>716300</c:v>
                </c:pt>
                <c:pt idx="7163">
                  <c:v>716400</c:v>
                </c:pt>
                <c:pt idx="7164">
                  <c:v>716500</c:v>
                </c:pt>
                <c:pt idx="7165">
                  <c:v>716600</c:v>
                </c:pt>
                <c:pt idx="7166">
                  <c:v>716700</c:v>
                </c:pt>
                <c:pt idx="7167">
                  <c:v>716800</c:v>
                </c:pt>
                <c:pt idx="7168">
                  <c:v>716900</c:v>
                </c:pt>
                <c:pt idx="7169">
                  <c:v>717000</c:v>
                </c:pt>
                <c:pt idx="7170">
                  <c:v>717100</c:v>
                </c:pt>
                <c:pt idx="7171">
                  <c:v>717200</c:v>
                </c:pt>
                <c:pt idx="7172">
                  <c:v>717300</c:v>
                </c:pt>
                <c:pt idx="7173">
                  <c:v>717400</c:v>
                </c:pt>
                <c:pt idx="7174">
                  <c:v>717500</c:v>
                </c:pt>
                <c:pt idx="7175">
                  <c:v>717600</c:v>
                </c:pt>
                <c:pt idx="7176">
                  <c:v>717700</c:v>
                </c:pt>
                <c:pt idx="7177">
                  <c:v>717800</c:v>
                </c:pt>
                <c:pt idx="7178">
                  <c:v>717900</c:v>
                </c:pt>
                <c:pt idx="7179">
                  <c:v>718000</c:v>
                </c:pt>
                <c:pt idx="7180">
                  <c:v>718100</c:v>
                </c:pt>
                <c:pt idx="7181">
                  <c:v>718200</c:v>
                </c:pt>
                <c:pt idx="7182">
                  <c:v>718300</c:v>
                </c:pt>
                <c:pt idx="7183">
                  <c:v>718400</c:v>
                </c:pt>
                <c:pt idx="7184">
                  <c:v>718500</c:v>
                </c:pt>
                <c:pt idx="7185">
                  <c:v>718600</c:v>
                </c:pt>
                <c:pt idx="7186">
                  <c:v>718700</c:v>
                </c:pt>
                <c:pt idx="7187">
                  <c:v>718800</c:v>
                </c:pt>
                <c:pt idx="7188">
                  <c:v>718900</c:v>
                </c:pt>
                <c:pt idx="7189">
                  <c:v>719000</c:v>
                </c:pt>
                <c:pt idx="7190">
                  <c:v>719100</c:v>
                </c:pt>
                <c:pt idx="7191">
                  <c:v>719200</c:v>
                </c:pt>
                <c:pt idx="7192">
                  <c:v>719300</c:v>
                </c:pt>
                <c:pt idx="7193">
                  <c:v>719400</c:v>
                </c:pt>
                <c:pt idx="7194">
                  <c:v>719500</c:v>
                </c:pt>
                <c:pt idx="7195">
                  <c:v>719600</c:v>
                </c:pt>
                <c:pt idx="7196">
                  <c:v>719700</c:v>
                </c:pt>
                <c:pt idx="7197">
                  <c:v>719800</c:v>
                </c:pt>
                <c:pt idx="7198">
                  <c:v>719900</c:v>
                </c:pt>
                <c:pt idx="7199">
                  <c:v>720000</c:v>
                </c:pt>
                <c:pt idx="7200">
                  <c:v>720100</c:v>
                </c:pt>
                <c:pt idx="7201">
                  <c:v>720200</c:v>
                </c:pt>
                <c:pt idx="7202">
                  <c:v>720300</c:v>
                </c:pt>
                <c:pt idx="7203">
                  <c:v>720400</c:v>
                </c:pt>
                <c:pt idx="7204">
                  <c:v>720500</c:v>
                </c:pt>
                <c:pt idx="7205">
                  <c:v>720600</c:v>
                </c:pt>
                <c:pt idx="7206">
                  <c:v>720700</c:v>
                </c:pt>
                <c:pt idx="7207">
                  <c:v>720800</c:v>
                </c:pt>
                <c:pt idx="7208">
                  <c:v>720900</c:v>
                </c:pt>
                <c:pt idx="7209">
                  <c:v>721000</c:v>
                </c:pt>
                <c:pt idx="7210">
                  <c:v>721100</c:v>
                </c:pt>
                <c:pt idx="7211">
                  <c:v>721200</c:v>
                </c:pt>
                <c:pt idx="7212">
                  <c:v>721300</c:v>
                </c:pt>
                <c:pt idx="7213">
                  <c:v>721400</c:v>
                </c:pt>
                <c:pt idx="7214">
                  <c:v>721500</c:v>
                </c:pt>
                <c:pt idx="7215">
                  <c:v>721600</c:v>
                </c:pt>
                <c:pt idx="7216">
                  <c:v>721700</c:v>
                </c:pt>
                <c:pt idx="7217">
                  <c:v>721800</c:v>
                </c:pt>
                <c:pt idx="7218">
                  <c:v>721900</c:v>
                </c:pt>
                <c:pt idx="7219">
                  <c:v>722000</c:v>
                </c:pt>
                <c:pt idx="7220">
                  <c:v>722100</c:v>
                </c:pt>
                <c:pt idx="7221">
                  <c:v>722200</c:v>
                </c:pt>
                <c:pt idx="7222">
                  <c:v>722300</c:v>
                </c:pt>
                <c:pt idx="7223">
                  <c:v>722400</c:v>
                </c:pt>
                <c:pt idx="7224">
                  <c:v>722500</c:v>
                </c:pt>
                <c:pt idx="7225">
                  <c:v>722600</c:v>
                </c:pt>
                <c:pt idx="7226">
                  <c:v>722700</c:v>
                </c:pt>
                <c:pt idx="7227">
                  <c:v>722800</c:v>
                </c:pt>
                <c:pt idx="7228">
                  <c:v>722900</c:v>
                </c:pt>
                <c:pt idx="7229">
                  <c:v>723000</c:v>
                </c:pt>
                <c:pt idx="7230">
                  <c:v>723100</c:v>
                </c:pt>
                <c:pt idx="7231">
                  <c:v>723200</c:v>
                </c:pt>
                <c:pt idx="7232">
                  <c:v>723300</c:v>
                </c:pt>
                <c:pt idx="7233">
                  <c:v>723400</c:v>
                </c:pt>
                <c:pt idx="7234">
                  <c:v>723500</c:v>
                </c:pt>
                <c:pt idx="7235">
                  <c:v>723600</c:v>
                </c:pt>
                <c:pt idx="7236">
                  <c:v>723700</c:v>
                </c:pt>
                <c:pt idx="7237">
                  <c:v>723800</c:v>
                </c:pt>
                <c:pt idx="7238">
                  <c:v>723900</c:v>
                </c:pt>
                <c:pt idx="7239">
                  <c:v>724000</c:v>
                </c:pt>
                <c:pt idx="7240">
                  <c:v>724100</c:v>
                </c:pt>
                <c:pt idx="7241">
                  <c:v>724200</c:v>
                </c:pt>
                <c:pt idx="7242">
                  <c:v>724300</c:v>
                </c:pt>
                <c:pt idx="7243">
                  <c:v>724400</c:v>
                </c:pt>
                <c:pt idx="7244">
                  <c:v>724500</c:v>
                </c:pt>
                <c:pt idx="7245">
                  <c:v>724600</c:v>
                </c:pt>
                <c:pt idx="7246">
                  <c:v>724700</c:v>
                </c:pt>
                <c:pt idx="7247">
                  <c:v>724800</c:v>
                </c:pt>
                <c:pt idx="7248">
                  <c:v>724900</c:v>
                </c:pt>
                <c:pt idx="7249">
                  <c:v>725000</c:v>
                </c:pt>
                <c:pt idx="7250">
                  <c:v>725100</c:v>
                </c:pt>
                <c:pt idx="7251">
                  <c:v>725200</c:v>
                </c:pt>
                <c:pt idx="7252">
                  <c:v>725300</c:v>
                </c:pt>
                <c:pt idx="7253">
                  <c:v>725400</c:v>
                </c:pt>
                <c:pt idx="7254">
                  <c:v>725500</c:v>
                </c:pt>
                <c:pt idx="7255">
                  <c:v>725600</c:v>
                </c:pt>
                <c:pt idx="7256">
                  <c:v>725700</c:v>
                </c:pt>
                <c:pt idx="7257">
                  <c:v>725800</c:v>
                </c:pt>
                <c:pt idx="7258">
                  <c:v>725900</c:v>
                </c:pt>
                <c:pt idx="7259">
                  <c:v>726000</c:v>
                </c:pt>
                <c:pt idx="7260">
                  <c:v>726100</c:v>
                </c:pt>
                <c:pt idx="7261">
                  <c:v>726200</c:v>
                </c:pt>
                <c:pt idx="7262">
                  <c:v>726300</c:v>
                </c:pt>
                <c:pt idx="7263">
                  <c:v>726400</c:v>
                </c:pt>
                <c:pt idx="7264">
                  <c:v>726500</c:v>
                </c:pt>
                <c:pt idx="7265">
                  <c:v>726600</c:v>
                </c:pt>
                <c:pt idx="7266">
                  <c:v>726700</c:v>
                </c:pt>
                <c:pt idx="7267">
                  <c:v>726800</c:v>
                </c:pt>
                <c:pt idx="7268">
                  <c:v>726900</c:v>
                </c:pt>
                <c:pt idx="7269">
                  <c:v>727000</c:v>
                </c:pt>
                <c:pt idx="7270">
                  <c:v>727100</c:v>
                </c:pt>
                <c:pt idx="7271">
                  <c:v>727200</c:v>
                </c:pt>
                <c:pt idx="7272">
                  <c:v>727300</c:v>
                </c:pt>
                <c:pt idx="7273">
                  <c:v>727400</c:v>
                </c:pt>
                <c:pt idx="7274">
                  <c:v>727500</c:v>
                </c:pt>
                <c:pt idx="7275">
                  <c:v>727600</c:v>
                </c:pt>
                <c:pt idx="7276">
                  <c:v>727700</c:v>
                </c:pt>
                <c:pt idx="7277">
                  <c:v>727800</c:v>
                </c:pt>
                <c:pt idx="7278">
                  <c:v>727900</c:v>
                </c:pt>
                <c:pt idx="7279">
                  <c:v>728000</c:v>
                </c:pt>
                <c:pt idx="7280">
                  <c:v>728100</c:v>
                </c:pt>
                <c:pt idx="7281">
                  <c:v>728200</c:v>
                </c:pt>
                <c:pt idx="7282">
                  <c:v>728300</c:v>
                </c:pt>
                <c:pt idx="7283">
                  <c:v>728400</c:v>
                </c:pt>
                <c:pt idx="7284">
                  <c:v>728500</c:v>
                </c:pt>
                <c:pt idx="7285">
                  <c:v>728600</c:v>
                </c:pt>
                <c:pt idx="7286">
                  <c:v>728700</c:v>
                </c:pt>
                <c:pt idx="7287">
                  <c:v>728800</c:v>
                </c:pt>
                <c:pt idx="7288">
                  <c:v>728900</c:v>
                </c:pt>
                <c:pt idx="7289">
                  <c:v>729000</c:v>
                </c:pt>
                <c:pt idx="7290">
                  <c:v>729100</c:v>
                </c:pt>
                <c:pt idx="7291">
                  <c:v>729200</c:v>
                </c:pt>
                <c:pt idx="7292">
                  <c:v>729300</c:v>
                </c:pt>
                <c:pt idx="7293">
                  <c:v>729400</c:v>
                </c:pt>
                <c:pt idx="7294">
                  <c:v>729500</c:v>
                </c:pt>
                <c:pt idx="7295">
                  <c:v>729600</c:v>
                </c:pt>
                <c:pt idx="7296">
                  <c:v>729700</c:v>
                </c:pt>
                <c:pt idx="7297">
                  <c:v>729800</c:v>
                </c:pt>
                <c:pt idx="7298">
                  <c:v>729900</c:v>
                </c:pt>
                <c:pt idx="7299">
                  <c:v>730000</c:v>
                </c:pt>
                <c:pt idx="7300">
                  <c:v>730100</c:v>
                </c:pt>
                <c:pt idx="7301">
                  <c:v>730200</c:v>
                </c:pt>
                <c:pt idx="7302">
                  <c:v>730300</c:v>
                </c:pt>
                <c:pt idx="7303">
                  <c:v>730400</c:v>
                </c:pt>
                <c:pt idx="7304">
                  <c:v>730500</c:v>
                </c:pt>
                <c:pt idx="7305">
                  <c:v>730600</c:v>
                </c:pt>
                <c:pt idx="7306">
                  <c:v>730700</c:v>
                </c:pt>
                <c:pt idx="7307">
                  <c:v>730800</c:v>
                </c:pt>
                <c:pt idx="7308">
                  <c:v>730900</c:v>
                </c:pt>
                <c:pt idx="7309">
                  <c:v>731000</c:v>
                </c:pt>
                <c:pt idx="7310">
                  <c:v>731100</c:v>
                </c:pt>
                <c:pt idx="7311">
                  <c:v>731200</c:v>
                </c:pt>
                <c:pt idx="7312">
                  <c:v>731300</c:v>
                </c:pt>
                <c:pt idx="7313">
                  <c:v>731400</c:v>
                </c:pt>
                <c:pt idx="7314">
                  <c:v>731500</c:v>
                </c:pt>
                <c:pt idx="7315">
                  <c:v>731600</c:v>
                </c:pt>
                <c:pt idx="7316">
                  <c:v>731700</c:v>
                </c:pt>
                <c:pt idx="7317">
                  <c:v>731800</c:v>
                </c:pt>
                <c:pt idx="7318">
                  <c:v>731900</c:v>
                </c:pt>
                <c:pt idx="7319">
                  <c:v>732000</c:v>
                </c:pt>
                <c:pt idx="7320">
                  <c:v>732100</c:v>
                </c:pt>
                <c:pt idx="7321">
                  <c:v>732200</c:v>
                </c:pt>
                <c:pt idx="7322">
                  <c:v>732300</c:v>
                </c:pt>
                <c:pt idx="7323">
                  <c:v>732400</c:v>
                </c:pt>
                <c:pt idx="7324">
                  <c:v>732500</c:v>
                </c:pt>
                <c:pt idx="7325">
                  <c:v>732600</c:v>
                </c:pt>
                <c:pt idx="7326">
                  <c:v>732700</c:v>
                </c:pt>
                <c:pt idx="7327">
                  <c:v>732800</c:v>
                </c:pt>
                <c:pt idx="7328">
                  <c:v>732900</c:v>
                </c:pt>
                <c:pt idx="7329">
                  <c:v>733000</c:v>
                </c:pt>
                <c:pt idx="7330">
                  <c:v>733100</c:v>
                </c:pt>
                <c:pt idx="7331">
                  <c:v>733200</c:v>
                </c:pt>
                <c:pt idx="7332">
                  <c:v>733300</c:v>
                </c:pt>
                <c:pt idx="7333">
                  <c:v>733400</c:v>
                </c:pt>
                <c:pt idx="7334">
                  <c:v>733500</c:v>
                </c:pt>
                <c:pt idx="7335">
                  <c:v>733600</c:v>
                </c:pt>
                <c:pt idx="7336">
                  <c:v>733700</c:v>
                </c:pt>
                <c:pt idx="7337">
                  <c:v>733800</c:v>
                </c:pt>
                <c:pt idx="7338">
                  <c:v>733900</c:v>
                </c:pt>
                <c:pt idx="7339">
                  <c:v>734000</c:v>
                </c:pt>
                <c:pt idx="7340">
                  <c:v>734100</c:v>
                </c:pt>
                <c:pt idx="7341">
                  <c:v>734200</c:v>
                </c:pt>
                <c:pt idx="7342">
                  <c:v>734300</c:v>
                </c:pt>
                <c:pt idx="7343">
                  <c:v>734400</c:v>
                </c:pt>
                <c:pt idx="7344">
                  <c:v>734500</c:v>
                </c:pt>
                <c:pt idx="7345">
                  <c:v>734600</c:v>
                </c:pt>
                <c:pt idx="7346">
                  <c:v>734700</c:v>
                </c:pt>
                <c:pt idx="7347">
                  <c:v>734800</c:v>
                </c:pt>
                <c:pt idx="7348">
                  <c:v>734900</c:v>
                </c:pt>
                <c:pt idx="7349">
                  <c:v>735000</c:v>
                </c:pt>
                <c:pt idx="7350">
                  <c:v>735100</c:v>
                </c:pt>
                <c:pt idx="7351">
                  <c:v>735200</c:v>
                </c:pt>
                <c:pt idx="7352">
                  <c:v>735300</c:v>
                </c:pt>
                <c:pt idx="7353">
                  <c:v>735400</c:v>
                </c:pt>
                <c:pt idx="7354">
                  <c:v>735500</c:v>
                </c:pt>
                <c:pt idx="7355">
                  <c:v>735600</c:v>
                </c:pt>
                <c:pt idx="7356">
                  <c:v>735700</c:v>
                </c:pt>
                <c:pt idx="7357">
                  <c:v>735800</c:v>
                </c:pt>
                <c:pt idx="7358">
                  <c:v>735900</c:v>
                </c:pt>
                <c:pt idx="7359">
                  <c:v>736000</c:v>
                </c:pt>
                <c:pt idx="7360">
                  <c:v>736100</c:v>
                </c:pt>
                <c:pt idx="7361">
                  <c:v>736200</c:v>
                </c:pt>
                <c:pt idx="7362">
                  <c:v>736300</c:v>
                </c:pt>
                <c:pt idx="7363">
                  <c:v>736400</c:v>
                </c:pt>
                <c:pt idx="7364">
                  <c:v>736500</c:v>
                </c:pt>
                <c:pt idx="7365">
                  <c:v>736600</c:v>
                </c:pt>
                <c:pt idx="7366">
                  <c:v>736700</c:v>
                </c:pt>
                <c:pt idx="7367">
                  <c:v>736800</c:v>
                </c:pt>
                <c:pt idx="7368">
                  <c:v>736900</c:v>
                </c:pt>
                <c:pt idx="7369">
                  <c:v>737000</c:v>
                </c:pt>
                <c:pt idx="7370">
                  <c:v>737100</c:v>
                </c:pt>
                <c:pt idx="7371">
                  <c:v>737200</c:v>
                </c:pt>
                <c:pt idx="7372">
                  <c:v>737300</c:v>
                </c:pt>
                <c:pt idx="7373">
                  <c:v>737400</c:v>
                </c:pt>
                <c:pt idx="7374">
                  <c:v>737500</c:v>
                </c:pt>
                <c:pt idx="7375">
                  <c:v>737600</c:v>
                </c:pt>
                <c:pt idx="7376">
                  <c:v>737700</c:v>
                </c:pt>
                <c:pt idx="7377">
                  <c:v>737800</c:v>
                </c:pt>
                <c:pt idx="7378">
                  <c:v>737900</c:v>
                </c:pt>
                <c:pt idx="7379">
                  <c:v>738000</c:v>
                </c:pt>
                <c:pt idx="7380">
                  <c:v>738100</c:v>
                </c:pt>
                <c:pt idx="7381">
                  <c:v>738200</c:v>
                </c:pt>
                <c:pt idx="7382">
                  <c:v>738300</c:v>
                </c:pt>
                <c:pt idx="7383">
                  <c:v>738400</c:v>
                </c:pt>
                <c:pt idx="7384">
                  <c:v>738500</c:v>
                </c:pt>
                <c:pt idx="7385">
                  <c:v>738600</c:v>
                </c:pt>
                <c:pt idx="7386">
                  <c:v>738700</c:v>
                </c:pt>
                <c:pt idx="7387">
                  <c:v>738800</c:v>
                </c:pt>
                <c:pt idx="7388">
                  <c:v>738900</c:v>
                </c:pt>
                <c:pt idx="7389">
                  <c:v>739000</c:v>
                </c:pt>
                <c:pt idx="7390">
                  <c:v>739100</c:v>
                </c:pt>
                <c:pt idx="7391">
                  <c:v>739200</c:v>
                </c:pt>
                <c:pt idx="7392">
                  <c:v>739300</c:v>
                </c:pt>
                <c:pt idx="7393">
                  <c:v>739400</c:v>
                </c:pt>
                <c:pt idx="7394">
                  <c:v>739500</c:v>
                </c:pt>
                <c:pt idx="7395">
                  <c:v>739600</c:v>
                </c:pt>
                <c:pt idx="7396">
                  <c:v>739700</c:v>
                </c:pt>
                <c:pt idx="7397">
                  <c:v>739800</c:v>
                </c:pt>
                <c:pt idx="7398">
                  <c:v>739900</c:v>
                </c:pt>
                <c:pt idx="7399">
                  <c:v>740000</c:v>
                </c:pt>
                <c:pt idx="7400">
                  <c:v>740100</c:v>
                </c:pt>
                <c:pt idx="7401">
                  <c:v>740200</c:v>
                </c:pt>
                <c:pt idx="7402">
                  <c:v>740300</c:v>
                </c:pt>
                <c:pt idx="7403">
                  <c:v>740400</c:v>
                </c:pt>
                <c:pt idx="7404">
                  <c:v>740500</c:v>
                </c:pt>
                <c:pt idx="7405">
                  <c:v>740600</c:v>
                </c:pt>
                <c:pt idx="7406">
                  <c:v>740700</c:v>
                </c:pt>
                <c:pt idx="7407">
                  <c:v>740800</c:v>
                </c:pt>
                <c:pt idx="7408">
                  <c:v>740900</c:v>
                </c:pt>
                <c:pt idx="7409">
                  <c:v>741000</c:v>
                </c:pt>
                <c:pt idx="7410">
                  <c:v>741100</c:v>
                </c:pt>
                <c:pt idx="7411">
                  <c:v>741200</c:v>
                </c:pt>
                <c:pt idx="7412">
                  <c:v>741300</c:v>
                </c:pt>
                <c:pt idx="7413">
                  <c:v>741400</c:v>
                </c:pt>
                <c:pt idx="7414">
                  <c:v>741500</c:v>
                </c:pt>
                <c:pt idx="7415">
                  <c:v>741600</c:v>
                </c:pt>
                <c:pt idx="7416">
                  <c:v>741700</c:v>
                </c:pt>
                <c:pt idx="7417">
                  <c:v>741800</c:v>
                </c:pt>
                <c:pt idx="7418">
                  <c:v>741900</c:v>
                </c:pt>
                <c:pt idx="7419">
                  <c:v>742000</c:v>
                </c:pt>
                <c:pt idx="7420">
                  <c:v>742100</c:v>
                </c:pt>
                <c:pt idx="7421">
                  <c:v>742200</c:v>
                </c:pt>
                <c:pt idx="7422">
                  <c:v>742300</c:v>
                </c:pt>
                <c:pt idx="7423">
                  <c:v>742400</c:v>
                </c:pt>
                <c:pt idx="7424">
                  <c:v>742500</c:v>
                </c:pt>
                <c:pt idx="7425">
                  <c:v>742600</c:v>
                </c:pt>
                <c:pt idx="7426">
                  <c:v>742700</c:v>
                </c:pt>
                <c:pt idx="7427">
                  <c:v>742800</c:v>
                </c:pt>
                <c:pt idx="7428">
                  <c:v>742900</c:v>
                </c:pt>
                <c:pt idx="7429">
                  <c:v>743000</c:v>
                </c:pt>
                <c:pt idx="7430">
                  <c:v>743100</c:v>
                </c:pt>
                <c:pt idx="7431">
                  <c:v>743200</c:v>
                </c:pt>
                <c:pt idx="7432">
                  <c:v>743300</c:v>
                </c:pt>
                <c:pt idx="7433">
                  <c:v>743400</c:v>
                </c:pt>
                <c:pt idx="7434">
                  <c:v>743500</c:v>
                </c:pt>
                <c:pt idx="7435">
                  <c:v>743600</c:v>
                </c:pt>
                <c:pt idx="7436">
                  <c:v>743700</c:v>
                </c:pt>
                <c:pt idx="7437">
                  <c:v>743800</c:v>
                </c:pt>
                <c:pt idx="7438">
                  <c:v>743900</c:v>
                </c:pt>
                <c:pt idx="7439">
                  <c:v>744000</c:v>
                </c:pt>
                <c:pt idx="7440">
                  <c:v>744100</c:v>
                </c:pt>
                <c:pt idx="7441">
                  <c:v>744200</c:v>
                </c:pt>
                <c:pt idx="7442">
                  <c:v>744300</c:v>
                </c:pt>
                <c:pt idx="7443">
                  <c:v>744400</c:v>
                </c:pt>
                <c:pt idx="7444">
                  <c:v>744500</c:v>
                </c:pt>
                <c:pt idx="7445">
                  <c:v>744600</c:v>
                </c:pt>
                <c:pt idx="7446">
                  <c:v>744700</c:v>
                </c:pt>
                <c:pt idx="7447">
                  <c:v>744800</c:v>
                </c:pt>
                <c:pt idx="7448">
                  <c:v>744900</c:v>
                </c:pt>
                <c:pt idx="7449">
                  <c:v>745000</c:v>
                </c:pt>
                <c:pt idx="7450">
                  <c:v>745100</c:v>
                </c:pt>
                <c:pt idx="7451">
                  <c:v>745200</c:v>
                </c:pt>
                <c:pt idx="7452">
                  <c:v>745300</c:v>
                </c:pt>
                <c:pt idx="7453">
                  <c:v>745400</c:v>
                </c:pt>
                <c:pt idx="7454">
                  <c:v>745500</c:v>
                </c:pt>
                <c:pt idx="7455">
                  <c:v>745600</c:v>
                </c:pt>
                <c:pt idx="7456">
                  <c:v>745700</c:v>
                </c:pt>
                <c:pt idx="7457">
                  <c:v>745800</c:v>
                </c:pt>
                <c:pt idx="7458">
                  <c:v>745900</c:v>
                </c:pt>
                <c:pt idx="7459">
                  <c:v>746000</c:v>
                </c:pt>
                <c:pt idx="7460">
                  <c:v>746100</c:v>
                </c:pt>
                <c:pt idx="7461">
                  <c:v>746200</c:v>
                </c:pt>
                <c:pt idx="7462">
                  <c:v>746300</c:v>
                </c:pt>
                <c:pt idx="7463">
                  <c:v>746400</c:v>
                </c:pt>
                <c:pt idx="7464">
                  <c:v>746500</c:v>
                </c:pt>
                <c:pt idx="7465">
                  <c:v>746600</c:v>
                </c:pt>
                <c:pt idx="7466">
                  <c:v>746700</c:v>
                </c:pt>
                <c:pt idx="7467">
                  <c:v>746800</c:v>
                </c:pt>
                <c:pt idx="7468">
                  <c:v>746900</c:v>
                </c:pt>
                <c:pt idx="7469">
                  <c:v>747000</c:v>
                </c:pt>
                <c:pt idx="7470">
                  <c:v>747100</c:v>
                </c:pt>
                <c:pt idx="7471">
                  <c:v>747200</c:v>
                </c:pt>
                <c:pt idx="7472">
                  <c:v>747300</c:v>
                </c:pt>
                <c:pt idx="7473">
                  <c:v>747400</c:v>
                </c:pt>
                <c:pt idx="7474">
                  <c:v>747500</c:v>
                </c:pt>
                <c:pt idx="7475">
                  <c:v>747600</c:v>
                </c:pt>
                <c:pt idx="7476">
                  <c:v>747700</c:v>
                </c:pt>
                <c:pt idx="7477">
                  <c:v>747800</c:v>
                </c:pt>
                <c:pt idx="7478">
                  <c:v>747900</c:v>
                </c:pt>
                <c:pt idx="7479">
                  <c:v>748000</c:v>
                </c:pt>
                <c:pt idx="7480">
                  <c:v>748100</c:v>
                </c:pt>
                <c:pt idx="7481">
                  <c:v>748200</c:v>
                </c:pt>
                <c:pt idx="7482">
                  <c:v>748300</c:v>
                </c:pt>
                <c:pt idx="7483">
                  <c:v>748400</c:v>
                </c:pt>
                <c:pt idx="7484">
                  <c:v>748500</c:v>
                </c:pt>
                <c:pt idx="7485">
                  <c:v>748600</c:v>
                </c:pt>
                <c:pt idx="7486">
                  <c:v>748700</c:v>
                </c:pt>
                <c:pt idx="7487">
                  <c:v>748800</c:v>
                </c:pt>
                <c:pt idx="7488">
                  <c:v>748900</c:v>
                </c:pt>
                <c:pt idx="7489">
                  <c:v>749000</c:v>
                </c:pt>
                <c:pt idx="7490">
                  <c:v>749100</c:v>
                </c:pt>
                <c:pt idx="7491">
                  <c:v>749200</c:v>
                </c:pt>
                <c:pt idx="7492">
                  <c:v>749300</c:v>
                </c:pt>
                <c:pt idx="7493">
                  <c:v>749400</c:v>
                </c:pt>
                <c:pt idx="7494">
                  <c:v>749500</c:v>
                </c:pt>
                <c:pt idx="7495">
                  <c:v>749600</c:v>
                </c:pt>
                <c:pt idx="7496">
                  <c:v>749700</c:v>
                </c:pt>
                <c:pt idx="7497">
                  <c:v>749800</c:v>
                </c:pt>
                <c:pt idx="7498">
                  <c:v>749900</c:v>
                </c:pt>
                <c:pt idx="7499">
                  <c:v>750000</c:v>
                </c:pt>
                <c:pt idx="7500">
                  <c:v>750100</c:v>
                </c:pt>
                <c:pt idx="7501">
                  <c:v>750200</c:v>
                </c:pt>
                <c:pt idx="7502">
                  <c:v>750300</c:v>
                </c:pt>
                <c:pt idx="7503">
                  <c:v>750400</c:v>
                </c:pt>
                <c:pt idx="7504">
                  <c:v>750500</c:v>
                </c:pt>
                <c:pt idx="7505">
                  <c:v>750600</c:v>
                </c:pt>
                <c:pt idx="7506">
                  <c:v>750700</c:v>
                </c:pt>
                <c:pt idx="7507">
                  <c:v>750800</c:v>
                </c:pt>
                <c:pt idx="7508">
                  <c:v>750900</c:v>
                </c:pt>
                <c:pt idx="7509">
                  <c:v>751000</c:v>
                </c:pt>
                <c:pt idx="7510">
                  <c:v>751100</c:v>
                </c:pt>
                <c:pt idx="7511">
                  <c:v>751200</c:v>
                </c:pt>
                <c:pt idx="7512">
                  <c:v>751300</c:v>
                </c:pt>
                <c:pt idx="7513">
                  <c:v>751400</c:v>
                </c:pt>
                <c:pt idx="7514">
                  <c:v>751500</c:v>
                </c:pt>
                <c:pt idx="7515">
                  <c:v>751600</c:v>
                </c:pt>
                <c:pt idx="7516">
                  <c:v>751700</c:v>
                </c:pt>
                <c:pt idx="7517">
                  <c:v>751800</c:v>
                </c:pt>
                <c:pt idx="7518">
                  <c:v>751900</c:v>
                </c:pt>
                <c:pt idx="7519">
                  <c:v>752000</c:v>
                </c:pt>
                <c:pt idx="7520">
                  <c:v>752100</c:v>
                </c:pt>
                <c:pt idx="7521">
                  <c:v>752200</c:v>
                </c:pt>
                <c:pt idx="7522">
                  <c:v>752300</c:v>
                </c:pt>
                <c:pt idx="7523">
                  <c:v>752400</c:v>
                </c:pt>
                <c:pt idx="7524">
                  <c:v>752500</c:v>
                </c:pt>
                <c:pt idx="7525">
                  <c:v>752600</c:v>
                </c:pt>
                <c:pt idx="7526">
                  <c:v>752700</c:v>
                </c:pt>
                <c:pt idx="7527">
                  <c:v>752800</c:v>
                </c:pt>
                <c:pt idx="7528">
                  <c:v>752900</c:v>
                </c:pt>
                <c:pt idx="7529">
                  <c:v>753000</c:v>
                </c:pt>
                <c:pt idx="7530">
                  <c:v>753100</c:v>
                </c:pt>
                <c:pt idx="7531">
                  <c:v>753200</c:v>
                </c:pt>
                <c:pt idx="7532">
                  <c:v>753300</c:v>
                </c:pt>
                <c:pt idx="7533">
                  <c:v>753400</c:v>
                </c:pt>
                <c:pt idx="7534">
                  <c:v>753500</c:v>
                </c:pt>
                <c:pt idx="7535">
                  <c:v>753600</c:v>
                </c:pt>
                <c:pt idx="7536">
                  <c:v>753700</c:v>
                </c:pt>
                <c:pt idx="7537">
                  <c:v>753800</c:v>
                </c:pt>
                <c:pt idx="7538">
                  <c:v>753900</c:v>
                </c:pt>
                <c:pt idx="7539">
                  <c:v>754000</c:v>
                </c:pt>
                <c:pt idx="7540">
                  <c:v>754100</c:v>
                </c:pt>
                <c:pt idx="7541">
                  <c:v>754200</c:v>
                </c:pt>
                <c:pt idx="7542">
                  <c:v>754300</c:v>
                </c:pt>
                <c:pt idx="7543">
                  <c:v>754400</c:v>
                </c:pt>
                <c:pt idx="7544">
                  <c:v>754500</c:v>
                </c:pt>
                <c:pt idx="7545">
                  <c:v>754600</c:v>
                </c:pt>
                <c:pt idx="7546">
                  <c:v>754700</c:v>
                </c:pt>
                <c:pt idx="7547">
                  <c:v>754800</c:v>
                </c:pt>
                <c:pt idx="7548">
                  <c:v>754900</c:v>
                </c:pt>
                <c:pt idx="7549">
                  <c:v>755000</c:v>
                </c:pt>
                <c:pt idx="7550">
                  <c:v>755100</c:v>
                </c:pt>
                <c:pt idx="7551">
                  <c:v>755200</c:v>
                </c:pt>
                <c:pt idx="7552">
                  <c:v>755300</c:v>
                </c:pt>
                <c:pt idx="7553">
                  <c:v>755400</c:v>
                </c:pt>
                <c:pt idx="7554">
                  <c:v>755500</c:v>
                </c:pt>
                <c:pt idx="7555">
                  <c:v>755600</c:v>
                </c:pt>
                <c:pt idx="7556">
                  <c:v>755700</c:v>
                </c:pt>
                <c:pt idx="7557">
                  <c:v>755800</c:v>
                </c:pt>
                <c:pt idx="7558">
                  <c:v>755900</c:v>
                </c:pt>
                <c:pt idx="7559">
                  <c:v>756000</c:v>
                </c:pt>
                <c:pt idx="7560">
                  <c:v>756100</c:v>
                </c:pt>
                <c:pt idx="7561">
                  <c:v>756200</c:v>
                </c:pt>
                <c:pt idx="7562">
                  <c:v>756300</c:v>
                </c:pt>
                <c:pt idx="7563">
                  <c:v>756400</c:v>
                </c:pt>
                <c:pt idx="7564">
                  <c:v>756500</c:v>
                </c:pt>
                <c:pt idx="7565">
                  <c:v>756600</c:v>
                </c:pt>
                <c:pt idx="7566">
                  <c:v>756700</c:v>
                </c:pt>
                <c:pt idx="7567">
                  <c:v>756800</c:v>
                </c:pt>
                <c:pt idx="7568">
                  <c:v>756900</c:v>
                </c:pt>
                <c:pt idx="7569">
                  <c:v>757000</c:v>
                </c:pt>
                <c:pt idx="7570">
                  <c:v>757100</c:v>
                </c:pt>
                <c:pt idx="7571">
                  <c:v>757200</c:v>
                </c:pt>
                <c:pt idx="7572">
                  <c:v>757300</c:v>
                </c:pt>
                <c:pt idx="7573">
                  <c:v>757400</c:v>
                </c:pt>
                <c:pt idx="7574">
                  <c:v>757500</c:v>
                </c:pt>
                <c:pt idx="7575">
                  <c:v>757600</c:v>
                </c:pt>
                <c:pt idx="7576">
                  <c:v>757700</c:v>
                </c:pt>
                <c:pt idx="7577">
                  <c:v>757800</c:v>
                </c:pt>
                <c:pt idx="7578">
                  <c:v>757900</c:v>
                </c:pt>
                <c:pt idx="7579">
                  <c:v>758000</c:v>
                </c:pt>
                <c:pt idx="7580">
                  <c:v>758100</c:v>
                </c:pt>
                <c:pt idx="7581">
                  <c:v>758200</c:v>
                </c:pt>
                <c:pt idx="7582">
                  <c:v>758300</c:v>
                </c:pt>
                <c:pt idx="7583">
                  <c:v>758400</c:v>
                </c:pt>
                <c:pt idx="7584">
                  <c:v>758500</c:v>
                </c:pt>
                <c:pt idx="7585">
                  <c:v>758600</c:v>
                </c:pt>
                <c:pt idx="7586">
                  <c:v>758700</c:v>
                </c:pt>
                <c:pt idx="7587">
                  <c:v>758800</c:v>
                </c:pt>
                <c:pt idx="7588">
                  <c:v>758900</c:v>
                </c:pt>
                <c:pt idx="7589">
                  <c:v>759000</c:v>
                </c:pt>
                <c:pt idx="7590">
                  <c:v>759100</c:v>
                </c:pt>
                <c:pt idx="7591">
                  <c:v>759200</c:v>
                </c:pt>
                <c:pt idx="7592">
                  <c:v>759300</c:v>
                </c:pt>
                <c:pt idx="7593">
                  <c:v>759400</c:v>
                </c:pt>
                <c:pt idx="7594">
                  <c:v>759500</c:v>
                </c:pt>
                <c:pt idx="7595">
                  <c:v>759600</c:v>
                </c:pt>
                <c:pt idx="7596">
                  <c:v>759700</c:v>
                </c:pt>
                <c:pt idx="7597">
                  <c:v>759800</c:v>
                </c:pt>
                <c:pt idx="7598">
                  <c:v>759900</c:v>
                </c:pt>
                <c:pt idx="7599">
                  <c:v>760000</c:v>
                </c:pt>
                <c:pt idx="7600">
                  <c:v>760100</c:v>
                </c:pt>
                <c:pt idx="7601">
                  <c:v>760200</c:v>
                </c:pt>
                <c:pt idx="7602">
                  <c:v>760300</c:v>
                </c:pt>
                <c:pt idx="7603">
                  <c:v>760400</c:v>
                </c:pt>
                <c:pt idx="7604">
                  <c:v>760500</c:v>
                </c:pt>
                <c:pt idx="7605">
                  <c:v>760600</c:v>
                </c:pt>
                <c:pt idx="7606">
                  <c:v>760700</c:v>
                </c:pt>
                <c:pt idx="7607">
                  <c:v>760800</c:v>
                </c:pt>
                <c:pt idx="7608">
                  <c:v>760900</c:v>
                </c:pt>
                <c:pt idx="7609">
                  <c:v>761000</c:v>
                </c:pt>
                <c:pt idx="7610">
                  <c:v>761100</c:v>
                </c:pt>
                <c:pt idx="7611">
                  <c:v>761200</c:v>
                </c:pt>
                <c:pt idx="7612">
                  <c:v>761300</c:v>
                </c:pt>
                <c:pt idx="7613">
                  <c:v>761400</c:v>
                </c:pt>
                <c:pt idx="7614">
                  <c:v>761500</c:v>
                </c:pt>
                <c:pt idx="7615">
                  <c:v>761600</c:v>
                </c:pt>
                <c:pt idx="7616">
                  <c:v>761700</c:v>
                </c:pt>
                <c:pt idx="7617">
                  <c:v>761800</c:v>
                </c:pt>
                <c:pt idx="7618">
                  <c:v>761900</c:v>
                </c:pt>
                <c:pt idx="7619">
                  <c:v>762000</c:v>
                </c:pt>
                <c:pt idx="7620">
                  <c:v>762100</c:v>
                </c:pt>
                <c:pt idx="7621">
                  <c:v>762200</c:v>
                </c:pt>
                <c:pt idx="7622">
                  <c:v>762300</c:v>
                </c:pt>
                <c:pt idx="7623">
                  <c:v>762400</c:v>
                </c:pt>
                <c:pt idx="7624">
                  <c:v>762500</c:v>
                </c:pt>
                <c:pt idx="7625">
                  <c:v>762600</c:v>
                </c:pt>
                <c:pt idx="7626">
                  <c:v>762700</c:v>
                </c:pt>
                <c:pt idx="7627">
                  <c:v>762800</c:v>
                </c:pt>
                <c:pt idx="7628">
                  <c:v>762900</c:v>
                </c:pt>
                <c:pt idx="7629">
                  <c:v>763000</c:v>
                </c:pt>
                <c:pt idx="7630">
                  <c:v>763100</c:v>
                </c:pt>
                <c:pt idx="7631">
                  <c:v>763200</c:v>
                </c:pt>
                <c:pt idx="7632">
                  <c:v>763300</c:v>
                </c:pt>
                <c:pt idx="7633">
                  <c:v>763400</c:v>
                </c:pt>
                <c:pt idx="7634">
                  <c:v>763500</c:v>
                </c:pt>
                <c:pt idx="7635">
                  <c:v>763600</c:v>
                </c:pt>
                <c:pt idx="7636">
                  <c:v>763700</c:v>
                </c:pt>
                <c:pt idx="7637">
                  <c:v>763800</c:v>
                </c:pt>
                <c:pt idx="7638">
                  <c:v>763900</c:v>
                </c:pt>
                <c:pt idx="7639">
                  <c:v>764000</c:v>
                </c:pt>
                <c:pt idx="7640">
                  <c:v>764100</c:v>
                </c:pt>
                <c:pt idx="7641">
                  <c:v>764200</c:v>
                </c:pt>
                <c:pt idx="7642">
                  <c:v>764300</c:v>
                </c:pt>
                <c:pt idx="7643">
                  <c:v>764400</c:v>
                </c:pt>
                <c:pt idx="7644">
                  <c:v>764500</c:v>
                </c:pt>
                <c:pt idx="7645">
                  <c:v>764600</c:v>
                </c:pt>
                <c:pt idx="7646">
                  <c:v>764700</c:v>
                </c:pt>
                <c:pt idx="7647">
                  <c:v>764800</c:v>
                </c:pt>
                <c:pt idx="7648">
                  <c:v>764900</c:v>
                </c:pt>
                <c:pt idx="7649">
                  <c:v>765000</c:v>
                </c:pt>
                <c:pt idx="7650">
                  <c:v>765100</c:v>
                </c:pt>
                <c:pt idx="7651">
                  <c:v>765200</c:v>
                </c:pt>
                <c:pt idx="7652">
                  <c:v>765300</c:v>
                </c:pt>
                <c:pt idx="7653">
                  <c:v>765400</c:v>
                </c:pt>
                <c:pt idx="7654">
                  <c:v>765500</c:v>
                </c:pt>
                <c:pt idx="7655">
                  <c:v>765600</c:v>
                </c:pt>
                <c:pt idx="7656">
                  <c:v>765700</c:v>
                </c:pt>
                <c:pt idx="7657">
                  <c:v>765800</c:v>
                </c:pt>
                <c:pt idx="7658">
                  <c:v>765900</c:v>
                </c:pt>
                <c:pt idx="7659">
                  <c:v>766000</c:v>
                </c:pt>
                <c:pt idx="7660">
                  <c:v>766100</c:v>
                </c:pt>
                <c:pt idx="7661">
                  <c:v>766200</c:v>
                </c:pt>
                <c:pt idx="7662">
                  <c:v>766300</c:v>
                </c:pt>
                <c:pt idx="7663">
                  <c:v>766400</c:v>
                </c:pt>
                <c:pt idx="7664">
                  <c:v>766500</c:v>
                </c:pt>
                <c:pt idx="7665">
                  <c:v>766600</c:v>
                </c:pt>
                <c:pt idx="7666">
                  <c:v>766700</c:v>
                </c:pt>
                <c:pt idx="7667">
                  <c:v>766800</c:v>
                </c:pt>
                <c:pt idx="7668">
                  <c:v>766900</c:v>
                </c:pt>
                <c:pt idx="7669">
                  <c:v>767000</c:v>
                </c:pt>
                <c:pt idx="7670">
                  <c:v>767100</c:v>
                </c:pt>
                <c:pt idx="7671">
                  <c:v>767200</c:v>
                </c:pt>
                <c:pt idx="7672">
                  <c:v>767300</c:v>
                </c:pt>
                <c:pt idx="7673">
                  <c:v>767400</c:v>
                </c:pt>
                <c:pt idx="7674">
                  <c:v>767500</c:v>
                </c:pt>
                <c:pt idx="7675">
                  <c:v>767600</c:v>
                </c:pt>
                <c:pt idx="7676">
                  <c:v>767700</c:v>
                </c:pt>
                <c:pt idx="7677">
                  <c:v>767800</c:v>
                </c:pt>
                <c:pt idx="7678">
                  <c:v>767900</c:v>
                </c:pt>
                <c:pt idx="7679">
                  <c:v>768000</c:v>
                </c:pt>
                <c:pt idx="7680">
                  <c:v>768100</c:v>
                </c:pt>
                <c:pt idx="7681">
                  <c:v>768200</c:v>
                </c:pt>
                <c:pt idx="7682">
                  <c:v>768300</c:v>
                </c:pt>
                <c:pt idx="7683">
                  <c:v>768400</c:v>
                </c:pt>
                <c:pt idx="7684">
                  <c:v>768500</c:v>
                </c:pt>
                <c:pt idx="7685">
                  <c:v>768600</c:v>
                </c:pt>
                <c:pt idx="7686">
                  <c:v>768700</c:v>
                </c:pt>
                <c:pt idx="7687">
                  <c:v>768800</c:v>
                </c:pt>
                <c:pt idx="7688">
                  <c:v>768900</c:v>
                </c:pt>
                <c:pt idx="7689">
                  <c:v>769000</c:v>
                </c:pt>
                <c:pt idx="7690">
                  <c:v>769100</c:v>
                </c:pt>
                <c:pt idx="7691">
                  <c:v>769200</c:v>
                </c:pt>
                <c:pt idx="7692">
                  <c:v>769300</c:v>
                </c:pt>
                <c:pt idx="7693">
                  <c:v>769400</c:v>
                </c:pt>
                <c:pt idx="7694">
                  <c:v>769500</c:v>
                </c:pt>
                <c:pt idx="7695">
                  <c:v>769600</c:v>
                </c:pt>
                <c:pt idx="7696">
                  <c:v>769700</c:v>
                </c:pt>
                <c:pt idx="7697">
                  <c:v>769800</c:v>
                </c:pt>
                <c:pt idx="7698">
                  <c:v>769900</c:v>
                </c:pt>
                <c:pt idx="7699">
                  <c:v>770000</c:v>
                </c:pt>
                <c:pt idx="7700">
                  <c:v>770100</c:v>
                </c:pt>
                <c:pt idx="7701">
                  <c:v>770200</c:v>
                </c:pt>
                <c:pt idx="7702">
                  <c:v>770300</c:v>
                </c:pt>
                <c:pt idx="7703">
                  <c:v>770400</c:v>
                </c:pt>
                <c:pt idx="7704">
                  <c:v>770500</c:v>
                </c:pt>
                <c:pt idx="7705">
                  <c:v>770600</c:v>
                </c:pt>
                <c:pt idx="7706">
                  <c:v>770700</c:v>
                </c:pt>
                <c:pt idx="7707">
                  <c:v>770800</c:v>
                </c:pt>
                <c:pt idx="7708">
                  <c:v>770900</c:v>
                </c:pt>
                <c:pt idx="7709">
                  <c:v>771000</c:v>
                </c:pt>
                <c:pt idx="7710">
                  <c:v>771100</c:v>
                </c:pt>
                <c:pt idx="7711">
                  <c:v>771200</c:v>
                </c:pt>
                <c:pt idx="7712">
                  <c:v>771300</c:v>
                </c:pt>
                <c:pt idx="7713">
                  <c:v>771400</c:v>
                </c:pt>
                <c:pt idx="7714">
                  <c:v>771500</c:v>
                </c:pt>
                <c:pt idx="7715">
                  <c:v>771600</c:v>
                </c:pt>
                <c:pt idx="7716">
                  <c:v>771700</c:v>
                </c:pt>
                <c:pt idx="7717">
                  <c:v>771800</c:v>
                </c:pt>
                <c:pt idx="7718">
                  <c:v>771900</c:v>
                </c:pt>
                <c:pt idx="7719">
                  <c:v>772000</c:v>
                </c:pt>
                <c:pt idx="7720">
                  <c:v>772100</c:v>
                </c:pt>
                <c:pt idx="7721">
                  <c:v>772200</c:v>
                </c:pt>
                <c:pt idx="7722">
                  <c:v>772300</c:v>
                </c:pt>
                <c:pt idx="7723">
                  <c:v>772400</c:v>
                </c:pt>
                <c:pt idx="7724">
                  <c:v>772500</c:v>
                </c:pt>
                <c:pt idx="7725">
                  <c:v>772600</c:v>
                </c:pt>
                <c:pt idx="7726">
                  <c:v>772700</c:v>
                </c:pt>
                <c:pt idx="7727">
                  <c:v>772800</c:v>
                </c:pt>
                <c:pt idx="7728">
                  <c:v>772900</c:v>
                </c:pt>
                <c:pt idx="7729">
                  <c:v>773000</c:v>
                </c:pt>
                <c:pt idx="7730">
                  <c:v>773100</c:v>
                </c:pt>
                <c:pt idx="7731">
                  <c:v>773200</c:v>
                </c:pt>
                <c:pt idx="7732">
                  <c:v>773300</c:v>
                </c:pt>
                <c:pt idx="7733">
                  <c:v>773400</c:v>
                </c:pt>
                <c:pt idx="7734">
                  <c:v>773500</c:v>
                </c:pt>
                <c:pt idx="7735">
                  <c:v>773600</c:v>
                </c:pt>
                <c:pt idx="7736">
                  <c:v>773700</c:v>
                </c:pt>
                <c:pt idx="7737">
                  <c:v>773800</c:v>
                </c:pt>
                <c:pt idx="7738">
                  <c:v>773900</c:v>
                </c:pt>
                <c:pt idx="7739">
                  <c:v>774000</c:v>
                </c:pt>
                <c:pt idx="7740">
                  <c:v>774100</c:v>
                </c:pt>
                <c:pt idx="7741">
                  <c:v>774200</c:v>
                </c:pt>
                <c:pt idx="7742">
                  <c:v>774300</c:v>
                </c:pt>
                <c:pt idx="7743">
                  <c:v>774400</c:v>
                </c:pt>
                <c:pt idx="7744">
                  <c:v>774500</c:v>
                </c:pt>
                <c:pt idx="7745">
                  <c:v>774600</c:v>
                </c:pt>
                <c:pt idx="7746">
                  <c:v>774700</c:v>
                </c:pt>
                <c:pt idx="7747">
                  <c:v>774800</c:v>
                </c:pt>
                <c:pt idx="7748">
                  <c:v>774900</c:v>
                </c:pt>
                <c:pt idx="7749">
                  <c:v>775000</c:v>
                </c:pt>
                <c:pt idx="7750">
                  <c:v>775100</c:v>
                </c:pt>
                <c:pt idx="7751">
                  <c:v>775200</c:v>
                </c:pt>
                <c:pt idx="7752">
                  <c:v>775300</c:v>
                </c:pt>
                <c:pt idx="7753">
                  <c:v>775400</c:v>
                </c:pt>
                <c:pt idx="7754">
                  <c:v>775500</c:v>
                </c:pt>
                <c:pt idx="7755">
                  <c:v>775600</c:v>
                </c:pt>
                <c:pt idx="7756">
                  <c:v>775700</c:v>
                </c:pt>
                <c:pt idx="7757">
                  <c:v>775800</c:v>
                </c:pt>
                <c:pt idx="7758">
                  <c:v>775900</c:v>
                </c:pt>
                <c:pt idx="7759">
                  <c:v>776000</c:v>
                </c:pt>
                <c:pt idx="7760">
                  <c:v>776100</c:v>
                </c:pt>
                <c:pt idx="7761">
                  <c:v>776200</c:v>
                </c:pt>
                <c:pt idx="7762">
                  <c:v>776300</c:v>
                </c:pt>
                <c:pt idx="7763">
                  <c:v>776400</c:v>
                </c:pt>
                <c:pt idx="7764">
                  <c:v>776500</c:v>
                </c:pt>
                <c:pt idx="7765">
                  <c:v>776600</c:v>
                </c:pt>
                <c:pt idx="7766">
                  <c:v>776700</c:v>
                </c:pt>
                <c:pt idx="7767">
                  <c:v>776800</c:v>
                </c:pt>
                <c:pt idx="7768">
                  <c:v>776900</c:v>
                </c:pt>
                <c:pt idx="7769">
                  <c:v>777000</c:v>
                </c:pt>
                <c:pt idx="7770">
                  <c:v>777100</c:v>
                </c:pt>
                <c:pt idx="7771">
                  <c:v>777200</c:v>
                </c:pt>
                <c:pt idx="7772">
                  <c:v>777300</c:v>
                </c:pt>
                <c:pt idx="7773">
                  <c:v>777400</c:v>
                </c:pt>
                <c:pt idx="7774">
                  <c:v>777500</c:v>
                </c:pt>
                <c:pt idx="7775">
                  <c:v>777600</c:v>
                </c:pt>
                <c:pt idx="7776">
                  <c:v>777700</c:v>
                </c:pt>
                <c:pt idx="7777">
                  <c:v>777800</c:v>
                </c:pt>
                <c:pt idx="7778">
                  <c:v>777900</c:v>
                </c:pt>
                <c:pt idx="7779">
                  <c:v>778000</c:v>
                </c:pt>
                <c:pt idx="7780">
                  <c:v>778100</c:v>
                </c:pt>
                <c:pt idx="7781">
                  <c:v>778200</c:v>
                </c:pt>
                <c:pt idx="7782">
                  <c:v>778300</c:v>
                </c:pt>
                <c:pt idx="7783">
                  <c:v>778400</c:v>
                </c:pt>
                <c:pt idx="7784">
                  <c:v>778500</c:v>
                </c:pt>
                <c:pt idx="7785">
                  <c:v>778600</c:v>
                </c:pt>
                <c:pt idx="7786">
                  <c:v>778700</c:v>
                </c:pt>
                <c:pt idx="7787">
                  <c:v>778800</c:v>
                </c:pt>
                <c:pt idx="7788">
                  <c:v>778900</c:v>
                </c:pt>
                <c:pt idx="7789">
                  <c:v>779000</c:v>
                </c:pt>
                <c:pt idx="7790">
                  <c:v>779100</c:v>
                </c:pt>
                <c:pt idx="7791">
                  <c:v>779200</c:v>
                </c:pt>
                <c:pt idx="7792">
                  <c:v>779300</c:v>
                </c:pt>
                <c:pt idx="7793">
                  <c:v>779400</c:v>
                </c:pt>
                <c:pt idx="7794">
                  <c:v>779500</c:v>
                </c:pt>
                <c:pt idx="7795">
                  <c:v>779600</c:v>
                </c:pt>
                <c:pt idx="7796">
                  <c:v>779700</c:v>
                </c:pt>
                <c:pt idx="7797">
                  <c:v>779800</c:v>
                </c:pt>
                <c:pt idx="7798">
                  <c:v>779900</c:v>
                </c:pt>
                <c:pt idx="7799">
                  <c:v>780000</c:v>
                </c:pt>
                <c:pt idx="7800">
                  <c:v>780100</c:v>
                </c:pt>
                <c:pt idx="7801">
                  <c:v>780200</c:v>
                </c:pt>
                <c:pt idx="7802">
                  <c:v>780300</c:v>
                </c:pt>
                <c:pt idx="7803">
                  <c:v>780400</c:v>
                </c:pt>
                <c:pt idx="7804">
                  <c:v>780500</c:v>
                </c:pt>
                <c:pt idx="7805">
                  <c:v>780600</c:v>
                </c:pt>
                <c:pt idx="7806">
                  <c:v>780700</c:v>
                </c:pt>
                <c:pt idx="7807">
                  <c:v>780800</c:v>
                </c:pt>
                <c:pt idx="7808">
                  <c:v>780900</c:v>
                </c:pt>
                <c:pt idx="7809">
                  <c:v>781000</c:v>
                </c:pt>
                <c:pt idx="7810">
                  <c:v>781100</c:v>
                </c:pt>
                <c:pt idx="7811">
                  <c:v>781200</c:v>
                </c:pt>
                <c:pt idx="7812">
                  <c:v>781300</c:v>
                </c:pt>
                <c:pt idx="7813">
                  <c:v>781400</c:v>
                </c:pt>
                <c:pt idx="7814">
                  <c:v>781500</c:v>
                </c:pt>
                <c:pt idx="7815">
                  <c:v>781600</c:v>
                </c:pt>
                <c:pt idx="7816">
                  <c:v>781700</c:v>
                </c:pt>
                <c:pt idx="7817">
                  <c:v>781800</c:v>
                </c:pt>
                <c:pt idx="7818">
                  <c:v>781900</c:v>
                </c:pt>
                <c:pt idx="7819">
                  <c:v>782000</c:v>
                </c:pt>
                <c:pt idx="7820">
                  <c:v>782100</c:v>
                </c:pt>
                <c:pt idx="7821">
                  <c:v>782200</c:v>
                </c:pt>
                <c:pt idx="7822">
                  <c:v>782300</c:v>
                </c:pt>
                <c:pt idx="7823">
                  <c:v>782400</c:v>
                </c:pt>
                <c:pt idx="7824">
                  <c:v>782500</c:v>
                </c:pt>
                <c:pt idx="7825">
                  <c:v>782600</c:v>
                </c:pt>
                <c:pt idx="7826">
                  <c:v>782700</c:v>
                </c:pt>
                <c:pt idx="7827">
                  <c:v>782800</c:v>
                </c:pt>
                <c:pt idx="7828">
                  <c:v>782900</c:v>
                </c:pt>
                <c:pt idx="7829">
                  <c:v>783000</c:v>
                </c:pt>
                <c:pt idx="7830">
                  <c:v>783100</c:v>
                </c:pt>
                <c:pt idx="7831">
                  <c:v>783200</c:v>
                </c:pt>
                <c:pt idx="7832">
                  <c:v>783300</c:v>
                </c:pt>
                <c:pt idx="7833">
                  <c:v>783400</c:v>
                </c:pt>
                <c:pt idx="7834">
                  <c:v>783500</c:v>
                </c:pt>
                <c:pt idx="7835">
                  <c:v>783600</c:v>
                </c:pt>
                <c:pt idx="7836">
                  <c:v>783700</c:v>
                </c:pt>
                <c:pt idx="7837">
                  <c:v>783800</c:v>
                </c:pt>
                <c:pt idx="7838">
                  <c:v>783900</c:v>
                </c:pt>
                <c:pt idx="7839">
                  <c:v>784000</c:v>
                </c:pt>
                <c:pt idx="7840">
                  <c:v>784100</c:v>
                </c:pt>
                <c:pt idx="7841">
                  <c:v>784200</c:v>
                </c:pt>
                <c:pt idx="7842">
                  <c:v>784300</c:v>
                </c:pt>
                <c:pt idx="7843">
                  <c:v>784400</c:v>
                </c:pt>
                <c:pt idx="7844">
                  <c:v>784500</c:v>
                </c:pt>
                <c:pt idx="7845">
                  <c:v>784600</c:v>
                </c:pt>
                <c:pt idx="7846">
                  <c:v>784700</c:v>
                </c:pt>
                <c:pt idx="7847">
                  <c:v>784800</c:v>
                </c:pt>
                <c:pt idx="7848">
                  <c:v>784900</c:v>
                </c:pt>
                <c:pt idx="7849">
                  <c:v>785000</c:v>
                </c:pt>
                <c:pt idx="7850">
                  <c:v>785100</c:v>
                </c:pt>
                <c:pt idx="7851">
                  <c:v>785200</c:v>
                </c:pt>
                <c:pt idx="7852">
                  <c:v>785300</c:v>
                </c:pt>
                <c:pt idx="7853">
                  <c:v>785400</c:v>
                </c:pt>
                <c:pt idx="7854">
                  <c:v>785500</c:v>
                </c:pt>
                <c:pt idx="7855">
                  <c:v>785600</c:v>
                </c:pt>
                <c:pt idx="7856">
                  <c:v>785700</c:v>
                </c:pt>
                <c:pt idx="7857">
                  <c:v>785800</c:v>
                </c:pt>
                <c:pt idx="7858">
                  <c:v>785900</c:v>
                </c:pt>
                <c:pt idx="7859">
                  <c:v>786000</c:v>
                </c:pt>
                <c:pt idx="7860">
                  <c:v>786100</c:v>
                </c:pt>
                <c:pt idx="7861">
                  <c:v>786200</c:v>
                </c:pt>
                <c:pt idx="7862">
                  <c:v>786300</c:v>
                </c:pt>
                <c:pt idx="7863">
                  <c:v>786400</c:v>
                </c:pt>
                <c:pt idx="7864">
                  <c:v>786500</c:v>
                </c:pt>
                <c:pt idx="7865">
                  <c:v>786600</c:v>
                </c:pt>
                <c:pt idx="7866">
                  <c:v>786700</c:v>
                </c:pt>
                <c:pt idx="7867">
                  <c:v>786800</c:v>
                </c:pt>
                <c:pt idx="7868">
                  <c:v>786900</c:v>
                </c:pt>
                <c:pt idx="7869">
                  <c:v>787000</c:v>
                </c:pt>
                <c:pt idx="7870">
                  <c:v>787100</c:v>
                </c:pt>
                <c:pt idx="7871">
                  <c:v>787200</c:v>
                </c:pt>
                <c:pt idx="7872">
                  <c:v>787300</c:v>
                </c:pt>
                <c:pt idx="7873">
                  <c:v>787400</c:v>
                </c:pt>
                <c:pt idx="7874">
                  <c:v>787500</c:v>
                </c:pt>
                <c:pt idx="7875">
                  <c:v>787600</c:v>
                </c:pt>
                <c:pt idx="7876">
                  <c:v>787700</c:v>
                </c:pt>
                <c:pt idx="7877">
                  <c:v>787800</c:v>
                </c:pt>
                <c:pt idx="7878">
                  <c:v>787900</c:v>
                </c:pt>
                <c:pt idx="7879">
                  <c:v>788000</c:v>
                </c:pt>
                <c:pt idx="7880">
                  <c:v>788100</c:v>
                </c:pt>
                <c:pt idx="7881">
                  <c:v>788200</c:v>
                </c:pt>
                <c:pt idx="7882">
                  <c:v>788300</c:v>
                </c:pt>
                <c:pt idx="7883">
                  <c:v>788400</c:v>
                </c:pt>
                <c:pt idx="7884">
                  <c:v>788500</c:v>
                </c:pt>
                <c:pt idx="7885">
                  <c:v>788600</c:v>
                </c:pt>
                <c:pt idx="7886">
                  <c:v>788700</c:v>
                </c:pt>
                <c:pt idx="7887">
                  <c:v>788800</c:v>
                </c:pt>
                <c:pt idx="7888">
                  <c:v>788900</c:v>
                </c:pt>
                <c:pt idx="7889">
                  <c:v>789000</c:v>
                </c:pt>
                <c:pt idx="7890">
                  <c:v>789100</c:v>
                </c:pt>
                <c:pt idx="7891">
                  <c:v>789200</c:v>
                </c:pt>
                <c:pt idx="7892">
                  <c:v>789300</c:v>
                </c:pt>
                <c:pt idx="7893">
                  <c:v>789400</c:v>
                </c:pt>
                <c:pt idx="7894">
                  <c:v>789500</c:v>
                </c:pt>
                <c:pt idx="7895">
                  <c:v>789600</c:v>
                </c:pt>
                <c:pt idx="7896">
                  <c:v>789700</c:v>
                </c:pt>
                <c:pt idx="7897">
                  <c:v>789800</c:v>
                </c:pt>
                <c:pt idx="7898">
                  <c:v>789900</c:v>
                </c:pt>
                <c:pt idx="7899">
                  <c:v>790000</c:v>
                </c:pt>
                <c:pt idx="7900">
                  <c:v>790100</c:v>
                </c:pt>
                <c:pt idx="7901">
                  <c:v>790200</c:v>
                </c:pt>
                <c:pt idx="7902">
                  <c:v>790300</c:v>
                </c:pt>
                <c:pt idx="7903">
                  <c:v>790400</c:v>
                </c:pt>
                <c:pt idx="7904">
                  <c:v>790500</c:v>
                </c:pt>
                <c:pt idx="7905">
                  <c:v>790600</c:v>
                </c:pt>
                <c:pt idx="7906">
                  <c:v>790700</c:v>
                </c:pt>
                <c:pt idx="7907">
                  <c:v>790800</c:v>
                </c:pt>
                <c:pt idx="7908">
                  <c:v>790900</c:v>
                </c:pt>
                <c:pt idx="7909">
                  <c:v>791000</c:v>
                </c:pt>
                <c:pt idx="7910">
                  <c:v>791100</c:v>
                </c:pt>
                <c:pt idx="7911">
                  <c:v>791200</c:v>
                </c:pt>
                <c:pt idx="7912">
                  <c:v>791300</c:v>
                </c:pt>
                <c:pt idx="7913">
                  <c:v>791400</c:v>
                </c:pt>
                <c:pt idx="7914">
                  <c:v>791500</c:v>
                </c:pt>
                <c:pt idx="7915">
                  <c:v>791600</c:v>
                </c:pt>
                <c:pt idx="7916">
                  <c:v>791700</c:v>
                </c:pt>
                <c:pt idx="7917">
                  <c:v>791800</c:v>
                </c:pt>
                <c:pt idx="7918">
                  <c:v>791900</c:v>
                </c:pt>
                <c:pt idx="7919">
                  <c:v>792000</c:v>
                </c:pt>
                <c:pt idx="7920">
                  <c:v>792100</c:v>
                </c:pt>
                <c:pt idx="7921">
                  <c:v>792200</c:v>
                </c:pt>
                <c:pt idx="7922">
                  <c:v>792300</c:v>
                </c:pt>
                <c:pt idx="7923">
                  <c:v>792400</c:v>
                </c:pt>
                <c:pt idx="7924">
                  <c:v>792500</c:v>
                </c:pt>
                <c:pt idx="7925">
                  <c:v>792600</c:v>
                </c:pt>
                <c:pt idx="7926">
                  <c:v>792700</c:v>
                </c:pt>
                <c:pt idx="7927">
                  <c:v>792800</c:v>
                </c:pt>
                <c:pt idx="7928">
                  <c:v>792900</c:v>
                </c:pt>
                <c:pt idx="7929">
                  <c:v>793000</c:v>
                </c:pt>
                <c:pt idx="7930">
                  <c:v>793100</c:v>
                </c:pt>
                <c:pt idx="7931">
                  <c:v>793200</c:v>
                </c:pt>
                <c:pt idx="7932">
                  <c:v>793300</c:v>
                </c:pt>
                <c:pt idx="7933">
                  <c:v>793400</c:v>
                </c:pt>
                <c:pt idx="7934">
                  <c:v>793500</c:v>
                </c:pt>
                <c:pt idx="7935">
                  <c:v>793600</c:v>
                </c:pt>
                <c:pt idx="7936">
                  <c:v>793700</c:v>
                </c:pt>
                <c:pt idx="7937">
                  <c:v>793800</c:v>
                </c:pt>
                <c:pt idx="7938">
                  <c:v>793900</c:v>
                </c:pt>
                <c:pt idx="7939">
                  <c:v>794000</c:v>
                </c:pt>
                <c:pt idx="7940">
                  <c:v>794100</c:v>
                </c:pt>
                <c:pt idx="7941">
                  <c:v>794200</c:v>
                </c:pt>
                <c:pt idx="7942">
                  <c:v>794300</c:v>
                </c:pt>
                <c:pt idx="7943">
                  <c:v>794400</c:v>
                </c:pt>
                <c:pt idx="7944">
                  <c:v>794500</c:v>
                </c:pt>
                <c:pt idx="7945">
                  <c:v>794600</c:v>
                </c:pt>
                <c:pt idx="7946">
                  <c:v>794700</c:v>
                </c:pt>
                <c:pt idx="7947">
                  <c:v>794800</c:v>
                </c:pt>
                <c:pt idx="7948">
                  <c:v>794900</c:v>
                </c:pt>
                <c:pt idx="7949">
                  <c:v>795000</c:v>
                </c:pt>
                <c:pt idx="7950">
                  <c:v>795100</c:v>
                </c:pt>
                <c:pt idx="7951">
                  <c:v>795200</c:v>
                </c:pt>
                <c:pt idx="7952">
                  <c:v>795300</c:v>
                </c:pt>
                <c:pt idx="7953">
                  <c:v>795400</c:v>
                </c:pt>
                <c:pt idx="7954">
                  <c:v>795500</c:v>
                </c:pt>
                <c:pt idx="7955">
                  <c:v>795600</c:v>
                </c:pt>
                <c:pt idx="7956">
                  <c:v>795700</c:v>
                </c:pt>
                <c:pt idx="7957">
                  <c:v>795800</c:v>
                </c:pt>
                <c:pt idx="7958">
                  <c:v>795900</c:v>
                </c:pt>
                <c:pt idx="7959">
                  <c:v>796000</c:v>
                </c:pt>
                <c:pt idx="7960">
                  <c:v>796100</c:v>
                </c:pt>
                <c:pt idx="7961">
                  <c:v>796200</c:v>
                </c:pt>
                <c:pt idx="7962">
                  <c:v>796300</c:v>
                </c:pt>
                <c:pt idx="7963">
                  <c:v>796400</c:v>
                </c:pt>
                <c:pt idx="7964">
                  <c:v>796500</c:v>
                </c:pt>
                <c:pt idx="7965">
                  <c:v>796600</c:v>
                </c:pt>
                <c:pt idx="7966">
                  <c:v>796700</c:v>
                </c:pt>
                <c:pt idx="7967">
                  <c:v>796800</c:v>
                </c:pt>
                <c:pt idx="7968">
                  <c:v>796900</c:v>
                </c:pt>
                <c:pt idx="7969">
                  <c:v>797000</c:v>
                </c:pt>
                <c:pt idx="7970">
                  <c:v>797100</c:v>
                </c:pt>
                <c:pt idx="7971">
                  <c:v>797200</c:v>
                </c:pt>
                <c:pt idx="7972">
                  <c:v>797300</c:v>
                </c:pt>
                <c:pt idx="7973">
                  <c:v>797400</c:v>
                </c:pt>
                <c:pt idx="7974">
                  <c:v>797500</c:v>
                </c:pt>
                <c:pt idx="7975">
                  <c:v>797600</c:v>
                </c:pt>
                <c:pt idx="7976">
                  <c:v>797700</c:v>
                </c:pt>
                <c:pt idx="7977">
                  <c:v>797800</c:v>
                </c:pt>
                <c:pt idx="7978">
                  <c:v>797900</c:v>
                </c:pt>
                <c:pt idx="7979">
                  <c:v>798000</c:v>
                </c:pt>
                <c:pt idx="7980">
                  <c:v>798100</c:v>
                </c:pt>
                <c:pt idx="7981">
                  <c:v>798200</c:v>
                </c:pt>
                <c:pt idx="7982">
                  <c:v>798300</c:v>
                </c:pt>
                <c:pt idx="7983">
                  <c:v>798400</c:v>
                </c:pt>
                <c:pt idx="7984">
                  <c:v>798500</c:v>
                </c:pt>
                <c:pt idx="7985">
                  <c:v>798600</c:v>
                </c:pt>
                <c:pt idx="7986">
                  <c:v>798700</c:v>
                </c:pt>
                <c:pt idx="7987">
                  <c:v>798800</c:v>
                </c:pt>
                <c:pt idx="7988">
                  <c:v>798900</c:v>
                </c:pt>
                <c:pt idx="7989">
                  <c:v>799000</c:v>
                </c:pt>
                <c:pt idx="7990">
                  <c:v>799100</c:v>
                </c:pt>
                <c:pt idx="7991">
                  <c:v>799200</c:v>
                </c:pt>
                <c:pt idx="7992">
                  <c:v>799300</c:v>
                </c:pt>
                <c:pt idx="7993">
                  <c:v>799400</c:v>
                </c:pt>
                <c:pt idx="7994">
                  <c:v>799500</c:v>
                </c:pt>
                <c:pt idx="7995">
                  <c:v>799600</c:v>
                </c:pt>
                <c:pt idx="7996">
                  <c:v>799700</c:v>
                </c:pt>
                <c:pt idx="7997">
                  <c:v>799800</c:v>
                </c:pt>
                <c:pt idx="7998">
                  <c:v>799900</c:v>
                </c:pt>
                <c:pt idx="7999">
                  <c:v>800000</c:v>
                </c:pt>
                <c:pt idx="8000">
                  <c:v>800100</c:v>
                </c:pt>
                <c:pt idx="8001">
                  <c:v>800200</c:v>
                </c:pt>
                <c:pt idx="8002">
                  <c:v>800300</c:v>
                </c:pt>
                <c:pt idx="8003">
                  <c:v>800400</c:v>
                </c:pt>
                <c:pt idx="8004">
                  <c:v>800500</c:v>
                </c:pt>
                <c:pt idx="8005">
                  <c:v>800600</c:v>
                </c:pt>
                <c:pt idx="8006">
                  <c:v>800700</c:v>
                </c:pt>
                <c:pt idx="8007">
                  <c:v>800800</c:v>
                </c:pt>
                <c:pt idx="8008">
                  <c:v>800900</c:v>
                </c:pt>
                <c:pt idx="8009">
                  <c:v>801000</c:v>
                </c:pt>
                <c:pt idx="8010">
                  <c:v>801100</c:v>
                </c:pt>
                <c:pt idx="8011">
                  <c:v>801200</c:v>
                </c:pt>
                <c:pt idx="8012">
                  <c:v>801300</c:v>
                </c:pt>
                <c:pt idx="8013">
                  <c:v>801400</c:v>
                </c:pt>
                <c:pt idx="8014">
                  <c:v>801500</c:v>
                </c:pt>
                <c:pt idx="8015">
                  <c:v>801600</c:v>
                </c:pt>
                <c:pt idx="8016">
                  <c:v>801700</c:v>
                </c:pt>
                <c:pt idx="8017">
                  <c:v>801800</c:v>
                </c:pt>
                <c:pt idx="8018">
                  <c:v>801900</c:v>
                </c:pt>
                <c:pt idx="8019">
                  <c:v>802000</c:v>
                </c:pt>
                <c:pt idx="8020">
                  <c:v>802100</c:v>
                </c:pt>
                <c:pt idx="8021">
                  <c:v>802200</c:v>
                </c:pt>
                <c:pt idx="8022">
                  <c:v>802300</c:v>
                </c:pt>
                <c:pt idx="8023">
                  <c:v>802400</c:v>
                </c:pt>
                <c:pt idx="8024">
                  <c:v>802500</c:v>
                </c:pt>
                <c:pt idx="8025">
                  <c:v>802600</c:v>
                </c:pt>
                <c:pt idx="8026">
                  <c:v>802700</c:v>
                </c:pt>
                <c:pt idx="8027">
                  <c:v>802800</c:v>
                </c:pt>
                <c:pt idx="8028">
                  <c:v>802900</c:v>
                </c:pt>
                <c:pt idx="8029">
                  <c:v>803000</c:v>
                </c:pt>
                <c:pt idx="8030">
                  <c:v>803100</c:v>
                </c:pt>
                <c:pt idx="8031">
                  <c:v>803200</c:v>
                </c:pt>
                <c:pt idx="8032">
                  <c:v>803300</c:v>
                </c:pt>
                <c:pt idx="8033">
                  <c:v>803400</c:v>
                </c:pt>
                <c:pt idx="8034">
                  <c:v>803500</c:v>
                </c:pt>
                <c:pt idx="8035">
                  <c:v>803600</c:v>
                </c:pt>
                <c:pt idx="8036">
                  <c:v>803700</c:v>
                </c:pt>
                <c:pt idx="8037">
                  <c:v>803800</c:v>
                </c:pt>
                <c:pt idx="8038">
                  <c:v>803900</c:v>
                </c:pt>
                <c:pt idx="8039">
                  <c:v>804000</c:v>
                </c:pt>
                <c:pt idx="8040">
                  <c:v>804100</c:v>
                </c:pt>
                <c:pt idx="8041">
                  <c:v>804200</c:v>
                </c:pt>
                <c:pt idx="8042">
                  <c:v>804300</c:v>
                </c:pt>
                <c:pt idx="8043">
                  <c:v>804400</c:v>
                </c:pt>
                <c:pt idx="8044">
                  <c:v>804500</c:v>
                </c:pt>
                <c:pt idx="8045">
                  <c:v>804600</c:v>
                </c:pt>
                <c:pt idx="8046">
                  <c:v>804700</c:v>
                </c:pt>
                <c:pt idx="8047">
                  <c:v>804800</c:v>
                </c:pt>
                <c:pt idx="8048">
                  <c:v>804900</c:v>
                </c:pt>
                <c:pt idx="8049">
                  <c:v>805000</c:v>
                </c:pt>
                <c:pt idx="8050">
                  <c:v>805100</c:v>
                </c:pt>
                <c:pt idx="8051">
                  <c:v>805200</c:v>
                </c:pt>
                <c:pt idx="8052">
                  <c:v>805300</c:v>
                </c:pt>
                <c:pt idx="8053">
                  <c:v>805400</c:v>
                </c:pt>
                <c:pt idx="8054">
                  <c:v>805500</c:v>
                </c:pt>
                <c:pt idx="8055">
                  <c:v>805600</c:v>
                </c:pt>
                <c:pt idx="8056">
                  <c:v>805700</c:v>
                </c:pt>
                <c:pt idx="8057">
                  <c:v>805800</c:v>
                </c:pt>
                <c:pt idx="8058">
                  <c:v>805900</c:v>
                </c:pt>
                <c:pt idx="8059">
                  <c:v>806000</c:v>
                </c:pt>
                <c:pt idx="8060">
                  <c:v>806100</c:v>
                </c:pt>
                <c:pt idx="8061">
                  <c:v>806200</c:v>
                </c:pt>
                <c:pt idx="8062">
                  <c:v>806300</c:v>
                </c:pt>
                <c:pt idx="8063">
                  <c:v>806400</c:v>
                </c:pt>
                <c:pt idx="8064">
                  <c:v>806500</c:v>
                </c:pt>
                <c:pt idx="8065">
                  <c:v>806600</c:v>
                </c:pt>
                <c:pt idx="8066">
                  <c:v>806700</c:v>
                </c:pt>
                <c:pt idx="8067">
                  <c:v>806800</c:v>
                </c:pt>
                <c:pt idx="8068">
                  <c:v>806900</c:v>
                </c:pt>
                <c:pt idx="8069">
                  <c:v>807000</c:v>
                </c:pt>
                <c:pt idx="8070">
                  <c:v>807100</c:v>
                </c:pt>
                <c:pt idx="8071">
                  <c:v>807200</c:v>
                </c:pt>
                <c:pt idx="8072">
                  <c:v>807300</c:v>
                </c:pt>
                <c:pt idx="8073">
                  <c:v>807400</c:v>
                </c:pt>
                <c:pt idx="8074">
                  <c:v>807500</c:v>
                </c:pt>
                <c:pt idx="8075">
                  <c:v>807600</c:v>
                </c:pt>
                <c:pt idx="8076">
                  <c:v>807700</c:v>
                </c:pt>
                <c:pt idx="8077">
                  <c:v>807800</c:v>
                </c:pt>
                <c:pt idx="8078">
                  <c:v>807900</c:v>
                </c:pt>
                <c:pt idx="8079">
                  <c:v>808000</c:v>
                </c:pt>
                <c:pt idx="8080">
                  <c:v>808100</c:v>
                </c:pt>
                <c:pt idx="8081">
                  <c:v>808200</c:v>
                </c:pt>
                <c:pt idx="8082">
                  <c:v>808300</c:v>
                </c:pt>
                <c:pt idx="8083">
                  <c:v>808400</c:v>
                </c:pt>
                <c:pt idx="8084">
                  <c:v>808500</c:v>
                </c:pt>
                <c:pt idx="8085">
                  <c:v>808600</c:v>
                </c:pt>
                <c:pt idx="8086">
                  <c:v>808700</c:v>
                </c:pt>
                <c:pt idx="8087">
                  <c:v>808800</c:v>
                </c:pt>
                <c:pt idx="8088">
                  <c:v>808900</c:v>
                </c:pt>
                <c:pt idx="8089">
                  <c:v>809000</c:v>
                </c:pt>
                <c:pt idx="8090">
                  <c:v>809100</c:v>
                </c:pt>
                <c:pt idx="8091">
                  <c:v>809200</c:v>
                </c:pt>
                <c:pt idx="8092">
                  <c:v>809300</c:v>
                </c:pt>
                <c:pt idx="8093">
                  <c:v>809400</c:v>
                </c:pt>
                <c:pt idx="8094">
                  <c:v>809500</c:v>
                </c:pt>
                <c:pt idx="8095">
                  <c:v>809600</c:v>
                </c:pt>
                <c:pt idx="8096">
                  <c:v>809700</c:v>
                </c:pt>
                <c:pt idx="8097">
                  <c:v>809800</c:v>
                </c:pt>
                <c:pt idx="8098">
                  <c:v>809900</c:v>
                </c:pt>
                <c:pt idx="8099">
                  <c:v>810000</c:v>
                </c:pt>
                <c:pt idx="8100">
                  <c:v>810100</c:v>
                </c:pt>
                <c:pt idx="8101">
                  <c:v>810200</c:v>
                </c:pt>
                <c:pt idx="8102">
                  <c:v>810300</c:v>
                </c:pt>
                <c:pt idx="8103">
                  <c:v>810400</c:v>
                </c:pt>
                <c:pt idx="8104">
                  <c:v>810500</c:v>
                </c:pt>
                <c:pt idx="8105">
                  <c:v>810600</c:v>
                </c:pt>
                <c:pt idx="8106">
                  <c:v>810700</c:v>
                </c:pt>
                <c:pt idx="8107">
                  <c:v>810800</c:v>
                </c:pt>
                <c:pt idx="8108">
                  <c:v>810900</c:v>
                </c:pt>
                <c:pt idx="8109">
                  <c:v>811000</c:v>
                </c:pt>
                <c:pt idx="8110">
                  <c:v>811100</c:v>
                </c:pt>
                <c:pt idx="8111">
                  <c:v>811200</c:v>
                </c:pt>
                <c:pt idx="8112">
                  <c:v>811300</c:v>
                </c:pt>
                <c:pt idx="8113">
                  <c:v>811400</c:v>
                </c:pt>
                <c:pt idx="8114">
                  <c:v>811500</c:v>
                </c:pt>
                <c:pt idx="8115">
                  <c:v>811600</c:v>
                </c:pt>
                <c:pt idx="8116">
                  <c:v>811700</c:v>
                </c:pt>
                <c:pt idx="8117">
                  <c:v>811800</c:v>
                </c:pt>
                <c:pt idx="8118">
                  <c:v>811900</c:v>
                </c:pt>
                <c:pt idx="8119">
                  <c:v>812000</c:v>
                </c:pt>
                <c:pt idx="8120">
                  <c:v>812100</c:v>
                </c:pt>
                <c:pt idx="8121">
                  <c:v>812200</c:v>
                </c:pt>
                <c:pt idx="8122">
                  <c:v>812300</c:v>
                </c:pt>
                <c:pt idx="8123">
                  <c:v>812400</c:v>
                </c:pt>
                <c:pt idx="8124">
                  <c:v>812500</c:v>
                </c:pt>
                <c:pt idx="8125">
                  <c:v>812600</c:v>
                </c:pt>
                <c:pt idx="8126">
                  <c:v>812700</c:v>
                </c:pt>
                <c:pt idx="8127">
                  <c:v>812800</c:v>
                </c:pt>
                <c:pt idx="8128">
                  <c:v>812900</c:v>
                </c:pt>
                <c:pt idx="8129">
                  <c:v>813000</c:v>
                </c:pt>
                <c:pt idx="8130">
                  <c:v>813100</c:v>
                </c:pt>
                <c:pt idx="8131">
                  <c:v>813200</c:v>
                </c:pt>
                <c:pt idx="8132">
                  <c:v>813300</c:v>
                </c:pt>
                <c:pt idx="8133">
                  <c:v>813400</c:v>
                </c:pt>
                <c:pt idx="8134">
                  <c:v>813500</c:v>
                </c:pt>
                <c:pt idx="8135">
                  <c:v>813600</c:v>
                </c:pt>
                <c:pt idx="8136">
                  <c:v>813700</c:v>
                </c:pt>
                <c:pt idx="8137">
                  <c:v>813800</c:v>
                </c:pt>
                <c:pt idx="8138">
                  <c:v>813900</c:v>
                </c:pt>
                <c:pt idx="8139">
                  <c:v>814000</c:v>
                </c:pt>
                <c:pt idx="8140">
                  <c:v>814100</c:v>
                </c:pt>
                <c:pt idx="8141">
                  <c:v>814200</c:v>
                </c:pt>
                <c:pt idx="8142">
                  <c:v>814300</c:v>
                </c:pt>
                <c:pt idx="8143">
                  <c:v>814400</c:v>
                </c:pt>
                <c:pt idx="8144">
                  <c:v>814500</c:v>
                </c:pt>
                <c:pt idx="8145">
                  <c:v>814600</c:v>
                </c:pt>
                <c:pt idx="8146">
                  <c:v>814700</c:v>
                </c:pt>
                <c:pt idx="8147">
                  <c:v>814800</c:v>
                </c:pt>
                <c:pt idx="8148">
                  <c:v>814900</c:v>
                </c:pt>
                <c:pt idx="8149">
                  <c:v>815000</c:v>
                </c:pt>
                <c:pt idx="8150">
                  <c:v>815100</c:v>
                </c:pt>
                <c:pt idx="8151">
                  <c:v>815200</c:v>
                </c:pt>
                <c:pt idx="8152">
                  <c:v>815300</c:v>
                </c:pt>
                <c:pt idx="8153">
                  <c:v>815400</c:v>
                </c:pt>
                <c:pt idx="8154">
                  <c:v>815500</c:v>
                </c:pt>
                <c:pt idx="8155">
                  <c:v>815600</c:v>
                </c:pt>
                <c:pt idx="8156">
                  <c:v>815700</c:v>
                </c:pt>
                <c:pt idx="8157">
                  <c:v>815800</c:v>
                </c:pt>
                <c:pt idx="8158">
                  <c:v>815900</c:v>
                </c:pt>
                <c:pt idx="8159">
                  <c:v>816000</c:v>
                </c:pt>
                <c:pt idx="8160">
                  <c:v>816100</c:v>
                </c:pt>
                <c:pt idx="8161">
                  <c:v>816200</c:v>
                </c:pt>
                <c:pt idx="8162">
                  <c:v>816300</c:v>
                </c:pt>
                <c:pt idx="8163">
                  <c:v>816400</c:v>
                </c:pt>
                <c:pt idx="8164">
                  <c:v>816500</c:v>
                </c:pt>
                <c:pt idx="8165">
                  <c:v>816600</c:v>
                </c:pt>
                <c:pt idx="8166">
                  <c:v>816700</c:v>
                </c:pt>
                <c:pt idx="8167">
                  <c:v>816800</c:v>
                </c:pt>
                <c:pt idx="8168">
                  <c:v>816900</c:v>
                </c:pt>
                <c:pt idx="8169">
                  <c:v>817000</c:v>
                </c:pt>
                <c:pt idx="8170">
                  <c:v>817100</c:v>
                </c:pt>
                <c:pt idx="8171">
                  <c:v>817200</c:v>
                </c:pt>
                <c:pt idx="8172">
                  <c:v>817300</c:v>
                </c:pt>
                <c:pt idx="8173">
                  <c:v>817400</c:v>
                </c:pt>
                <c:pt idx="8174">
                  <c:v>817500</c:v>
                </c:pt>
                <c:pt idx="8175">
                  <c:v>817600</c:v>
                </c:pt>
                <c:pt idx="8176">
                  <c:v>817700</c:v>
                </c:pt>
                <c:pt idx="8177">
                  <c:v>817800</c:v>
                </c:pt>
                <c:pt idx="8178">
                  <c:v>817900</c:v>
                </c:pt>
                <c:pt idx="8179">
                  <c:v>818000</c:v>
                </c:pt>
                <c:pt idx="8180">
                  <c:v>818100</c:v>
                </c:pt>
                <c:pt idx="8181">
                  <c:v>818200</c:v>
                </c:pt>
                <c:pt idx="8182">
                  <c:v>818300</c:v>
                </c:pt>
                <c:pt idx="8183">
                  <c:v>818400</c:v>
                </c:pt>
                <c:pt idx="8184">
                  <c:v>818500</c:v>
                </c:pt>
                <c:pt idx="8185">
                  <c:v>818600</c:v>
                </c:pt>
                <c:pt idx="8186">
                  <c:v>818700</c:v>
                </c:pt>
                <c:pt idx="8187">
                  <c:v>818800</c:v>
                </c:pt>
                <c:pt idx="8188">
                  <c:v>818900</c:v>
                </c:pt>
                <c:pt idx="8189">
                  <c:v>819000</c:v>
                </c:pt>
                <c:pt idx="8190">
                  <c:v>819100</c:v>
                </c:pt>
                <c:pt idx="8191">
                  <c:v>819200</c:v>
                </c:pt>
                <c:pt idx="8192">
                  <c:v>819300</c:v>
                </c:pt>
                <c:pt idx="8193">
                  <c:v>819400</c:v>
                </c:pt>
                <c:pt idx="8194">
                  <c:v>819500</c:v>
                </c:pt>
                <c:pt idx="8195">
                  <c:v>819600</c:v>
                </c:pt>
                <c:pt idx="8196">
                  <c:v>819700</c:v>
                </c:pt>
                <c:pt idx="8197">
                  <c:v>819800</c:v>
                </c:pt>
                <c:pt idx="8198">
                  <c:v>819900</c:v>
                </c:pt>
                <c:pt idx="8199">
                  <c:v>820000</c:v>
                </c:pt>
                <c:pt idx="8200">
                  <c:v>820100</c:v>
                </c:pt>
                <c:pt idx="8201">
                  <c:v>820200</c:v>
                </c:pt>
                <c:pt idx="8202">
                  <c:v>820300</c:v>
                </c:pt>
                <c:pt idx="8203">
                  <c:v>820400</c:v>
                </c:pt>
                <c:pt idx="8204">
                  <c:v>820500</c:v>
                </c:pt>
                <c:pt idx="8205">
                  <c:v>820600</c:v>
                </c:pt>
                <c:pt idx="8206">
                  <c:v>820700</c:v>
                </c:pt>
                <c:pt idx="8207">
                  <c:v>820800</c:v>
                </c:pt>
                <c:pt idx="8208">
                  <c:v>820900</c:v>
                </c:pt>
                <c:pt idx="8209">
                  <c:v>821000</c:v>
                </c:pt>
                <c:pt idx="8210">
                  <c:v>821100</c:v>
                </c:pt>
                <c:pt idx="8211">
                  <c:v>821200</c:v>
                </c:pt>
                <c:pt idx="8212">
                  <c:v>821300</c:v>
                </c:pt>
                <c:pt idx="8213">
                  <c:v>821400</c:v>
                </c:pt>
                <c:pt idx="8214">
                  <c:v>821500</c:v>
                </c:pt>
                <c:pt idx="8215">
                  <c:v>821600</c:v>
                </c:pt>
                <c:pt idx="8216">
                  <c:v>821700</c:v>
                </c:pt>
                <c:pt idx="8217">
                  <c:v>821800</c:v>
                </c:pt>
                <c:pt idx="8218">
                  <c:v>821900</c:v>
                </c:pt>
                <c:pt idx="8219">
                  <c:v>822000</c:v>
                </c:pt>
                <c:pt idx="8220">
                  <c:v>822100</c:v>
                </c:pt>
                <c:pt idx="8221">
                  <c:v>822200</c:v>
                </c:pt>
                <c:pt idx="8222">
                  <c:v>822300</c:v>
                </c:pt>
                <c:pt idx="8223">
                  <c:v>822400</c:v>
                </c:pt>
                <c:pt idx="8224">
                  <c:v>822500</c:v>
                </c:pt>
                <c:pt idx="8225">
                  <c:v>822600</c:v>
                </c:pt>
                <c:pt idx="8226">
                  <c:v>822700</c:v>
                </c:pt>
                <c:pt idx="8227">
                  <c:v>822800</c:v>
                </c:pt>
                <c:pt idx="8228">
                  <c:v>822900</c:v>
                </c:pt>
                <c:pt idx="8229">
                  <c:v>823000</c:v>
                </c:pt>
                <c:pt idx="8230">
                  <c:v>823100</c:v>
                </c:pt>
                <c:pt idx="8231">
                  <c:v>823200</c:v>
                </c:pt>
                <c:pt idx="8232">
                  <c:v>823300</c:v>
                </c:pt>
                <c:pt idx="8233">
                  <c:v>823400</c:v>
                </c:pt>
                <c:pt idx="8234">
                  <c:v>823500</c:v>
                </c:pt>
                <c:pt idx="8235">
                  <c:v>823600</c:v>
                </c:pt>
                <c:pt idx="8236">
                  <c:v>823700</c:v>
                </c:pt>
                <c:pt idx="8237">
                  <c:v>823800</c:v>
                </c:pt>
                <c:pt idx="8238">
                  <c:v>823900</c:v>
                </c:pt>
                <c:pt idx="8239">
                  <c:v>824000</c:v>
                </c:pt>
                <c:pt idx="8240">
                  <c:v>824100</c:v>
                </c:pt>
                <c:pt idx="8241">
                  <c:v>824200</c:v>
                </c:pt>
                <c:pt idx="8242">
                  <c:v>824300</c:v>
                </c:pt>
                <c:pt idx="8243">
                  <c:v>824400</c:v>
                </c:pt>
                <c:pt idx="8244">
                  <c:v>824500</c:v>
                </c:pt>
                <c:pt idx="8245">
                  <c:v>824600</c:v>
                </c:pt>
                <c:pt idx="8246">
                  <c:v>824700</c:v>
                </c:pt>
                <c:pt idx="8247">
                  <c:v>824800</c:v>
                </c:pt>
                <c:pt idx="8248">
                  <c:v>824900</c:v>
                </c:pt>
                <c:pt idx="8249">
                  <c:v>825000</c:v>
                </c:pt>
                <c:pt idx="8250">
                  <c:v>825100</c:v>
                </c:pt>
                <c:pt idx="8251">
                  <c:v>825200</c:v>
                </c:pt>
                <c:pt idx="8252">
                  <c:v>825300</c:v>
                </c:pt>
                <c:pt idx="8253">
                  <c:v>825400</c:v>
                </c:pt>
                <c:pt idx="8254">
                  <c:v>825500</c:v>
                </c:pt>
                <c:pt idx="8255">
                  <c:v>825600</c:v>
                </c:pt>
                <c:pt idx="8256">
                  <c:v>825700</c:v>
                </c:pt>
                <c:pt idx="8257">
                  <c:v>825800</c:v>
                </c:pt>
                <c:pt idx="8258">
                  <c:v>825900</c:v>
                </c:pt>
                <c:pt idx="8259">
                  <c:v>826000</c:v>
                </c:pt>
                <c:pt idx="8260">
                  <c:v>826100</c:v>
                </c:pt>
                <c:pt idx="8261">
                  <c:v>826200</c:v>
                </c:pt>
                <c:pt idx="8262">
                  <c:v>826300</c:v>
                </c:pt>
                <c:pt idx="8263">
                  <c:v>826400</c:v>
                </c:pt>
                <c:pt idx="8264">
                  <c:v>826500</c:v>
                </c:pt>
                <c:pt idx="8265">
                  <c:v>826600</c:v>
                </c:pt>
                <c:pt idx="8266">
                  <c:v>826700</c:v>
                </c:pt>
                <c:pt idx="8267">
                  <c:v>826800</c:v>
                </c:pt>
                <c:pt idx="8268">
                  <c:v>826900</c:v>
                </c:pt>
                <c:pt idx="8269">
                  <c:v>827000</c:v>
                </c:pt>
                <c:pt idx="8270">
                  <c:v>827100</c:v>
                </c:pt>
                <c:pt idx="8271">
                  <c:v>827200</c:v>
                </c:pt>
                <c:pt idx="8272">
                  <c:v>827300</c:v>
                </c:pt>
                <c:pt idx="8273">
                  <c:v>827400</c:v>
                </c:pt>
                <c:pt idx="8274">
                  <c:v>827500</c:v>
                </c:pt>
                <c:pt idx="8275">
                  <c:v>827600</c:v>
                </c:pt>
                <c:pt idx="8276">
                  <c:v>827700</c:v>
                </c:pt>
                <c:pt idx="8277">
                  <c:v>827800</c:v>
                </c:pt>
                <c:pt idx="8278">
                  <c:v>827900</c:v>
                </c:pt>
                <c:pt idx="8279">
                  <c:v>828000</c:v>
                </c:pt>
                <c:pt idx="8280">
                  <c:v>828100</c:v>
                </c:pt>
                <c:pt idx="8281">
                  <c:v>828200</c:v>
                </c:pt>
                <c:pt idx="8282">
                  <c:v>828300</c:v>
                </c:pt>
                <c:pt idx="8283">
                  <c:v>828400</c:v>
                </c:pt>
                <c:pt idx="8284">
                  <c:v>828500</c:v>
                </c:pt>
                <c:pt idx="8285">
                  <c:v>828600</c:v>
                </c:pt>
                <c:pt idx="8286">
                  <c:v>828700</c:v>
                </c:pt>
                <c:pt idx="8287">
                  <c:v>828800</c:v>
                </c:pt>
                <c:pt idx="8288">
                  <c:v>828900</c:v>
                </c:pt>
                <c:pt idx="8289">
                  <c:v>829000</c:v>
                </c:pt>
                <c:pt idx="8290">
                  <c:v>829100</c:v>
                </c:pt>
                <c:pt idx="8291">
                  <c:v>829200</c:v>
                </c:pt>
                <c:pt idx="8292">
                  <c:v>829300</c:v>
                </c:pt>
                <c:pt idx="8293">
                  <c:v>829400</c:v>
                </c:pt>
                <c:pt idx="8294">
                  <c:v>829500</c:v>
                </c:pt>
                <c:pt idx="8295">
                  <c:v>829600</c:v>
                </c:pt>
                <c:pt idx="8296">
                  <c:v>829700</c:v>
                </c:pt>
                <c:pt idx="8297">
                  <c:v>829800</c:v>
                </c:pt>
                <c:pt idx="8298">
                  <c:v>829900</c:v>
                </c:pt>
                <c:pt idx="8299">
                  <c:v>830000</c:v>
                </c:pt>
                <c:pt idx="8300">
                  <c:v>830100</c:v>
                </c:pt>
                <c:pt idx="8301">
                  <c:v>830200</c:v>
                </c:pt>
                <c:pt idx="8302">
                  <c:v>830300</c:v>
                </c:pt>
                <c:pt idx="8303">
                  <c:v>830400</c:v>
                </c:pt>
                <c:pt idx="8304">
                  <c:v>830500</c:v>
                </c:pt>
                <c:pt idx="8305">
                  <c:v>830600</c:v>
                </c:pt>
                <c:pt idx="8306">
                  <c:v>830700</c:v>
                </c:pt>
                <c:pt idx="8307">
                  <c:v>830800</c:v>
                </c:pt>
                <c:pt idx="8308">
                  <c:v>830900</c:v>
                </c:pt>
                <c:pt idx="8309">
                  <c:v>831000</c:v>
                </c:pt>
                <c:pt idx="8310">
                  <c:v>831100</c:v>
                </c:pt>
                <c:pt idx="8311">
                  <c:v>831200</c:v>
                </c:pt>
                <c:pt idx="8312">
                  <c:v>831300</c:v>
                </c:pt>
                <c:pt idx="8313">
                  <c:v>831400</c:v>
                </c:pt>
                <c:pt idx="8314">
                  <c:v>831500</c:v>
                </c:pt>
                <c:pt idx="8315">
                  <c:v>831600</c:v>
                </c:pt>
                <c:pt idx="8316">
                  <c:v>831700</c:v>
                </c:pt>
                <c:pt idx="8317">
                  <c:v>831800</c:v>
                </c:pt>
                <c:pt idx="8318">
                  <c:v>831900</c:v>
                </c:pt>
                <c:pt idx="8319">
                  <c:v>832000</c:v>
                </c:pt>
                <c:pt idx="8320">
                  <c:v>832100</c:v>
                </c:pt>
                <c:pt idx="8321">
                  <c:v>832200</c:v>
                </c:pt>
                <c:pt idx="8322">
                  <c:v>832300</c:v>
                </c:pt>
                <c:pt idx="8323">
                  <c:v>832400</c:v>
                </c:pt>
                <c:pt idx="8324">
                  <c:v>832500</c:v>
                </c:pt>
                <c:pt idx="8325">
                  <c:v>832600</c:v>
                </c:pt>
                <c:pt idx="8326">
                  <c:v>832700</c:v>
                </c:pt>
                <c:pt idx="8327">
                  <c:v>832800</c:v>
                </c:pt>
                <c:pt idx="8328">
                  <c:v>832900</c:v>
                </c:pt>
                <c:pt idx="8329">
                  <c:v>833000</c:v>
                </c:pt>
                <c:pt idx="8330">
                  <c:v>833100</c:v>
                </c:pt>
                <c:pt idx="8331">
                  <c:v>833200</c:v>
                </c:pt>
                <c:pt idx="8332">
                  <c:v>833300</c:v>
                </c:pt>
                <c:pt idx="8333">
                  <c:v>833400</c:v>
                </c:pt>
                <c:pt idx="8334">
                  <c:v>833500</c:v>
                </c:pt>
                <c:pt idx="8335">
                  <c:v>833600</c:v>
                </c:pt>
                <c:pt idx="8336">
                  <c:v>833700</c:v>
                </c:pt>
                <c:pt idx="8337">
                  <c:v>833800</c:v>
                </c:pt>
                <c:pt idx="8338">
                  <c:v>833900</c:v>
                </c:pt>
                <c:pt idx="8339">
                  <c:v>834000</c:v>
                </c:pt>
                <c:pt idx="8340">
                  <c:v>834100</c:v>
                </c:pt>
                <c:pt idx="8341">
                  <c:v>834200</c:v>
                </c:pt>
                <c:pt idx="8342">
                  <c:v>834300</c:v>
                </c:pt>
                <c:pt idx="8343">
                  <c:v>834400</c:v>
                </c:pt>
                <c:pt idx="8344">
                  <c:v>834500</c:v>
                </c:pt>
                <c:pt idx="8345">
                  <c:v>834600</c:v>
                </c:pt>
                <c:pt idx="8346">
                  <c:v>834700</c:v>
                </c:pt>
                <c:pt idx="8347">
                  <c:v>834800</c:v>
                </c:pt>
                <c:pt idx="8348">
                  <c:v>834900</c:v>
                </c:pt>
                <c:pt idx="8349">
                  <c:v>835000</c:v>
                </c:pt>
                <c:pt idx="8350">
                  <c:v>835100</c:v>
                </c:pt>
                <c:pt idx="8351">
                  <c:v>835200</c:v>
                </c:pt>
                <c:pt idx="8352">
                  <c:v>835300</c:v>
                </c:pt>
                <c:pt idx="8353">
                  <c:v>835400</c:v>
                </c:pt>
                <c:pt idx="8354">
                  <c:v>835500</c:v>
                </c:pt>
                <c:pt idx="8355">
                  <c:v>835600</c:v>
                </c:pt>
                <c:pt idx="8356">
                  <c:v>835700</c:v>
                </c:pt>
                <c:pt idx="8357">
                  <c:v>835800</c:v>
                </c:pt>
                <c:pt idx="8358">
                  <c:v>835900</c:v>
                </c:pt>
                <c:pt idx="8359">
                  <c:v>836000</c:v>
                </c:pt>
                <c:pt idx="8360">
                  <c:v>836100</c:v>
                </c:pt>
                <c:pt idx="8361">
                  <c:v>836200</c:v>
                </c:pt>
                <c:pt idx="8362">
                  <c:v>836300</c:v>
                </c:pt>
                <c:pt idx="8363">
                  <c:v>836400</c:v>
                </c:pt>
                <c:pt idx="8364">
                  <c:v>836500</c:v>
                </c:pt>
                <c:pt idx="8365">
                  <c:v>836600</c:v>
                </c:pt>
                <c:pt idx="8366">
                  <c:v>836700</c:v>
                </c:pt>
                <c:pt idx="8367">
                  <c:v>836800</c:v>
                </c:pt>
                <c:pt idx="8368">
                  <c:v>836900</c:v>
                </c:pt>
                <c:pt idx="8369">
                  <c:v>837000</c:v>
                </c:pt>
                <c:pt idx="8370">
                  <c:v>837100</c:v>
                </c:pt>
                <c:pt idx="8371">
                  <c:v>837200</c:v>
                </c:pt>
                <c:pt idx="8372">
                  <c:v>837300</c:v>
                </c:pt>
                <c:pt idx="8373">
                  <c:v>837400</c:v>
                </c:pt>
                <c:pt idx="8374">
                  <c:v>837500</c:v>
                </c:pt>
                <c:pt idx="8375">
                  <c:v>837600</c:v>
                </c:pt>
                <c:pt idx="8376">
                  <c:v>837700</c:v>
                </c:pt>
                <c:pt idx="8377">
                  <c:v>837800</c:v>
                </c:pt>
                <c:pt idx="8378">
                  <c:v>837900</c:v>
                </c:pt>
                <c:pt idx="8379">
                  <c:v>838000</c:v>
                </c:pt>
                <c:pt idx="8380">
                  <c:v>838100</c:v>
                </c:pt>
                <c:pt idx="8381">
                  <c:v>838200</c:v>
                </c:pt>
                <c:pt idx="8382">
                  <c:v>838300</c:v>
                </c:pt>
                <c:pt idx="8383">
                  <c:v>838400</c:v>
                </c:pt>
                <c:pt idx="8384">
                  <c:v>838500</c:v>
                </c:pt>
                <c:pt idx="8385">
                  <c:v>838600</c:v>
                </c:pt>
                <c:pt idx="8386">
                  <c:v>838700</c:v>
                </c:pt>
                <c:pt idx="8387">
                  <c:v>838800</c:v>
                </c:pt>
                <c:pt idx="8388">
                  <c:v>838900</c:v>
                </c:pt>
                <c:pt idx="8389">
                  <c:v>839000</c:v>
                </c:pt>
                <c:pt idx="8390">
                  <c:v>839100</c:v>
                </c:pt>
                <c:pt idx="8391">
                  <c:v>839200</c:v>
                </c:pt>
                <c:pt idx="8392">
                  <c:v>839300</c:v>
                </c:pt>
                <c:pt idx="8393">
                  <c:v>839400</c:v>
                </c:pt>
                <c:pt idx="8394">
                  <c:v>839500</c:v>
                </c:pt>
                <c:pt idx="8395">
                  <c:v>839600</c:v>
                </c:pt>
                <c:pt idx="8396">
                  <c:v>839700</c:v>
                </c:pt>
                <c:pt idx="8397">
                  <c:v>839800</c:v>
                </c:pt>
                <c:pt idx="8398">
                  <c:v>839900</c:v>
                </c:pt>
                <c:pt idx="8399">
                  <c:v>840000</c:v>
                </c:pt>
                <c:pt idx="8400">
                  <c:v>840100</c:v>
                </c:pt>
                <c:pt idx="8401">
                  <c:v>840200</c:v>
                </c:pt>
                <c:pt idx="8402">
                  <c:v>840300</c:v>
                </c:pt>
                <c:pt idx="8403">
                  <c:v>840400</c:v>
                </c:pt>
                <c:pt idx="8404">
                  <c:v>840500</c:v>
                </c:pt>
                <c:pt idx="8405">
                  <c:v>840600</c:v>
                </c:pt>
                <c:pt idx="8406">
                  <c:v>840700</c:v>
                </c:pt>
                <c:pt idx="8407">
                  <c:v>840800</c:v>
                </c:pt>
                <c:pt idx="8408">
                  <c:v>840900</c:v>
                </c:pt>
                <c:pt idx="8409">
                  <c:v>841000</c:v>
                </c:pt>
                <c:pt idx="8410">
                  <c:v>841100</c:v>
                </c:pt>
                <c:pt idx="8411">
                  <c:v>841200</c:v>
                </c:pt>
                <c:pt idx="8412">
                  <c:v>841300</c:v>
                </c:pt>
                <c:pt idx="8413">
                  <c:v>841400</c:v>
                </c:pt>
                <c:pt idx="8414">
                  <c:v>841500</c:v>
                </c:pt>
                <c:pt idx="8415">
                  <c:v>841600</c:v>
                </c:pt>
                <c:pt idx="8416">
                  <c:v>841700</c:v>
                </c:pt>
                <c:pt idx="8417">
                  <c:v>841800</c:v>
                </c:pt>
                <c:pt idx="8418">
                  <c:v>841900</c:v>
                </c:pt>
                <c:pt idx="8419">
                  <c:v>842000</c:v>
                </c:pt>
                <c:pt idx="8420">
                  <c:v>842100</c:v>
                </c:pt>
                <c:pt idx="8421">
                  <c:v>842200</c:v>
                </c:pt>
                <c:pt idx="8422">
                  <c:v>842300</c:v>
                </c:pt>
                <c:pt idx="8423">
                  <c:v>842400</c:v>
                </c:pt>
                <c:pt idx="8424">
                  <c:v>842500</c:v>
                </c:pt>
                <c:pt idx="8425">
                  <c:v>842600</c:v>
                </c:pt>
                <c:pt idx="8426">
                  <c:v>842700</c:v>
                </c:pt>
                <c:pt idx="8427">
                  <c:v>842800</c:v>
                </c:pt>
                <c:pt idx="8428">
                  <c:v>842900</c:v>
                </c:pt>
                <c:pt idx="8429">
                  <c:v>843000</c:v>
                </c:pt>
                <c:pt idx="8430">
                  <c:v>843100</c:v>
                </c:pt>
                <c:pt idx="8431">
                  <c:v>843200</c:v>
                </c:pt>
                <c:pt idx="8432">
                  <c:v>843300</c:v>
                </c:pt>
                <c:pt idx="8433">
                  <c:v>843400</c:v>
                </c:pt>
                <c:pt idx="8434">
                  <c:v>843500</c:v>
                </c:pt>
                <c:pt idx="8435">
                  <c:v>843600</c:v>
                </c:pt>
                <c:pt idx="8436">
                  <c:v>843700</c:v>
                </c:pt>
                <c:pt idx="8437">
                  <c:v>843800</c:v>
                </c:pt>
                <c:pt idx="8438">
                  <c:v>843900</c:v>
                </c:pt>
                <c:pt idx="8439">
                  <c:v>844000</c:v>
                </c:pt>
                <c:pt idx="8440">
                  <c:v>844100</c:v>
                </c:pt>
                <c:pt idx="8441">
                  <c:v>844200</c:v>
                </c:pt>
                <c:pt idx="8442">
                  <c:v>844300</c:v>
                </c:pt>
                <c:pt idx="8443">
                  <c:v>844400</c:v>
                </c:pt>
                <c:pt idx="8444">
                  <c:v>844500</c:v>
                </c:pt>
                <c:pt idx="8445">
                  <c:v>844600</c:v>
                </c:pt>
                <c:pt idx="8446">
                  <c:v>844700</c:v>
                </c:pt>
                <c:pt idx="8447">
                  <c:v>844800</c:v>
                </c:pt>
                <c:pt idx="8448">
                  <c:v>844900</c:v>
                </c:pt>
                <c:pt idx="8449">
                  <c:v>845000</c:v>
                </c:pt>
                <c:pt idx="8450">
                  <c:v>845100</c:v>
                </c:pt>
                <c:pt idx="8451">
                  <c:v>845200</c:v>
                </c:pt>
                <c:pt idx="8452">
                  <c:v>845300</c:v>
                </c:pt>
                <c:pt idx="8453">
                  <c:v>845400</c:v>
                </c:pt>
                <c:pt idx="8454">
                  <c:v>845500</c:v>
                </c:pt>
                <c:pt idx="8455">
                  <c:v>845600</c:v>
                </c:pt>
                <c:pt idx="8456">
                  <c:v>845700</c:v>
                </c:pt>
                <c:pt idx="8457">
                  <c:v>845800</c:v>
                </c:pt>
                <c:pt idx="8458">
                  <c:v>845900</c:v>
                </c:pt>
                <c:pt idx="8459">
                  <c:v>846000</c:v>
                </c:pt>
                <c:pt idx="8460">
                  <c:v>846100</c:v>
                </c:pt>
                <c:pt idx="8461">
                  <c:v>846200</c:v>
                </c:pt>
                <c:pt idx="8462">
                  <c:v>846300</c:v>
                </c:pt>
                <c:pt idx="8463">
                  <c:v>846400</c:v>
                </c:pt>
                <c:pt idx="8464">
                  <c:v>846500</c:v>
                </c:pt>
                <c:pt idx="8465">
                  <c:v>846600</c:v>
                </c:pt>
                <c:pt idx="8466">
                  <c:v>846700</c:v>
                </c:pt>
                <c:pt idx="8467">
                  <c:v>846800</c:v>
                </c:pt>
                <c:pt idx="8468">
                  <c:v>846900</c:v>
                </c:pt>
                <c:pt idx="8469">
                  <c:v>847000</c:v>
                </c:pt>
                <c:pt idx="8470">
                  <c:v>847100</c:v>
                </c:pt>
                <c:pt idx="8471">
                  <c:v>847200</c:v>
                </c:pt>
                <c:pt idx="8472">
                  <c:v>847300</c:v>
                </c:pt>
                <c:pt idx="8473">
                  <c:v>847400</c:v>
                </c:pt>
                <c:pt idx="8474">
                  <c:v>847500</c:v>
                </c:pt>
                <c:pt idx="8475">
                  <c:v>847600</c:v>
                </c:pt>
                <c:pt idx="8476">
                  <c:v>847700</c:v>
                </c:pt>
                <c:pt idx="8477">
                  <c:v>847800</c:v>
                </c:pt>
                <c:pt idx="8478">
                  <c:v>847900</c:v>
                </c:pt>
                <c:pt idx="8479">
                  <c:v>848000</c:v>
                </c:pt>
                <c:pt idx="8480">
                  <c:v>848100</c:v>
                </c:pt>
                <c:pt idx="8481">
                  <c:v>848200</c:v>
                </c:pt>
                <c:pt idx="8482">
                  <c:v>848300</c:v>
                </c:pt>
                <c:pt idx="8483">
                  <c:v>848400</c:v>
                </c:pt>
                <c:pt idx="8484">
                  <c:v>848500</c:v>
                </c:pt>
                <c:pt idx="8485">
                  <c:v>848600</c:v>
                </c:pt>
                <c:pt idx="8486">
                  <c:v>848700</c:v>
                </c:pt>
                <c:pt idx="8487">
                  <c:v>848800</c:v>
                </c:pt>
                <c:pt idx="8488">
                  <c:v>848900</c:v>
                </c:pt>
                <c:pt idx="8489">
                  <c:v>849000</c:v>
                </c:pt>
                <c:pt idx="8490">
                  <c:v>849100</c:v>
                </c:pt>
                <c:pt idx="8491">
                  <c:v>849200</c:v>
                </c:pt>
                <c:pt idx="8492">
                  <c:v>849300</c:v>
                </c:pt>
                <c:pt idx="8493">
                  <c:v>849400</c:v>
                </c:pt>
                <c:pt idx="8494">
                  <c:v>849500</c:v>
                </c:pt>
                <c:pt idx="8495">
                  <c:v>849600</c:v>
                </c:pt>
                <c:pt idx="8496">
                  <c:v>849700</c:v>
                </c:pt>
                <c:pt idx="8497">
                  <c:v>849800</c:v>
                </c:pt>
                <c:pt idx="8498">
                  <c:v>849900</c:v>
                </c:pt>
                <c:pt idx="8499">
                  <c:v>850000</c:v>
                </c:pt>
                <c:pt idx="8500">
                  <c:v>850100</c:v>
                </c:pt>
                <c:pt idx="8501">
                  <c:v>850200</c:v>
                </c:pt>
                <c:pt idx="8502">
                  <c:v>850300</c:v>
                </c:pt>
                <c:pt idx="8503">
                  <c:v>850400</c:v>
                </c:pt>
                <c:pt idx="8504">
                  <c:v>850500</c:v>
                </c:pt>
                <c:pt idx="8505">
                  <c:v>850600</c:v>
                </c:pt>
                <c:pt idx="8506">
                  <c:v>850700</c:v>
                </c:pt>
                <c:pt idx="8507">
                  <c:v>850800</c:v>
                </c:pt>
                <c:pt idx="8508">
                  <c:v>850900</c:v>
                </c:pt>
                <c:pt idx="8509">
                  <c:v>851000</c:v>
                </c:pt>
                <c:pt idx="8510">
                  <c:v>851100</c:v>
                </c:pt>
                <c:pt idx="8511">
                  <c:v>851200</c:v>
                </c:pt>
                <c:pt idx="8512">
                  <c:v>851300</c:v>
                </c:pt>
                <c:pt idx="8513">
                  <c:v>851400</c:v>
                </c:pt>
                <c:pt idx="8514">
                  <c:v>851500</c:v>
                </c:pt>
                <c:pt idx="8515">
                  <c:v>851600</c:v>
                </c:pt>
                <c:pt idx="8516">
                  <c:v>851700</c:v>
                </c:pt>
                <c:pt idx="8517">
                  <c:v>851800</c:v>
                </c:pt>
                <c:pt idx="8518">
                  <c:v>851900</c:v>
                </c:pt>
                <c:pt idx="8519">
                  <c:v>852000</c:v>
                </c:pt>
                <c:pt idx="8520">
                  <c:v>852100</c:v>
                </c:pt>
                <c:pt idx="8521">
                  <c:v>852200</c:v>
                </c:pt>
                <c:pt idx="8522">
                  <c:v>852300</c:v>
                </c:pt>
                <c:pt idx="8523">
                  <c:v>852400</c:v>
                </c:pt>
                <c:pt idx="8524">
                  <c:v>852500</c:v>
                </c:pt>
                <c:pt idx="8525">
                  <c:v>852600</c:v>
                </c:pt>
                <c:pt idx="8526">
                  <c:v>852700</c:v>
                </c:pt>
                <c:pt idx="8527">
                  <c:v>852800</c:v>
                </c:pt>
                <c:pt idx="8528">
                  <c:v>852900</c:v>
                </c:pt>
                <c:pt idx="8529">
                  <c:v>853000</c:v>
                </c:pt>
                <c:pt idx="8530">
                  <c:v>853100</c:v>
                </c:pt>
                <c:pt idx="8531">
                  <c:v>853200</c:v>
                </c:pt>
                <c:pt idx="8532">
                  <c:v>853300</c:v>
                </c:pt>
                <c:pt idx="8533">
                  <c:v>853400</c:v>
                </c:pt>
                <c:pt idx="8534">
                  <c:v>853500</c:v>
                </c:pt>
                <c:pt idx="8535">
                  <c:v>853600</c:v>
                </c:pt>
                <c:pt idx="8536">
                  <c:v>853700</c:v>
                </c:pt>
                <c:pt idx="8537">
                  <c:v>853800</c:v>
                </c:pt>
                <c:pt idx="8538">
                  <c:v>853900</c:v>
                </c:pt>
                <c:pt idx="8539">
                  <c:v>854000</c:v>
                </c:pt>
                <c:pt idx="8540">
                  <c:v>854100</c:v>
                </c:pt>
                <c:pt idx="8541">
                  <c:v>854200</c:v>
                </c:pt>
                <c:pt idx="8542">
                  <c:v>854300</c:v>
                </c:pt>
                <c:pt idx="8543">
                  <c:v>854400</c:v>
                </c:pt>
                <c:pt idx="8544">
                  <c:v>854500</c:v>
                </c:pt>
                <c:pt idx="8545">
                  <c:v>854600</c:v>
                </c:pt>
                <c:pt idx="8546">
                  <c:v>854700</c:v>
                </c:pt>
                <c:pt idx="8547">
                  <c:v>854800</c:v>
                </c:pt>
                <c:pt idx="8548">
                  <c:v>854900</c:v>
                </c:pt>
                <c:pt idx="8549">
                  <c:v>855000</c:v>
                </c:pt>
                <c:pt idx="8550">
                  <c:v>855100</c:v>
                </c:pt>
                <c:pt idx="8551">
                  <c:v>855200</c:v>
                </c:pt>
                <c:pt idx="8552">
                  <c:v>855300</c:v>
                </c:pt>
                <c:pt idx="8553">
                  <c:v>855400</c:v>
                </c:pt>
                <c:pt idx="8554">
                  <c:v>855500</c:v>
                </c:pt>
                <c:pt idx="8555">
                  <c:v>855600</c:v>
                </c:pt>
                <c:pt idx="8556">
                  <c:v>855700</c:v>
                </c:pt>
                <c:pt idx="8557">
                  <c:v>855800</c:v>
                </c:pt>
                <c:pt idx="8558">
                  <c:v>855900</c:v>
                </c:pt>
                <c:pt idx="8559">
                  <c:v>856000</c:v>
                </c:pt>
                <c:pt idx="8560">
                  <c:v>856100</c:v>
                </c:pt>
                <c:pt idx="8561">
                  <c:v>856200</c:v>
                </c:pt>
                <c:pt idx="8562">
                  <c:v>856300</c:v>
                </c:pt>
                <c:pt idx="8563">
                  <c:v>856400</c:v>
                </c:pt>
                <c:pt idx="8564">
                  <c:v>856500</c:v>
                </c:pt>
                <c:pt idx="8565">
                  <c:v>856600</c:v>
                </c:pt>
                <c:pt idx="8566">
                  <c:v>856700</c:v>
                </c:pt>
                <c:pt idx="8567">
                  <c:v>856800</c:v>
                </c:pt>
                <c:pt idx="8568">
                  <c:v>856900</c:v>
                </c:pt>
                <c:pt idx="8569">
                  <c:v>857000</c:v>
                </c:pt>
                <c:pt idx="8570">
                  <c:v>857100</c:v>
                </c:pt>
                <c:pt idx="8571">
                  <c:v>857200</c:v>
                </c:pt>
                <c:pt idx="8572">
                  <c:v>857300</c:v>
                </c:pt>
                <c:pt idx="8573">
                  <c:v>857400</c:v>
                </c:pt>
                <c:pt idx="8574">
                  <c:v>857500</c:v>
                </c:pt>
                <c:pt idx="8575">
                  <c:v>857600</c:v>
                </c:pt>
                <c:pt idx="8576">
                  <c:v>857700</c:v>
                </c:pt>
                <c:pt idx="8577">
                  <c:v>857800</c:v>
                </c:pt>
                <c:pt idx="8578">
                  <c:v>857900</c:v>
                </c:pt>
                <c:pt idx="8579">
                  <c:v>858000</c:v>
                </c:pt>
                <c:pt idx="8580">
                  <c:v>858100</c:v>
                </c:pt>
                <c:pt idx="8581">
                  <c:v>858200</c:v>
                </c:pt>
                <c:pt idx="8582">
                  <c:v>858300</c:v>
                </c:pt>
                <c:pt idx="8583">
                  <c:v>858400</c:v>
                </c:pt>
                <c:pt idx="8584">
                  <c:v>858500</c:v>
                </c:pt>
                <c:pt idx="8585">
                  <c:v>858600</c:v>
                </c:pt>
                <c:pt idx="8586">
                  <c:v>858700</c:v>
                </c:pt>
                <c:pt idx="8587">
                  <c:v>858800</c:v>
                </c:pt>
                <c:pt idx="8588">
                  <c:v>858900</c:v>
                </c:pt>
                <c:pt idx="8589">
                  <c:v>859000</c:v>
                </c:pt>
                <c:pt idx="8590">
                  <c:v>859100</c:v>
                </c:pt>
                <c:pt idx="8591">
                  <c:v>859200</c:v>
                </c:pt>
                <c:pt idx="8592">
                  <c:v>859300</c:v>
                </c:pt>
                <c:pt idx="8593">
                  <c:v>859400</c:v>
                </c:pt>
                <c:pt idx="8594">
                  <c:v>859500</c:v>
                </c:pt>
                <c:pt idx="8595">
                  <c:v>859600</c:v>
                </c:pt>
                <c:pt idx="8596">
                  <c:v>859700</c:v>
                </c:pt>
                <c:pt idx="8597">
                  <c:v>859800</c:v>
                </c:pt>
                <c:pt idx="8598">
                  <c:v>859900</c:v>
                </c:pt>
                <c:pt idx="8599">
                  <c:v>860000</c:v>
                </c:pt>
                <c:pt idx="8600">
                  <c:v>860100</c:v>
                </c:pt>
                <c:pt idx="8601">
                  <c:v>860200</c:v>
                </c:pt>
                <c:pt idx="8602">
                  <c:v>860300</c:v>
                </c:pt>
                <c:pt idx="8603">
                  <c:v>860400</c:v>
                </c:pt>
                <c:pt idx="8604">
                  <c:v>860500</c:v>
                </c:pt>
                <c:pt idx="8605">
                  <c:v>860600</c:v>
                </c:pt>
                <c:pt idx="8606">
                  <c:v>860700</c:v>
                </c:pt>
                <c:pt idx="8607">
                  <c:v>860800</c:v>
                </c:pt>
                <c:pt idx="8608">
                  <c:v>860900</c:v>
                </c:pt>
                <c:pt idx="8609">
                  <c:v>861000</c:v>
                </c:pt>
                <c:pt idx="8610">
                  <c:v>861100</c:v>
                </c:pt>
                <c:pt idx="8611">
                  <c:v>861200</c:v>
                </c:pt>
                <c:pt idx="8612">
                  <c:v>861300</c:v>
                </c:pt>
                <c:pt idx="8613">
                  <c:v>861400</c:v>
                </c:pt>
                <c:pt idx="8614">
                  <c:v>861500</c:v>
                </c:pt>
                <c:pt idx="8615">
                  <c:v>861600</c:v>
                </c:pt>
                <c:pt idx="8616">
                  <c:v>861700</c:v>
                </c:pt>
                <c:pt idx="8617">
                  <c:v>861800</c:v>
                </c:pt>
                <c:pt idx="8618">
                  <c:v>861900</c:v>
                </c:pt>
                <c:pt idx="8619">
                  <c:v>862000</c:v>
                </c:pt>
                <c:pt idx="8620">
                  <c:v>862100</c:v>
                </c:pt>
                <c:pt idx="8621">
                  <c:v>862200</c:v>
                </c:pt>
                <c:pt idx="8622">
                  <c:v>862300</c:v>
                </c:pt>
                <c:pt idx="8623">
                  <c:v>862400</c:v>
                </c:pt>
                <c:pt idx="8624">
                  <c:v>862500</c:v>
                </c:pt>
                <c:pt idx="8625">
                  <c:v>862600</c:v>
                </c:pt>
                <c:pt idx="8626">
                  <c:v>862700</c:v>
                </c:pt>
                <c:pt idx="8627">
                  <c:v>862800</c:v>
                </c:pt>
                <c:pt idx="8628">
                  <c:v>862900</c:v>
                </c:pt>
                <c:pt idx="8629">
                  <c:v>863000</c:v>
                </c:pt>
                <c:pt idx="8630">
                  <c:v>863100</c:v>
                </c:pt>
                <c:pt idx="8631">
                  <c:v>863200</c:v>
                </c:pt>
                <c:pt idx="8632">
                  <c:v>863300</c:v>
                </c:pt>
                <c:pt idx="8633">
                  <c:v>863400</c:v>
                </c:pt>
                <c:pt idx="8634">
                  <c:v>863500</c:v>
                </c:pt>
                <c:pt idx="8635">
                  <c:v>863600</c:v>
                </c:pt>
                <c:pt idx="8636">
                  <c:v>863700</c:v>
                </c:pt>
                <c:pt idx="8637">
                  <c:v>863800</c:v>
                </c:pt>
                <c:pt idx="8638">
                  <c:v>863900</c:v>
                </c:pt>
                <c:pt idx="8639">
                  <c:v>864000</c:v>
                </c:pt>
                <c:pt idx="8640">
                  <c:v>864100</c:v>
                </c:pt>
                <c:pt idx="8641">
                  <c:v>864200</c:v>
                </c:pt>
                <c:pt idx="8642">
                  <c:v>864300</c:v>
                </c:pt>
                <c:pt idx="8643">
                  <c:v>864400</c:v>
                </c:pt>
                <c:pt idx="8644">
                  <c:v>864500</c:v>
                </c:pt>
                <c:pt idx="8645">
                  <c:v>864600</c:v>
                </c:pt>
                <c:pt idx="8646">
                  <c:v>864700</c:v>
                </c:pt>
                <c:pt idx="8647">
                  <c:v>864800</c:v>
                </c:pt>
                <c:pt idx="8648">
                  <c:v>864900</c:v>
                </c:pt>
                <c:pt idx="8649">
                  <c:v>865000</c:v>
                </c:pt>
                <c:pt idx="8650">
                  <c:v>865100</c:v>
                </c:pt>
                <c:pt idx="8651">
                  <c:v>865200</c:v>
                </c:pt>
                <c:pt idx="8652">
                  <c:v>865300</c:v>
                </c:pt>
                <c:pt idx="8653">
                  <c:v>865400</c:v>
                </c:pt>
                <c:pt idx="8654">
                  <c:v>865500</c:v>
                </c:pt>
                <c:pt idx="8655">
                  <c:v>865600</c:v>
                </c:pt>
                <c:pt idx="8656">
                  <c:v>865700</c:v>
                </c:pt>
                <c:pt idx="8657">
                  <c:v>865800</c:v>
                </c:pt>
                <c:pt idx="8658">
                  <c:v>865900</c:v>
                </c:pt>
                <c:pt idx="8659">
                  <c:v>866000</c:v>
                </c:pt>
                <c:pt idx="8660">
                  <c:v>866100</c:v>
                </c:pt>
                <c:pt idx="8661">
                  <c:v>866200</c:v>
                </c:pt>
                <c:pt idx="8662">
                  <c:v>866300</c:v>
                </c:pt>
                <c:pt idx="8663">
                  <c:v>866400</c:v>
                </c:pt>
                <c:pt idx="8664">
                  <c:v>866500</c:v>
                </c:pt>
                <c:pt idx="8665">
                  <c:v>866600</c:v>
                </c:pt>
                <c:pt idx="8666">
                  <c:v>866700</c:v>
                </c:pt>
                <c:pt idx="8667">
                  <c:v>866800</c:v>
                </c:pt>
                <c:pt idx="8668">
                  <c:v>866900</c:v>
                </c:pt>
                <c:pt idx="8669">
                  <c:v>867000</c:v>
                </c:pt>
                <c:pt idx="8670">
                  <c:v>867100</c:v>
                </c:pt>
                <c:pt idx="8671">
                  <c:v>867200</c:v>
                </c:pt>
                <c:pt idx="8672">
                  <c:v>867300</c:v>
                </c:pt>
                <c:pt idx="8673">
                  <c:v>867400</c:v>
                </c:pt>
                <c:pt idx="8674">
                  <c:v>867500</c:v>
                </c:pt>
                <c:pt idx="8675">
                  <c:v>867600</c:v>
                </c:pt>
                <c:pt idx="8676">
                  <c:v>867700</c:v>
                </c:pt>
                <c:pt idx="8677">
                  <c:v>867800</c:v>
                </c:pt>
                <c:pt idx="8678">
                  <c:v>867900</c:v>
                </c:pt>
                <c:pt idx="8679">
                  <c:v>868000</c:v>
                </c:pt>
                <c:pt idx="8680">
                  <c:v>868100</c:v>
                </c:pt>
                <c:pt idx="8681">
                  <c:v>868200</c:v>
                </c:pt>
                <c:pt idx="8682">
                  <c:v>868300</c:v>
                </c:pt>
                <c:pt idx="8683">
                  <c:v>868400</c:v>
                </c:pt>
                <c:pt idx="8684">
                  <c:v>868500</c:v>
                </c:pt>
                <c:pt idx="8685">
                  <c:v>868600</c:v>
                </c:pt>
                <c:pt idx="8686">
                  <c:v>868700</c:v>
                </c:pt>
                <c:pt idx="8687">
                  <c:v>868800</c:v>
                </c:pt>
                <c:pt idx="8688">
                  <c:v>868900</c:v>
                </c:pt>
                <c:pt idx="8689">
                  <c:v>869000</c:v>
                </c:pt>
                <c:pt idx="8690">
                  <c:v>869100</c:v>
                </c:pt>
                <c:pt idx="8691">
                  <c:v>869200</c:v>
                </c:pt>
                <c:pt idx="8692">
                  <c:v>869300</c:v>
                </c:pt>
                <c:pt idx="8693">
                  <c:v>869400</c:v>
                </c:pt>
                <c:pt idx="8694">
                  <c:v>869500</c:v>
                </c:pt>
                <c:pt idx="8695">
                  <c:v>869600</c:v>
                </c:pt>
                <c:pt idx="8696">
                  <c:v>869700</c:v>
                </c:pt>
                <c:pt idx="8697">
                  <c:v>869800</c:v>
                </c:pt>
                <c:pt idx="8698">
                  <c:v>869900</c:v>
                </c:pt>
                <c:pt idx="8699">
                  <c:v>870000</c:v>
                </c:pt>
                <c:pt idx="8700">
                  <c:v>870100</c:v>
                </c:pt>
                <c:pt idx="8701">
                  <c:v>870200</c:v>
                </c:pt>
                <c:pt idx="8702">
                  <c:v>870300</c:v>
                </c:pt>
                <c:pt idx="8703">
                  <c:v>870400</c:v>
                </c:pt>
                <c:pt idx="8704">
                  <c:v>870500</c:v>
                </c:pt>
                <c:pt idx="8705">
                  <c:v>870600</c:v>
                </c:pt>
                <c:pt idx="8706">
                  <c:v>870700</c:v>
                </c:pt>
                <c:pt idx="8707">
                  <c:v>870800</c:v>
                </c:pt>
                <c:pt idx="8708">
                  <c:v>870900</c:v>
                </c:pt>
                <c:pt idx="8709">
                  <c:v>871000</c:v>
                </c:pt>
                <c:pt idx="8710">
                  <c:v>871100</c:v>
                </c:pt>
                <c:pt idx="8711">
                  <c:v>871200</c:v>
                </c:pt>
                <c:pt idx="8712">
                  <c:v>871300</c:v>
                </c:pt>
                <c:pt idx="8713">
                  <c:v>871400</c:v>
                </c:pt>
                <c:pt idx="8714">
                  <c:v>871500</c:v>
                </c:pt>
                <c:pt idx="8715">
                  <c:v>871600</c:v>
                </c:pt>
                <c:pt idx="8716">
                  <c:v>871700</c:v>
                </c:pt>
                <c:pt idx="8717">
                  <c:v>871800</c:v>
                </c:pt>
                <c:pt idx="8718">
                  <c:v>871900</c:v>
                </c:pt>
                <c:pt idx="8719">
                  <c:v>872000</c:v>
                </c:pt>
                <c:pt idx="8720">
                  <c:v>872100</c:v>
                </c:pt>
                <c:pt idx="8721">
                  <c:v>872200</c:v>
                </c:pt>
                <c:pt idx="8722">
                  <c:v>872300</c:v>
                </c:pt>
                <c:pt idx="8723">
                  <c:v>872400</c:v>
                </c:pt>
                <c:pt idx="8724">
                  <c:v>872500</c:v>
                </c:pt>
                <c:pt idx="8725">
                  <c:v>872600</c:v>
                </c:pt>
                <c:pt idx="8726">
                  <c:v>872700</c:v>
                </c:pt>
                <c:pt idx="8727">
                  <c:v>872800</c:v>
                </c:pt>
                <c:pt idx="8728">
                  <c:v>872900</c:v>
                </c:pt>
                <c:pt idx="8729">
                  <c:v>873000</c:v>
                </c:pt>
                <c:pt idx="8730">
                  <c:v>873100</c:v>
                </c:pt>
                <c:pt idx="8731">
                  <c:v>873200</c:v>
                </c:pt>
                <c:pt idx="8732">
                  <c:v>873300</c:v>
                </c:pt>
                <c:pt idx="8733">
                  <c:v>873400</c:v>
                </c:pt>
                <c:pt idx="8734">
                  <c:v>873500</c:v>
                </c:pt>
                <c:pt idx="8735">
                  <c:v>873600</c:v>
                </c:pt>
                <c:pt idx="8736">
                  <c:v>873700</c:v>
                </c:pt>
                <c:pt idx="8737">
                  <c:v>873800</c:v>
                </c:pt>
                <c:pt idx="8738">
                  <c:v>873900</c:v>
                </c:pt>
                <c:pt idx="8739">
                  <c:v>874000</c:v>
                </c:pt>
                <c:pt idx="8740">
                  <c:v>874100</c:v>
                </c:pt>
                <c:pt idx="8741">
                  <c:v>874200</c:v>
                </c:pt>
                <c:pt idx="8742">
                  <c:v>874300</c:v>
                </c:pt>
                <c:pt idx="8743">
                  <c:v>874400</c:v>
                </c:pt>
                <c:pt idx="8744">
                  <c:v>874500</c:v>
                </c:pt>
                <c:pt idx="8745">
                  <c:v>874600</c:v>
                </c:pt>
                <c:pt idx="8746">
                  <c:v>874700</c:v>
                </c:pt>
                <c:pt idx="8747">
                  <c:v>874800</c:v>
                </c:pt>
                <c:pt idx="8748">
                  <c:v>874900</c:v>
                </c:pt>
                <c:pt idx="8749">
                  <c:v>875000</c:v>
                </c:pt>
                <c:pt idx="8750">
                  <c:v>875100</c:v>
                </c:pt>
                <c:pt idx="8751">
                  <c:v>875200</c:v>
                </c:pt>
                <c:pt idx="8752">
                  <c:v>875300</c:v>
                </c:pt>
                <c:pt idx="8753">
                  <c:v>875400</c:v>
                </c:pt>
                <c:pt idx="8754">
                  <c:v>875500</c:v>
                </c:pt>
                <c:pt idx="8755">
                  <c:v>875600</c:v>
                </c:pt>
                <c:pt idx="8756">
                  <c:v>875700</c:v>
                </c:pt>
                <c:pt idx="8757">
                  <c:v>875800</c:v>
                </c:pt>
                <c:pt idx="8758">
                  <c:v>875900</c:v>
                </c:pt>
                <c:pt idx="8759">
                  <c:v>876000</c:v>
                </c:pt>
                <c:pt idx="8760">
                  <c:v>876100</c:v>
                </c:pt>
                <c:pt idx="8761">
                  <c:v>876200</c:v>
                </c:pt>
                <c:pt idx="8762">
                  <c:v>876300</c:v>
                </c:pt>
                <c:pt idx="8763">
                  <c:v>876400</c:v>
                </c:pt>
                <c:pt idx="8764">
                  <c:v>876500</c:v>
                </c:pt>
                <c:pt idx="8765">
                  <c:v>876600</c:v>
                </c:pt>
                <c:pt idx="8766">
                  <c:v>876700</c:v>
                </c:pt>
                <c:pt idx="8767">
                  <c:v>876800</c:v>
                </c:pt>
                <c:pt idx="8768">
                  <c:v>876900</c:v>
                </c:pt>
                <c:pt idx="8769">
                  <c:v>877000</c:v>
                </c:pt>
                <c:pt idx="8770">
                  <c:v>877100</c:v>
                </c:pt>
                <c:pt idx="8771">
                  <c:v>877200</c:v>
                </c:pt>
                <c:pt idx="8772">
                  <c:v>877300</c:v>
                </c:pt>
                <c:pt idx="8773">
                  <c:v>877400</c:v>
                </c:pt>
                <c:pt idx="8774">
                  <c:v>877500</c:v>
                </c:pt>
                <c:pt idx="8775">
                  <c:v>877600</c:v>
                </c:pt>
                <c:pt idx="8776">
                  <c:v>877700</c:v>
                </c:pt>
                <c:pt idx="8777">
                  <c:v>877800</c:v>
                </c:pt>
                <c:pt idx="8778">
                  <c:v>877900</c:v>
                </c:pt>
                <c:pt idx="8779">
                  <c:v>878000</c:v>
                </c:pt>
                <c:pt idx="8780">
                  <c:v>878100</c:v>
                </c:pt>
                <c:pt idx="8781">
                  <c:v>878200</c:v>
                </c:pt>
                <c:pt idx="8782">
                  <c:v>878300</c:v>
                </c:pt>
                <c:pt idx="8783">
                  <c:v>878400</c:v>
                </c:pt>
                <c:pt idx="8784">
                  <c:v>878500</c:v>
                </c:pt>
                <c:pt idx="8785">
                  <c:v>878600</c:v>
                </c:pt>
                <c:pt idx="8786">
                  <c:v>878700</c:v>
                </c:pt>
                <c:pt idx="8787">
                  <c:v>878800</c:v>
                </c:pt>
                <c:pt idx="8788">
                  <c:v>878900</c:v>
                </c:pt>
                <c:pt idx="8789">
                  <c:v>879000</c:v>
                </c:pt>
                <c:pt idx="8790">
                  <c:v>879100</c:v>
                </c:pt>
                <c:pt idx="8791">
                  <c:v>879200</c:v>
                </c:pt>
                <c:pt idx="8792">
                  <c:v>879300</c:v>
                </c:pt>
                <c:pt idx="8793">
                  <c:v>879400</c:v>
                </c:pt>
                <c:pt idx="8794">
                  <c:v>879500</c:v>
                </c:pt>
                <c:pt idx="8795">
                  <c:v>879600</c:v>
                </c:pt>
                <c:pt idx="8796">
                  <c:v>879700</c:v>
                </c:pt>
                <c:pt idx="8797">
                  <c:v>879800</c:v>
                </c:pt>
                <c:pt idx="8798">
                  <c:v>879900</c:v>
                </c:pt>
                <c:pt idx="8799">
                  <c:v>880000</c:v>
                </c:pt>
                <c:pt idx="8800">
                  <c:v>880100</c:v>
                </c:pt>
                <c:pt idx="8801">
                  <c:v>880200</c:v>
                </c:pt>
                <c:pt idx="8802">
                  <c:v>880300</c:v>
                </c:pt>
                <c:pt idx="8803">
                  <c:v>880400</c:v>
                </c:pt>
                <c:pt idx="8804">
                  <c:v>880500</c:v>
                </c:pt>
                <c:pt idx="8805">
                  <c:v>880600</c:v>
                </c:pt>
                <c:pt idx="8806">
                  <c:v>880700</c:v>
                </c:pt>
                <c:pt idx="8807">
                  <c:v>880800</c:v>
                </c:pt>
                <c:pt idx="8808">
                  <c:v>880900</c:v>
                </c:pt>
                <c:pt idx="8809">
                  <c:v>881000</c:v>
                </c:pt>
                <c:pt idx="8810">
                  <c:v>881100</c:v>
                </c:pt>
                <c:pt idx="8811">
                  <c:v>881200</c:v>
                </c:pt>
                <c:pt idx="8812">
                  <c:v>881300</c:v>
                </c:pt>
                <c:pt idx="8813">
                  <c:v>881400</c:v>
                </c:pt>
                <c:pt idx="8814">
                  <c:v>881500</c:v>
                </c:pt>
                <c:pt idx="8815">
                  <c:v>881600</c:v>
                </c:pt>
                <c:pt idx="8816">
                  <c:v>881700</c:v>
                </c:pt>
                <c:pt idx="8817">
                  <c:v>881800</c:v>
                </c:pt>
                <c:pt idx="8818">
                  <c:v>881900</c:v>
                </c:pt>
                <c:pt idx="8819">
                  <c:v>882000</c:v>
                </c:pt>
                <c:pt idx="8820">
                  <c:v>882100</c:v>
                </c:pt>
                <c:pt idx="8821">
                  <c:v>882200</c:v>
                </c:pt>
                <c:pt idx="8822">
                  <c:v>882300</c:v>
                </c:pt>
                <c:pt idx="8823">
                  <c:v>882400</c:v>
                </c:pt>
                <c:pt idx="8824">
                  <c:v>882500</c:v>
                </c:pt>
                <c:pt idx="8825">
                  <c:v>882600</c:v>
                </c:pt>
                <c:pt idx="8826">
                  <c:v>882700</c:v>
                </c:pt>
                <c:pt idx="8827">
                  <c:v>882800</c:v>
                </c:pt>
                <c:pt idx="8828">
                  <c:v>882900</c:v>
                </c:pt>
                <c:pt idx="8829">
                  <c:v>883000</c:v>
                </c:pt>
                <c:pt idx="8830">
                  <c:v>883100</c:v>
                </c:pt>
                <c:pt idx="8831">
                  <c:v>883200</c:v>
                </c:pt>
                <c:pt idx="8832">
                  <c:v>883300</c:v>
                </c:pt>
                <c:pt idx="8833">
                  <c:v>883400</c:v>
                </c:pt>
                <c:pt idx="8834">
                  <c:v>883500</c:v>
                </c:pt>
                <c:pt idx="8835">
                  <c:v>883600</c:v>
                </c:pt>
                <c:pt idx="8836">
                  <c:v>883700</c:v>
                </c:pt>
                <c:pt idx="8837">
                  <c:v>883800</c:v>
                </c:pt>
                <c:pt idx="8838">
                  <c:v>883900</c:v>
                </c:pt>
                <c:pt idx="8839">
                  <c:v>884000</c:v>
                </c:pt>
                <c:pt idx="8840">
                  <c:v>884100</c:v>
                </c:pt>
                <c:pt idx="8841">
                  <c:v>884200</c:v>
                </c:pt>
                <c:pt idx="8842">
                  <c:v>884300</c:v>
                </c:pt>
                <c:pt idx="8843">
                  <c:v>884400</c:v>
                </c:pt>
                <c:pt idx="8844">
                  <c:v>884500</c:v>
                </c:pt>
                <c:pt idx="8845">
                  <c:v>884600</c:v>
                </c:pt>
                <c:pt idx="8846">
                  <c:v>884700</c:v>
                </c:pt>
                <c:pt idx="8847">
                  <c:v>884800</c:v>
                </c:pt>
                <c:pt idx="8848">
                  <c:v>884900</c:v>
                </c:pt>
                <c:pt idx="8849">
                  <c:v>885000</c:v>
                </c:pt>
                <c:pt idx="8850">
                  <c:v>885100</c:v>
                </c:pt>
                <c:pt idx="8851">
                  <c:v>885200</c:v>
                </c:pt>
                <c:pt idx="8852">
                  <c:v>885300</c:v>
                </c:pt>
                <c:pt idx="8853">
                  <c:v>885400</c:v>
                </c:pt>
                <c:pt idx="8854">
                  <c:v>885500</c:v>
                </c:pt>
                <c:pt idx="8855">
                  <c:v>885600</c:v>
                </c:pt>
                <c:pt idx="8856">
                  <c:v>885700</c:v>
                </c:pt>
                <c:pt idx="8857">
                  <c:v>885800</c:v>
                </c:pt>
                <c:pt idx="8858">
                  <c:v>885900</c:v>
                </c:pt>
                <c:pt idx="8859">
                  <c:v>886000</c:v>
                </c:pt>
                <c:pt idx="8860">
                  <c:v>886100</c:v>
                </c:pt>
                <c:pt idx="8861">
                  <c:v>886200</c:v>
                </c:pt>
                <c:pt idx="8862">
                  <c:v>886300</c:v>
                </c:pt>
                <c:pt idx="8863">
                  <c:v>886400</c:v>
                </c:pt>
                <c:pt idx="8864">
                  <c:v>886500</c:v>
                </c:pt>
                <c:pt idx="8865">
                  <c:v>886600</c:v>
                </c:pt>
                <c:pt idx="8866">
                  <c:v>886700</c:v>
                </c:pt>
                <c:pt idx="8867">
                  <c:v>886800</c:v>
                </c:pt>
                <c:pt idx="8868">
                  <c:v>886900</c:v>
                </c:pt>
                <c:pt idx="8869">
                  <c:v>887000</c:v>
                </c:pt>
                <c:pt idx="8870">
                  <c:v>887100</c:v>
                </c:pt>
                <c:pt idx="8871">
                  <c:v>887200</c:v>
                </c:pt>
                <c:pt idx="8872">
                  <c:v>887300</c:v>
                </c:pt>
                <c:pt idx="8873">
                  <c:v>887400</c:v>
                </c:pt>
                <c:pt idx="8874">
                  <c:v>887500</c:v>
                </c:pt>
                <c:pt idx="8875">
                  <c:v>887600</c:v>
                </c:pt>
                <c:pt idx="8876">
                  <c:v>887700</c:v>
                </c:pt>
                <c:pt idx="8877">
                  <c:v>887800</c:v>
                </c:pt>
                <c:pt idx="8878">
                  <c:v>887900</c:v>
                </c:pt>
                <c:pt idx="8879">
                  <c:v>888000</c:v>
                </c:pt>
                <c:pt idx="8880">
                  <c:v>888100</c:v>
                </c:pt>
                <c:pt idx="8881">
                  <c:v>888200</c:v>
                </c:pt>
                <c:pt idx="8882">
                  <c:v>888300</c:v>
                </c:pt>
                <c:pt idx="8883">
                  <c:v>888400</c:v>
                </c:pt>
                <c:pt idx="8884">
                  <c:v>888500</c:v>
                </c:pt>
                <c:pt idx="8885">
                  <c:v>888600</c:v>
                </c:pt>
                <c:pt idx="8886">
                  <c:v>888700</c:v>
                </c:pt>
                <c:pt idx="8887">
                  <c:v>888800</c:v>
                </c:pt>
                <c:pt idx="8888">
                  <c:v>888900</c:v>
                </c:pt>
                <c:pt idx="8889">
                  <c:v>889000</c:v>
                </c:pt>
                <c:pt idx="8890">
                  <c:v>889100</c:v>
                </c:pt>
                <c:pt idx="8891">
                  <c:v>889200</c:v>
                </c:pt>
                <c:pt idx="8892">
                  <c:v>889300</c:v>
                </c:pt>
                <c:pt idx="8893">
                  <c:v>889400</c:v>
                </c:pt>
                <c:pt idx="8894">
                  <c:v>889500</c:v>
                </c:pt>
                <c:pt idx="8895">
                  <c:v>889600</c:v>
                </c:pt>
                <c:pt idx="8896">
                  <c:v>889700</c:v>
                </c:pt>
                <c:pt idx="8897">
                  <c:v>889800</c:v>
                </c:pt>
                <c:pt idx="8898">
                  <c:v>889900</c:v>
                </c:pt>
                <c:pt idx="8899">
                  <c:v>890000</c:v>
                </c:pt>
                <c:pt idx="8900">
                  <c:v>890100</c:v>
                </c:pt>
                <c:pt idx="8901">
                  <c:v>890200</c:v>
                </c:pt>
                <c:pt idx="8902">
                  <c:v>890300</c:v>
                </c:pt>
                <c:pt idx="8903">
                  <c:v>890400</c:v>
                </c:pt>
                <c:pt idx="8904">
                  <c:v>890500</c:v>
                </c:pt>
                <c:pt idx="8905">
                  <c:v>890600</c:v>
                </c:pt>
                <c:pt idx="8906">
                  <c:v>890700</c:v>
                </c:pt>
                <c:pt idx="8907">
                  <c:v>890800</c:v>
                </c:pt>
                <c:pt idx="8908">
                  <c:v>890900</c:v>
                </c:pt>
                <c:pt idx="8909">
                  <c:v>891000</c:v>
                </c:pt>
                <c:pt idx="8910">
                  <c:v>891100</c:v>
                </c:pt>
                <c:pt idx="8911">
                  <c:v>891200</c:v>
                </c:pt>
                <c:pt idx="8912">
                  <c:v>891300</c:v>
                </c:pt>
                <c:pt idx="8913">
                  <c:v>891400</c:v>
                </c:pt>
                <c:pt idx="8914">
                  <c:v>891500</c:v>
                </c:pt>
                <c:pt idx="8915">
                  <c:v>891600</c:v>
                </c:pt>
                <c:pt idx="8916">
                  <c:v>891700</c:v>
                </c:pt>
                <c:pt idx="8917">
                  <c:v>891800</c:v>
                </c:pt>
                <c:pt idx="8918">
                  <c:v>891900</c:v>
                </c:pt>
                <c:pt idx="8919">
                  <c:v>892000</c:v>
                </c:pt>
                <c:pt idx="8920">
                  <c:v>892100</c:v>
                </c:pt>
                <c:pt idx="8921">
                  <c:v>892200</c:v>
                </c:pt>
                <c:pt idx="8922">
                  <c:v>892300</c:v>
                </c:pt>
                <c:pt idx="8923">
                  <c:v>892400</c:v>
                </c:pt>
                <c:pt idx="8924">
                  <c:v>892500</c:v>
                </c:pt>
                <c:pt idx="8925">
                  <c:v>892600</c:v>
                </c:pt>
                <c:pt idx="8926">
                  <c:v>892700</c:v>
                </c:pt>
                <c:pt idx="8927">
                  <c:v>892800</c:v>
                </c:pt>
                <c:pt idx="8928">
                  <c:v>892900</c:v>
                </c:pt>
                <c:pt idx="8929">
                  <c:v>893000</c:v>
                </c:pt>
                <c:pt idx="8930">
                  <c:v>893100</c:v>
                </c:pt>
                <c:pt idx="8931">
                  <c:v>893200</c:v>
                </c:pt>
                <c:pt idx="8932">
                  <c:v>893300</c:v>
                </c:pt>
                <c:pt idx="8933">
                  <c:v>893400</c:v>
                </c:pt>
                <c:pt idx="8934">
                  <c:v>893500</c:v>
                </c:pt>
                <c:pt idx="8935">
                  <c:v>893600</c:v>
                </c:pt>
                <c:pt idx="8936">
                  <c:v>893700</c:v>
                </c:pt>
                <c:pt idx="8937">
                  <c:v>893800</c:v>
                </c:pt>
                <c:pt idx="8938">
                  <c:v>893900</c:v>
                </c:pt>
                <c:pt idx="8939">
                  <c:v>894000</c:v>
                </c:pt>
                <c:pt idx="8940">
                  <c:v>894100</c:v>
                </c:pt>
                <c:pt idx="8941">
                  <c:v>894200</c:v>
                </c:pt>
                <c:pt idx="8942">
                  <c:v>894300</c:v>
                </c:pt>
                <c:pt idx="8943">
                  <c:v>894400</c:v>
                </c:pt>
                <c:pt idx="8944">
                  <c:v>894500</c:v>
                </c:pt>
                <c:pt idx="8945">
                  <c:v>894600</c:v>
                </c:pt>
                <c:pt idx="8946">
                  <c:v>894700</c:v>
                </c:pt>
                <c:pt idx="8947">
                  <c:v>894800</c:v>
                </c:pt>
                <c:pt idx="8948">
                  <c:v>894900</c:v>
                </c:pt>
                <c:pt idx="8949">
                  <c:v>895000</c:v>
                </c:pt>
                <c:pt idx="8950">
                  <c:v>895100</c:v>
                </c:pt>
                <c:pt idx="8951">
                  <c:v>895200</c:v>
                </c:pt>
                <c:pt idx="8952">
                  <c:v>895300</c:v>
                </c:pt>
                <c:pt idx="8953">
                  <c:v>895400</c:v>
                </c:pt>
                <c:pt idx="8954">
                  <c:v>895500</c:v>
                </c:pt>
                <c:pt idx="8955">
                  <c:v>895600</c:v>
                </c:pt>
                <c:pt idx="8956">
                  <c:v>895700</c:v>
                </c:pt>
                <c:pt idx="8957">
                  <c:v>895800</c:v>
                </c:pt>
                <c:pt idx="8958">
                  <c:v>895900</c:v>
                </c:pt>
                <c:pt idx="8959">
                  <c:v>896000</c:v>
                </c:pt>
                <c:pt idx="8960">
                  <c:v>896100</c:v>
                </c:pt>
                <c:pt idx="8961">
                  <c:v>896200</c:v>
                </c:pt>
                <c:pt idx="8962">
                  <c:v>896300</c:v>
                </c:pt>
                <c:pt idx="8963">
                  <c:v>896400</c:v>
                </c:pt>
                <c:pt idx="8964">
                  <c:v>896500</c:v>
                </c:pt>
                <c:pt idx="8965">
                  <c:v>896600</c:v>
                </c:pt>
                <c:pt idx="8966">
                  <c:v>896700</c:v>
                </c:pt>
                <c:pt idx="8967">
                  <c:v>896800</c:v>
                </c:pt>
                <c:pt idx="8968">
                  <c:v>896900</c:v>
                </c:pt>
                <c:pt idx="8969">
                  <c:v>897000</c:v>
                </c:pt>
                <c:pt idx="8970">
                  <c:v>897100</c:v>
                </c:pt>
                <c:pt idx="8971">
                  <c:v>897200</c:v>
                </c:pt>
                <c:pt idx="8972">
                  <c:v>897300</c:v>
                </c:pt>
                <c:pt idx="8973">
                  <c:v>897400</c:v>
                </c:pt>
                <c:pt idx="8974">
                  <c:v>897500</c:v>
                </c:pt>
                <c:pt idx="8975">
                  <c:v>897600</c:v>
                </c:pt>
                <c:pt idx="8976">
                  <c:v>897700</c:v>
                </c:pt>
                <c:pt idx="8977">
                  <c:v>897800</c:v>
                </c:pt>
                <c:pt idx="8978">
                  <c:v>897900</c:v>
                </c:pt>
                <c:pt idx="8979">
                  <c:v>898000</c:v>
                </c:pt>
                <c:pt idx="8980">
                  <c:v>898100</c:v>
                </c:pt>
                <c:pt idx="8981">
                  <c:v>898200</c:v>
                </c:pt>
                <c:pt idx="8982">
                  <c:v>898300</c:v>
                </c:pt>
                <c:pt idx="8983">
                  <c:v>898400</c:v>
                </c:pt>
                <c:pt idx="8984">
                  <c:v>898500</c:v>
                </c:pt>
                <c:pt idx="8985">
                  <c:v>898600</c:v>
                </c:pt>
                <c:pt idx="8986">
                  <c:v>898700</c:v>
                </c:pt>
                <c:pt idx="8987">
                  <c:v>898800</c:v>
                </c:pt>
                <c:pt idx="8988">
                  <c:v>898900</c:v>
                </c:pt>
                <c:pt idx="8989">
                  <c:v>899000</c:v>
                </c:pt>
                <c:pt idx="8990">
                  <c:v>899100</c:v>
                </c:pt>
                <c:pt idx="8991">
                  <c:v>899200</c:v>
                </c:pt>
                <c:pt idx="8992">
                  <c:v>899300</c:v>
                </c:pt>
                <c:pt idx="8993">
                  <c:v>899400</c:v>
                </c:pt>
                <c:pt idx="8994">
                  <c:v>899500</c:v>
                </c:pt>
                <c:pt idx="8995">
                  <c:v>899600</c:v>
                </c:pt>
                <c:pt idx="8996">
                  <c:v>899700</c:v>
                </c:pt>
                <c:pt idx="8997">
                  <c:v>899800</c:v>
                </c:pt>
                <c:pt idx="8998">
                  <c:v>899900</c:v>
                </c:pt>
                <c:pt idx="8999">
                  <c:v>900000</c:v>
                </c:pt>
                <c:pt idx="9000">
                  <c:v>900100</c:v>
                </c:pt>
                <c:pt idx="9001">
                  <c:v>900200</c:v>
                </c:pt>
                <c:pt idx="9002">
                  <c:v>900300</c:v>
                </c:pt>
                <c:pt idx="9003">
                  <c:v>900400</c:v>
                </c:pt>
                <c:pt idx="9004">
                  <c:v>900500</c:v>
                </c:pt>
                <c:pt idx="9005">
                  <c:v>900600</c:v>
                </c:pt>
                <c:pt idx="9006">
                  <c:v>900700</c:v>
                </c:pt>
                <c:pt idx="9007">
                  <c:v>900800</c:v>
                </c:pt>
                <c:pt idx="9008">
                  <c:v>900900</c:v>
                </c:pt>
                <c:pt idx="9009">
                  <c:v>901000</c:v>
                </c:pt>
                <c:pt idx="9010">
                  <c:v>901100</c:v>
                </c:pt>
                <c:pt idx="9011">
                  <c:v>901200</c:v>
                </c:pt>
                <c:pt idx="9012">
                  <c:v>901300</c:v>
                </c:pt>
                <c:pt idx="9013">
                  <c:v>901400</c:v>
                </c:pt>
                <c:pt idx="9014">
                  <c:v>901500</c:v>
                </c:pt>
                <c:pt idx="9015">
                  <c:v>901600</c:v>
                </c:pt>
                <c:pt idx="9016">
                  <c:v>901700</c:v>
                </c:pt>
                <c:pt idx="9017">
                  <c:v>901800</c:v>
                </c:pt>
                <c:pt idx="9018">
                  <c:v>901900</c:v>
                </c:pt>
                <c:pt idx="9019">
                  <c:v>902000</c:v>
                </c:pt>
                <c:pt idx="9020">
                  <c:v>902100</c:v>
                </c:pt>
                <c:pt idx="9021">
                  <c:v>902200</c:v>
                </c:pt>
                <c:pt idx="9022">
                  <c:v>902300</c:v>
                </c:pt>
                <c:pt idx="9023">
                  <c:v>902400</c:v>
                </c:pt>
                <c:pt idx="9024">
                  <c:v>902500</c:v>
                </c:pt>
                <c:pt idx="9025">
                  <c:v>902600</c:v>
                </c:pt>
                <c:pt idx="9026">
                  <c:v>902700</c:v>
                </c:pt>
                <c:pt idx="9027">
                  <c:v>902800</c:v>
                </c:pt>
                <c:pt idx="9028">
                  <c:v>902900</c:v>
                </c:pt>
                <c:pt idx="9029">
                  <c:v>903000</c:v>
                </c:pt>
                <c:pt idx="9030">
                  <c:v>903100</c:v>
                </c:pt>
                <c:pt idx="9031">
                  <c:v>903200</c:v>
                </c:pt>
                <c:pt idx="9032">
                  <c:v>903300</c:v>
                </c:pt>
                <c:pt idx="9033">
                  <c:v>903400</c:v>
                </c:pt>
                <c:pt idx="9034">
                  <c:v>903500</c:v>
                </c:pt>
                <c:pt idx="9035">
                  <c:v>903600</c:v>
                </c:pt>
                <c:pt idx="9036">
                  <c:v>903700</c:v>
                </c:pt>
                <c:pt idx="9037">
                  <c:v>903800</c:v>
                </c:pt>
                <c:pt idx="9038">
                  <c:v>903900</c:v>
                </c:pt>
                <c:pt idx="9039">
                  <c:v>904000</c:v>
                </c:pt>
                <c:pt idx="9040">
                  <c:v>904100</c:v>
                </c:pt>
                <c:pt idx="9041">
                  <c:v>904200</c:v>
                </c:pt>
                <c:pt idx="9042">
                  <c:v>904300</c:v>
                </c:pt>
                <c:pt idx="9043">
                  <c:v>904400</c:v>
                </c:pt>
                <c:pt idx="9044">
                  <c:v>904500</c:v>
                </c:pt>
                <c:pt idx="9045">
                  <c:v>904600</c:v>
                </c:pt>
                <c:pt idx="9046">
                  <c:v>904700</c:v>
                </c:pt>
                <c:pt idx="9047">
                  <c:v>904800</c:v>
                </c:pt>
                <c:pt idx="9048">
                  <c:v>904900</c:v>
                </c:pt>
                <c:pt idx="9049">
                  <c:v>905000</c:v>
                </c:pt>
                <c:pt idx="9050">
                  <c:v>905100</c:v>
                </c:pt>
                <c:pt idx="9051">
                  <c:v>905200</c:v>
                </c:pt>
                <c:pt idx="9052">
                  <c:v>905300</c:v>
                </c:pt>
                <c:pt idx="9053">
                  <c:v>905400</c:v>
                </c:pt>
                <c:pt idx="9054">
                  <c:v>905500</c:v>
                </c:pt>
                <c:pt idx="9055">
                  <c:v>905600</c:v>
                </c:pt>
                <c:pt idx="9056">
                  <c:v>905700</c:v>
                </c:pt>
                <c:pt idx="9057">
                  <c:v>905800</c:v>
                </c:pt>
                <c:pt idx="9058">
                  <c:v>905900</c:v>
                </c:pt>
                <c:pt idx="9059">
                  <c:v>906000</c:v>
                </c:pt>
                <c:pt idx="9060">
                  <c:v>906100</c:v>
                </c:pt>
                <c:pt idx="9061">
                  <c:v>906200</c:v>
                </c:pt>
                <c:pt idx="9062">
                  <c:v>906300</c:v>
                </c:pt>
                <c:pt idx="9063">
                  <c:v>906400</c:v>
                </c:pt>
                <c:pt idx="9064">
                  <c:v>906500</c:v>
                </c:pt>
                <c:pt idx="9065">
                  <c:v>906600</c:v>
                </c:pt>
                <c:pt idx="9066">
                  <c:v>906700</c:v>
                </c:pt>
                <c:pt idx="9067">
                  <c:v>906800</c:v>
                </c:pt>
                <c:pt idx="9068">
                  <c:v>906900</c:v>
                </c:pt>
                <c:pt idx="9069">
                  <c:v>907000</c:v>
                </c:pt>
                <c:pt idx="9070">
                  <c:v>907100</c:v>
                </c:pt>
                <c:pt idx="9071">
                  <c:v>907200</c:v>
                </c:pt>
                <c:pt idx="9072">
                  <c:v>907300</c:v>
                </c:pt>
                <c:pt idx="9073">
                  <c:v>907400</c:v>
                </c:pt>
                <c:pt idx="9074">
                  <c:v>907500</c:v>
                </c:pt>
                <c:pt idx="9075">
                  <c:v>907600</c:v>
                </c:pt>
                <c:pt idx="9076">
                  <c:v>907700</c:v>
                </c:pt>
                <c:pt idx="9077">
                  <c:v>907800</c:v>
                </c:pt>
                <c:pt idx="9078">
                  <c:v>907900</c:v>
                </c:pt>
                <c:pt idx="9079">
                  <c:v>908000</c:v>
                </c:pt>
                <c:pt idx="9080">
                  <c:v>908100</c:v>
                </c:pt>
                <c:pt idx="9081">
                  <c:v>908200</c:v>
                </c:pt>
                <c:pt idx="9082">
                  <c:v>908300</c:v>
                </c:pt>
                <c:pt idx="9083">
                  <c:v>908400</c:v>
                </c:pt>
                <c:pt idx="9084">
                  <c:v>908500</c:v>
                </c:pt>
                <c:pt idx="9085">
                  <c:v>908600</c:v>
                </c:pt>
                <c:pt idx="9086">
                  <c:v>908700</c:v>
                </c:pt>
                <c:pt idx="9087">
                  <c:v>908800</c:v>
                </c:pt>
                <c:pt idx="9088">
                  <c:v>908900</c:v>
                </c:pt>
                <c:pt idx="9089">
                  <c:v>909000</c:v>
                </c:pt>
                <c:pt idx="9090">
                  <c:v>909100</c:v>
                </c:pt>
                <c:pt idx="9091">
                  <c:v>909200</c:v>
                </c:pt>
                <c:pt idx="9092">
                  <c:v>909300</c:v>
                </c:pt>
                <c:pt idx="9093">
                  <c:v>909400</c:v>
                </c:pt>
                <c:pt idx="9094">
                  <c:v>909500</c:v>
                </c:pt>
                <c:pt idx="9095">
                  <c:v>909600</c:v>
                </c:pt>
                <c:pt idx="9096">
                  <c:v>909700</c:v>
                </c:pt>
                <c:pt idx="9097">
                  <c:v>909800</c:v>
                </c:pt>
                <c:pt idx="9098">
                  <c:v>909900</c:v>
                </c:pt>
                <c:pt idx="9099">
                  <c:v>910000</c:v>
                </c:pt>
                <c:pt idx="9100">
                  <c:v>910100</c:v>
                </c:pt>
                <c:pt idx="9101">
                  <c:v>910200</c:v>
                </c:pt>
                <c:pt idx="9102">
                  <c:v>910300</c:v>
                </c:pt>
                <c:pt idx="9103">
                  <c:v>910400</c:v>
                </c:pt>
                <c:pt idx="9104">
                  <c:v>910500</c:v>
                </c:pt>
                <c:pt idx="9105">
                  <c:v>910600</c:v>
                </c:pt>
                <c:pt idx="9106">
                  <c:v>910700</c:v>
                </c:pt>
                <c:pt idx="9107">
                  <c:v>910800</c:v>
                </c:pt>
                <c:pt idx="9108">
                  <c:v>910900</c:v>
                </c:pt>
                <c:pt idx="9109">
                  <c:v>911000</c:v>
                </c:pt>
                <c:pt idx="9110">
                  <c:v>911100</c:v>
                </c:pt>
                <c:pt idx="9111">
                  <c:v>911200</c:v>
                </c:pt>
                <c:pt idx="9112">
                  <c:v>911300</c:v>
                </c:pt>
                <c:pt idx="9113">
                  <c:v>911400</c:v>
                </c:pt>
                <c:pt idx="9114">
                  <c:v>911500</c:v>
                </c:pt>
                <c:pt idx="9115">
                  <c:v>911600</c:v>
                </c:pt>
                <c:pt idx="9116">
                  <c:v>911700</c:v>
                </c:pt>
                <c:pt idx="9117">
                  <c:v>911800</c:v>
                </c:pt>
                <c:pt idx="9118">
                  <c:v>911900</c:v>
                </c:pt>
                <c:pt idx="9119">
                  <c:v>912000</c:v>
                </c:pt>
                <c:pt idx="9120">
                  <c:v>912100</c:v>
                </c:pt>
                <c:pt idx="9121">
                  <c:v>912200</c:v>
                </c:pt>
                <c:pt idx="9122">
                  <c:v>912300</c:v>
                </c:pt>
                <c:pt idx="9123">
                  <c:v>912400</c:v>
                </c:pt>
                <c:pt idx="9124">
                  <c:v>912500</c:v>
                </c:pt>
                <c:pt idx="9125">
                  <c:v>912600</c:v>
                </c:pt>
                <c:pt idx="9126">
                  <c:v>912700</c:v>
                </c:pt>
                <c:pt idx="9127">
                  <c:v>912800</c:v>
                </c:pt>
                <c:pt idx="9128">
                  <c:v>912900</c:v>
                </c:pt>
                <c:pt idx="9129">
                  <c:v>913000</c:v>
                </c:pt>
                <c:pt idx="9130">
                  <c:v>913100</c:v>
                </c:pt>
                <c:pt idx="9131">
                  <c:v>913200</c:v>
                </c:pt>
                <c:pt idx="9132">
                  <c:v>913300</c:v>
                </c:pt>
                <c:pt idx="9133">
                  <c:v>913400</c:v>
                </c:pt>
                <c:pt idx="9134">
                  <c:v>913500</c:v>
                </c:pt>
                <c:pt idx="9135">
                  <c:v>913600</c:v>
                </c:pt>
                <c:pt idx="9136">
                  <c:v>913700</c:v>
                </c:pt>
                <c:pt idx="9137">
                  <c:v>913800</c:v>
                </c:pt>
                <c:pt idx="9138">
                  <c:v>913900</c:v>
                </c:pt>
                <c:pt idx="9139">
                  <c:v>914000</c:v>
                </c:pt>
                <c:pt idx="9140">
                  <c:v>914100</c:v>
                </c:pt>
                <c:pt idx="9141">
                  <c:v>914200</c:v>
                </c:pt>
                <c:pt idx="9142">
                  <c:v>914300</c:v>
                </c:pt>
                <c:pt idx="9143">
                  <c:v>914400</c:v>
                </c:pt>
                <c:pt idx="9144">
                  <c:v>914500</c:v>
                </c:pt>
                <c:pt idx="9145">
                  <c:v>914600</c:v>
                </c:pt>
                <c:pt idx="9146">
                  <c:v>914700</c:v>
                </c:pt>
                <c:pt idx="9147">
                  <c:v>914800</c:v>
                </c:pt>
                <c:pt idx="9148">
                  <c:v>914900</c:v>
                </c:pt>
                <c:pt idx="9149">
                  <c:v>915000</c:v>
                </c:pt>
                <c:pt idx="9150">
                  <c:v>915100</c:v>
                </c:pt>
                <c:pt idx="9151">
                  <c:v>915200</c:v>
                </c:pt>
                <c:pt idx="9152">
                  <c:v>915300</c:v>
                </c:pt>
                <c:pt idx="9153">
                  <c:v>915400</c:v>
                </c:pt>
                <c:pt idx="9154">
                  <c:v>915500</c:v>
                </c:pt>
                <c:pt idx="9155">
                  <c:v>915600</c:v>
                </c:pt>
                <c:pt idx="9156">
                  <c:v>915700</c:v>
                </c:pt>
                <c:pt idx="9157">
                  <c:v>915800</c:v>
                </c:pt>
                <c:pt idx="9158">
                  <c:v>915900</c:v>
                </c:pt>
                <c:pt idx="9159">
                  <c:v>916000</c:v>
                </c:pt>
                <c:pt idx="9160">
                  <c:v>916100</c:v>
                </c:pt>
                <c:pt idx="9161">
                  <c:v>916200</c:v>
                </c:pt>
                <c:pt idx="9162">
                  <c:v>916300</c:v>
                </c:pt>
                <c:pt idx="9163">
                  <c:v>916400</c:v>
                </c:pt>
                <c:pt idx="9164">
                  <c:v>916500</c:v>
                </c:pt>
                <c:pt idx="9165">
                  <c:v>916600</c:v>
                </c:pt>
                <c:pt idx="9166">
                  <c:v>916700</c:v>
                </c:pt>
                <c:pt idx="9167">
                  <c:v>916800</c:v>
                </c:pt>
                <c:pt idx="9168">
                  <c:v>916900</c:v>
                </c:pt>
                <c:pt idx="9169">
                  <c:v>917000</c:v>
                </c:pt>
                <c:pt idx="9170">
                  <c:v>917100</c:v>
                </c:pt>
                <c:pt idx="9171">
                  <c:v>917200</c:v>
                </c:pt>
                <c:pt idx="9172">
                  <c:v>917300</c:v>
                </c:pt>
                <c:pt idx="9173">
                  <c:v>917400</c:v>
                </c:pt>
                <c:pt idx="9174">
                  <c:v>917500</c:v>
                </c:pt>
                <c:pt idx="9175">
                  <c:v>917600</c:v>
                </c:pt>
                <c:pt idx="9176">
                  <c:v>917700</c:v>
                </c:pt>
                <c:pt idx="9177">
                  <c:v>917800</c:v>
                </c:pt>
                <c:pt idx="9178">
                  <c:v>917900</c:v>
                </c:pt>
                <c:pt idx="9179">
                  <c:v>918000</c:v>
                </c:pt>
                <c:pt idx="9180">
                  <c:v>918100</c:v>
                </c:pt>
                <c:pt idx="9181">
                  <c:v>918200</c:v>
                </c:pt>
                <c:pt idx="9182">
                  <c:v>918300</c:v>
                </c:pt>
                <c:pt idx="9183">
                  <c:v>918400</c:v>
                </c:pt>
                <c:pt idx="9184">
                  <c:v>918500</c:v>
                </c:pt>
                <c:pt idx="9185">
                  <c:v>918600</c:v>
                </c:pt>
                <c:pt idx="9186">
                  <c:v>918700</c:v>
                </c:pt>
                <c:pt idx="9187">
                  <c:v>918800</c:v>
                </c:pt>
                <c:pt idx="9188">
                  <c:v>918900</c:v>
                </c:pt>
                <c:pt idx="9189">
                  <c:v>919000</c:v>
                </c:pt>
                <c:pt idx="9190">
                  <c:v>919100</c:v>
                </c:pt>
                <c:pt idx="9191">
                  <c:v>919200</c:v>
                </c:pt>
                <c:pt idx="9192">
                  <c:v>919300</c:v>
                </c:pt>
                <c:pt idx="9193">
                  <c:v>919400</c:v>
                </c:pt>
                <c:pt idx="9194">
                  <c:v>919500</c:v>
                </c:pt>
                <c:pt idx="9195">
                  <c:v>919600</c:v>
                </c:pt>
                <c:pt idx="9196">
                  <c:v>919700</c:v>
                </c:pt>
                <c:pt idx="9197">
                  <c:v>919800</c:v>
                </c:pt>
                <c:pt idx="9198">
                  <c:v>919900</c:v>
                </c:pt>
                <c:pt idx="9199">
                  <c:v>920000</c:v>
                </c:pt>
                <c:pt idx="9200">
                  <c:v>920100</c:v>
                </c:pt>
                <c:pt idx="9201">
                  <c:v>920200</c:v>
                </c:pt>
                <c:pt idx="9202">
                  <c:v>920300</c:v>
                </c:pt>
                <c:pt idx="9203">
                  <c:v>920400</c:v>
                </c:pt>
                <c:pt idx="9204">
                  <c:v>920500</c:v>
                </c:pt>
                <c:pt idx="9205">
                  <c:v>920600</c:v>
                </c:pt>
                <c:pt idx="9206">
                  <c:v>920700</c:v>
                </c:pt>
                <c:pt idx="9207">
                  <c:v>920800</c:v>
                </c:pt>
                <c:pt idx="9208">
                  <c:v>920900</c:v>
                </c:pt>
                <c:pt idx="9209">
                  <c:v>921000</c:v>
                </c:pt>
                <c:pt idx="9210">
                  <c:v>921100</c:v>
                </c:pt>
                <c:pt idx="9211">
                  <c:v>921200</c:v>
                </c:pt>
                <c:pt idx="9212">
                  <c:v>921300</c:v>
                </c:pt>
                <c:pt idx="9213">
                  <c:v>921400</c:v>
                </c:pt>
                <c:pt idx="9214">
                  <c:v>921500</c:v>
                </c:pt>
                <c:pt idx="9215">
                  <c:v>921600</c:v>
                </c:pt>
                <c:pt idx="9216">
                  <c:v>921700</c:v>
                </c:pt>
                <c:pt idx="9217">
                  <c:v>921800</c:v>
                </c:pt>
                <c:pt idx="9218">
                  <c:v>921900</c:v>
                </c:pt>
                <c:pt idx="9219">
                  <c:v>922000</c:v>
                </c:pt>
                <c:pt idx="9220">
                  <c:v>922100</c:v>
                </c:pt>
                <c:pt idx="9221">
                  <c:v>922200</c:v>
                </c:pt>
                <c:pt idx="9222">
                  <c:v>922300</c:v>
                </c:pt>
                <c:pt idx="9223">
                  <c:v>922400</c:v>
                </c:pt>
                <c:pt idx="9224">
                  <c:v>922500</c:v>
                </c:pt>
                <c:pt idx="9225">
                  <c:v>922600</c:v>
                </c:pt>
                <c:pt idx="9226">
                  <c:v>922700</c:v>
                </c:pt>
                <c:pt idx="9227">
                  <c:v>922800</c:v>
                </c:pt>
                <c:pt idx="9228">
                  <c:v>922900</c:v>
                </c:pt>
                <c:pt idx="9229">
                  <c:v>923000</c:v>
                </c:pt>
                <c:pt idx="9230">
                  <c:v>923100</c:v>
                </c:pt>
                <c:pt idx="9231">
                  <c:v>923200</c:v>
                </c:pt>
                <c:pt idx="9232">
                  <c:v>923300</c:v>
                </c:pt>
                <c:pt idx="9233">
                  <c:v>923400</c:v>
                </c:pt>
                <c:pt idx="9234">
                  <c:v>923500</c:v>
                </c:pt>
                <c:pt idx="9235">
                  <c:v>923600</c:v>
                </c:pt>
                <c:pt idx="9236">
                  <c:v>923700</c:v>
                </c:pt>
                <c:pt idx="9237">
                  <c:v>923800</c:v>
                </c:pt>
                <c:pt idx="9238">
                  <c:v>923900</c:v>
                </c:pt>
                <c:pt idx="9239">
                  <c:v>924000</c:v>
                </c:pt>
                <c:pt idx="9240">
                  <c:v>924100</c:v>
                </c:pt>
                <c:pt idx="9241">
                  <c:v>924200</c:v>
                </c:pt>
                <c:pt idx="9242">
                  <c:v>924300</c:v>
                </c:pt>
                <c:pt idx="9243">
                  <c:v>924400</c:v>
                </c:pt>
                <c:pt idx="9244">
                  <c:v>924500</c:v>
                </c:pt>
                <c:pt idx="9245">
                  <c:v>924600</c:v>
                </c:pt>
                <c:pt idx="9246">
                  <c:v>924700</c:v>
                </c:pt>
                <c:pt idx="9247">
                  <c:v>924800</c:v>
                </c:pt>
                <c:pt idx="9248">
                  <c:v>924900</c:v>
                </c:pt>
                <c:pt idx="9249">
                  <c:v>925000</c:v>
                </c:pt>
                <c:pt idx="9250">
                  <c:v>925100</c:v>
                </c:pt>
                <c:pt idx="9251">
                  <c:v>925200</c:v>
                </c:pt>
                <c:pt idx="9252">
                  <c:v>925300</c:v>
                </c:pt>
                <c:pt idx="9253">
                  <c:v>925400</c:v>
                </c:pt>
                <c:pt idx="9254">
                  <c:v>925500</c:v>
                </c:pt>
                <c:pt idx="9255">
                  <c:v>925600</c:v>
                </c:pt>
                <c:pt idx="9256">
                  <c:v>925700</c:v>
                </c:pt>
                <c:pt idx="9257">
                  <c:v>925800</c:v>
                </c:pt>
                <c:pt idx="9258">
                  <c:v>925900</c:v>
                </c:pt>
                <c:pt idx="9259">
                  <c:v>926000</c:v>
                </c:pt>
                <c:pt idx="9260">
                  <c:v>926100</c:v>
                </c:pt>
                <c:pt idx="9261">
                  <c:v>926200</c:v>
                </c:pt>
                <c:pt idx="9262">
                  <c:v>926300</c:v>
                </c:pt>
                <c:pt idx="9263">
                  <c:v>926400</c:v>
                </c:pt>
                <c:pt idx="9264">
                  <c:v>926500</c:v>
                </c:pt>
                <c:pt idx="9265">
                  <c:v>926600</c:v>
                </c:pt>
                <c:pt idx="9266">
                  <c:v>926700</c:v>
                </c:pt>
                <c:pt idx="9267">
                  <c:v>926800</c:v>
                </c:pt>
                <c:pt idx="9268">
                  <c:v>926900</c:v>
                </c:pt>
                <c:pt idx="9269">
                  <c:v>927000</c:v>
                </c:pt>
                <c:pt idx="9270">
                  <c:v>927100</c:v>
                </c:pt>
                <c:pt idx="9271">
                  <c:v>927200</c:v>
                </c:pt>
                <c:pt idx="9272">
                  <c:v>927300</c:v>
                </c:pt>
                <c:pt idx="9273">
                  <c:v>927400</c:v>
                </c:pt>
                <c:pt idx="9274">
                  <c:v>927500</c:v>
                </c:pt>
                <c:pt idx="9275">
                  <c:v>927600</c:v>
                </c:pt>
                <c:pt idx="9276">
                  <c:v>927700</c:v>
                </c:pt>
                <c:pt idx="9277">
                  <c:v>927800</c:v>
                </c:pt>
                <c:pt idx="9278">
                  <c:v>927900</c:v>
                </c:pt>
                <c:pt idx="9279">
                  <c:v>928000</c:v>
                </c:pt>
                <c:pt idx="9280">
                  <c:v>928100</c:v>
                </c:pt>
                <c:pt idx="9281">
                  <c:v>928200</c:v>
                </c:pt>
                <c:pt idx="9282">
                  <c:v>928300</c:v>
                </c:pt>
                <c:pt idx="9283">
                  <c:v>928400</c:v>
                </c:pt>
                <c:pt idx="9284">
                  <c:v>928500</c:v>
                </c:pt>
                <c:pt idx="9285">
                  <c:v>928600</c:v>
                </c:pt>
                <c:pt idx="9286">
                  <c:v>928700</c:v>
                </c:pt>
                <c:pt idx="9287">
                  <c:v>928800</c:v>
                </c:pt>
                <c:pt idx="9288">
                  <c:v>928900</c:v>
                </c:pt>
                <c:pt idx="9289">
                  <c:v>929000</c:v>
                </c:pt>
                <c:pt idx="9290">
                  <c:v>929100</c:v>
                </c:pt>
                <c:pt idx="9291">
                  <c:v>929200</c:v>
                </c:pt>
                <c:pt idx="9292">
                  <c:v>929300</c:v>
                </c:pt>
                <c:pt idx="9293">
                  <c:v>929400</c:v>
                </c:pt>
                <c:pt idx="9294">
                  <c:v>929500</c:v>
                </c:pt>
                <c:pt idx="9295">
                  <c:v>929600</c:v>
                </c:pt>
                <c:pt idx="9296">
                  <c:v>929700</c:v>
                </c:pt>
                <c:pt idx="9297">
                  <c:v>929800</c:v>
                </c:pt>
                <c:pt idx="9298">
                  <c:v>929900</c:v>
                </c:pt>
                <c:pt idx="9299">
                  <c:v>930000</c:v>
                </c:pt>
                <c:pt idx="9300">
                  <c:v>930100</c:v>
                </c:pt>
                <c:pt idx="9301">
                  <c:v>930200</c:v>
                </c:pt>
                <c:pt idx="9302">
                  <c:v>930300</c:v>
                </c:pt>
                <c:pt idx="9303">
                  <c:v>930400</c:v>
                </c:pt>
                <c:pt idx="9304">
                  <c:v>930500</c:v>
                </c:pt>
                <c:pt idx="9305">
                  <c:v>930600</c:v>
                </c:pt>
                <c:pt idx="9306">
                  <c:v>930700</c:v>
                </c:pt>
                <c:pt idx="9307">
                  <c:v>930800</c:v>
                </c:pt>
                <c:pt idx="9308">
                  <c:v>930900</c:v>
                </c:pt>
                <c:pt idx="9309">
                  <c:v>931000</c:v>
                </c:pt>
                <c:pt idx="9310">
                  <c:v>931100</c:v>
                </c:pt>
                <c:pt idx="9311">
                  <c:v>931200</c:v>
                </c:pt>
                <c:pt idx="9312">
                  <c:v>931300</c:v>
                </c:pt>
                <c:pt idx="9313">
                  <c:v>931400</c:v>
                </c:pt>
                <c:pt idx="9314">
                  <c:v>931500</c:v>
                </c:pt>
                <c:pt idx="9315">
                  <c:v>931600</c:v>
                </c:pt>
                <c:pt idx="9316">
                  <c:v>931700</c:v>
                </c:pt>
                <c:pt idx="9317">
                  <c:v>931800</c:v>
                </c:pt>
                <c:pt idx="9318">
                  <c:v>931900</c:v>
                </c:pt>
                <c:pt idx="9319">
                  <c:v>932000</c:v>
                </c:pt>
                <c:pt idx="9320">
                  <c:v>932100</c:v>
                </c:pt>
                <c:pt idx="9321">
                  <c:v>932200</c:v>
                </c:pt>
                <c:pt idx="9322">
                  <c:v>932300</c:v>
                </c:pt>
                <c:pt idx="9323">
                  <c:v>932400</c:v>
                </c:pt>
                <c:pt idx="9324">
                  <c:v>932500</c:v>
                </c:pt>
                <c:pt idx="9325">
                  <c:v>932600</c:v>
                </c:pt>
                <c:pt idx="9326">
                  <c:v>932700</c:v>
                </c:pt>
                <c:pt idx="9327">
                  <c:v>932800</c:v>
                </c:pt>
                <c:pt idx="9328">
                  <c:v>932900</c:v>
                </c:pt>
                <c:pt idx="9329">
                  <c:v>933000</c:v>
                </c:pt>
                <c:pt idx="9330">
                  <c:v>933100</c:v>
                </c:pt>
                <c:pt idx="9331">
                  <c:v>933200</c:v>
                </c:pt>
                <c:pt idx="9332">
                  <c:v>933300</c:v>
                </c:pt>
                <c:pt idx="9333">
                  <c:v>933400</c:v>
                </c:pt>
                <c:pt idx="9334">
                  <c:v>933500</c:v>
                </c:pt>
                <c:pt idx="9335">
                  <c:v>933600</c:v>
                </c:pt>
                <c:pt idx="9336">
                  <c:v>933700</c:v>
                </c:pt>
                <c:pt idx="9337">
                  <c:v>933800</c:v>
                </c:pt>
                <c:pt idx="9338">
                  <c:v>933900</c:v>
                </c:pt>
                <c:pt idx="9339">
                  <c:v>934000</c:v>
                </c:pt>
                <c:pt idx="9340">
                  <c:v>934100</c:v>
                </c:pt>
                <c:pt idx="9341">
                  <c:v>934200</c:v>
                </c:pt>
                <c:pt idx="9342">
                  <c:v>934300</c:v>
                </c:pt>
                <c:pt idx="9343">
                  <c:v>934400</c:v>
                </c:pt>
                <c:pt idx="9344">
                  <c:v>934500</c:v>
                </c:pt>
                <c:pt idx="9345">
                  <c:v>934600</c:v>
                </c:pt>
                <c:pt idx="9346">
                  <c:v>934700</c:v>
                </c:pt>
                <c:pt idx="9347">
                  <c:v>934800</c:v>
                </c:pt>
                <c:pt idx="9348">
                  <c:v>934900</c:v>
                </c:pt>
                <c:pt idx="9349">
                  <c:v>935000</c:v>
                </c:pt>
                <c:pt idx="9350">
                  <c:v>935100</c:v>
                </c:pt>
                <c:pt idx="9351">
                  <c:v>935200</c:v>
                </c:pt>
                <c:pt idx="9352">
                  <c:v>935300</c:v>
                </c:pt>
                <c:pt idx="9353">
                  <c:v>935400</c:v>
                </c:pt>
                <c:pt idx="9354">
                  <c:v>935500</c:v>
                </c:pt>
                <c:pt idx="9355">
                  <c:v>935600</c:v>
                </c:pt>
                <c:pt idx="9356">
                  <c:v>935700</c:v>
                </c:pt>
                <c:pt idx="9357">
                  <c:v>935800</c:v>
                </c:pt>
                <c:pt idx="9358">
                  <c:v>935900</c:v>
                </c:pt>
                <c:pt idx="9359">
                  <c:v>936000</c:v>
                </c:pt>
                <c:pt idx="9360">
                  <c:v>936100</c:v>
                </c:pt>
                <c:pt idx="9361">
                  <c:v>936200</c:v>
                </c:pt>
                <c:pt idx="9362">
                  <c:v>936300</c:v>
                </c:pt>
                <c:pt idx="9363">
                  <c:v>936400</c:v>
                </c:pt>
                <c:pt idx="9364">
                  <c:v>936500</c:v>
                </c:pt>
                <c:pt idx="9365">
                  <c:v>936600</c:v>
                </c:pt>
                <c:pt idx="9366">
                  <c:v>936700</c:v>
                </c:pt>
                <c:pt idx="9367">
                  <c:v>936800</c:v>
                </c:pt>
                <c:pt idx="9368">
                  <c:v>936900</c:v>
                </c:pt>
                <c:pt idx="9369">
                  <c:v>937000</c:v>
                </c:pt>
                <c:pt idx="9370">
                  <c:v>937100</c:v>
                </c:pt>
                <c:pt idx="9371">
                  <c:v>937200</c:v>
                </c:pt>
                <c:pt idx="9372">
                  <c:v>937300</c:v>
                </c:pt>
                <c:pt idx="9373">
                  <c:v>937400</c:v>
                </c:pt>
                <c:pt idx="9374">
                  <c:v>937500</c:v>
                </c:pt>
                <c:pt idx="9375">
                  <c:v>937600</c:v>
                </c:pt>
                <c:pt idx="9376">
                  <c:v>937700</c:v>
                </c:pt>
                <c:pt idx="9377">
                  <c:v>937800</c:v>
                </c:pt>
                <c:pt idx="9378">
                  <c:v>937900</c:v>
                </c:pt>
                <c:pt idx="9379">
                  <c:v>938000</c:v>
                </c:pt>
                <c:pt idx="9380">
                  <c:v>938100</c:v>
                </c:pt>
                <c:pt idx="9381">
                  <c:v>938200</c:v>
                </c:pt>
                <c:pt idx="9382">
                  <c:v>938300</c:v>
                </c:pt>
                <c:pt idx="9383">
                  <c:v>938400</c:v>
                </c:pt>
                <c:pt idx="9384">
                  <c:v>938500</c:v>
                </c:pt>
                <c:pt idx="9385">
                  <c:v>938600</c:v>
                </c:pt>
                <c:pt idx="9386">
                  <c:v>938700</c:v>
                </c:pt>
                <c:pt idx="9387">
                  <c:v>938800</c:v>
                </c:pt>
                <c:pt idx="9388">
                  <c:v>938900</c:v>
                </c:pt>
                <c:pt idx="9389">
                  <c:v>939000</c:v>
                </c:pt>
                <c:pt idx="9390">
                  <c:v>939100</c:v>
                </c:pt>
                <c:pt idx="9391">
                  <c:v>939200</c:v>
                </c:pt>
                <c:pt idx="9392">
                  <c:v>939300</c:v>
                </c:pt>
                <c:pt idx="9393">
                  <c:v>939400</c:v>
                </c:pt>
                <c:pt idx="9394">
                  <c:v>939500</c:v>
                </c:pt>
                <c:pt idx="9395">
                  <c:v>939600</c:v>
                </c:pt>
                <c:pt idx="9396">
                  <c:v>939700</c:v>
                </c:pt>
                <c:pt idx="9397">
                  <c:v>939800</c:v>
                </c:pt>
                <c:pt idx="9398">
                  <c:v>939900</c:v>
                </c:pt>
                <c:pt idx="9399">
                  <c:v>940000</c:v>
                </c:pt>
                <c:pt idx="9400">
                  <c:v>940100</c:v>
                </c:pt>
                <c:pt idx="9401">
                  <c:v>940200</c:v>
                </c:pt>
                <c:pt idx="9402">
                  <c:v>940300</c:v>
                </c:pt>
                <c:pt idx="9403">
                  <c:v>940400</c:v>
                </c:pt>
                <c:pt idx="9404">
                  <c:v>940500</c:v>
                </c:pt>
                <c:pt idx="9405">
                  <c:v>940600</c:v>
                </c:pt>
                <c:pt idx="9406">
                  <c:v>940700</c:v>
                </c:pt>
                <c:pt idx="9407">
                  <c:v>940800</c:v>
                </c:pt>
                <c:pt idx="9408">
                  <c:v>940900</c:v>
                </c:pt>
                <c:pt idx="9409">
                  <c:v>941000</c:v>
                </c:pt>
                <c:pt idx="9410">
                  <c:v>941100</c:v>
                </c:pt>
                <c:pt idx="9411">
                  <c:v>941200</c:v>
                </c:pt>
                <c:pt idx="9412">
                  <c:v>941300</c:v>
                </c:pt>
                <c:pt idx="9413">
                  <c:v>941400</c:v>
                </c:pt>
                <c:pt idx="9414">
                  <c:v>941500</c:v>
                </c:pt>
                <c:pt idx="9415">
                  <c:v>941600</c:v>
                </c:pt>
                <c:pt idx="9416">
                  <c:v>941700</c:v>
                </c:pt>
                <c:pt idx="9417">
                  <c:v>941800</c:v>
                </c:pt>
                <c:pt idx="9418">
                  <c:v>941900</c:v>
                </c:pt>
                <c:pt idx="9419">
                  <c:v>942000</c:v>
                </c:pt>
                <c:pt idx="9420">
                  <c:v>942100</c:v>
                </c:pt>
                <c:pt idx="9421">
                  <c:v>942200</c:v>
                </c:pt>
                <c:pt idx="9422">
                  <c:v>942300</c:v>
                </c:pt>
                <c:pt idx="9423">
                  <c:v>942400</c:v>
                </c:pt>
                <c:pt idx="9424">
                  <c:v>942500</c:v>
                </c:pt>
                <c:pt idx="9425">
                  <c:v>942600</c:v>
                </c:pt>
                <c:pt idx="9426">
                  <c:v>942700</c:v>
                </c:pt>
                <c:pt idx="9427">
                  <c:v>942800</c:v>
                </c:pt>
                <c:pt idx="9428">
                  <c:v>942900</c:v>
                </c:pt>
                <c:pt idx="9429">
                  <c:v>943000</c:v>
                </c:pt>
                <c:pt idx="9430">
                  <c:v>943100</c:v>
                </c:pt>
                <c:pt idx="9431">
                  <c:v>943200</c:v>
                </c:pt>
                <c:pt idx="9432">
                  <c:v>943300</c:v>
                </c:pt>
                <c:pt idx="9433">
                  <c:v>943400</c:v>
                </c:pt>
                <c:pt idx="9434">
                  <c:v>943500</c:v>
                </c:pt>
                <c:pt idx="9435">
                  <c:v>943600</c:v>
                </c:pt>
                <c:pt idx="9436">
                  <c:v>943700</c:v>
                </c:pt>
                <c:pt idx="9437">
                  <c:v>943800</c:v>
                </c:pt>
                <c:pt idx="9438">
                  <c:v>943900</c:v>
                </c:pt>
                <c:pt idx="9439">
                  <c:v>944000</c:v>
                </c:pt>
                <c:pt idx="9440">
                  <c:v>944100</c:v>
                </c:pt>
                <c:pt idx="9441">
                  <c:v>944200</c:v>
                </c:pt>
                <c:pt idx="9442">
                  <c:v>944300</c:v>
                </c:pt>
                <c:pt idx="9443">
                  <c:v>944400</c:v>
                </c:pt>
                <c:pt idx="9444">
                  <c:v>944500</c:v>
                </c:pt>
                <c:pt idx="9445">
                  <c:v>944600</c:v>
                </c:pt>
                <c:pt idx="9446">
                  <c:v>944700</c:v>
                </c:pt>
                <c:pt idx="9447">
                  <c:v>944800</c:v>
                </c:pt>
                <c:pt idx="9448">
                  <c:v>944900</c:v>
                </c:pt>
                <c:pt idx="9449">
                  <c:v>945000</c:v>
                </c:pt>
                <c:pt idx="9450">
                  <c:v>945100</c:v>
                </c:pt>
                <c:pt idx="9451">
                  <c:v>945200</c:v>
                </c:pt>
                <c:pt idx="9452">
                  <c:v>945300</c:v>
                </c:pt>
                <c:pt idx="9453">
                  <c:v>945400</c:v>
                </c:pt>
                <c:pt idx="9454">
                  <c:v>945500</c:v>
                </c:pt>
                <c:pt idx="9455">
                  <c:v>945600</c:v>
                </c:pt>
                <c:pt idx="9456">
                  <c:v>945700</c:v>
                </c:pt>
                <c:pt idx="9457">
                  <c:v>945800</c:v>
                </c:pt>
                <c:pt idx="9458">
                  <c:v>945900</c:v>
                </c:pt>
                <c:pt idx="9459">
                  <c:v>946000</c:v>
                </c:pt>
                <c:pt idx="9460">
                  <c:v>946100</c:v>
                </c:pt>
                <c:pt idx="9461">
                  <c:v>946200</c:v>
                </c:pt>
                <c:pt idx="9462">
                  <c:v>946300</c:v>
                </c:pt>
                <c:pt idx="9463">
                  <c:v>946400</c:v>
                </c:pt>
                <c:pt idx="9464">
                  <c:v>946500</c:v>
                </c:pt>
                <c:pt idx="9465">
                  <c:v>946600</c:v>
                </c:pt>
                <c:pt idx="9466">
                  <c:v>946700</c:v>
                </c:pt>
                <c:pt idx="9467">
                  <c:v>946800</c:v>
                </c:pt>
                <c:pt idx="9468">
                  <c:v>946900</c:v>
                </c:pt>
                <c:pt idx="9469">
                  <c:v>947000</c:v>
                </c:pt>
                <c:pt idx="9470">
                  <c:v>947100</c:v>
                </c:pt>
                <c:pt idx="9471">
                  <c:v>947200</c:v>
                </c:pt>
                <c:pt idx="9472">
                  <c:v>947300</c:v>
                </c:pt>
                <c:pt idx="9473">
                  <c:v>947400</c:v>
                </c:pt>
                <c:pt idx="9474">
                  <c:v>947500</c:v>
                </c:pt>
                <c:pt idx="9475">
                  <c:v>947600</c:v>
                </c:pt>
                <c:pt idx="9476">
                  <c:v>947700</c:v>
                </c:pt>
                <c:pt idx="9477">
                  <c:v>947800</c:v>
                </c:pt>
                <c:pt idx="9478">
                  <c:v>947900</c:v>
                </c:pt>
                <c:pt idx="9479">
                  <c:v>948000</c:v>
                </c:pt>
                <c:pt idx="9480">
                  <c:v>948100</c:v>
                </c:pt>
                <c:pt idx="9481">
                  <c:v>948200</c:v>
                </c:pt>
                <c:pt idx="9482">
                  <c:v>948300</c:v>
                </c:pt>
                <c:pt idx="9483">
                  <c:v>948400</c:v>
                </c:pt>
                <c:pt idx="9484">
                  <c:v>948500</c:v>
                </c:pt>
                <c:pt idx="9485">
                  <c:v>948600</c:v>
                </c:pt>
                <c:pt idx="9486">
                  <c:v>948700</c:v>
                </c:pt>
                <c:pt idx="9487">
                  <c:v>948800</c:v>
                </c:pt>
                <c:pt idx="9488">
                  <c:v>948900</c:v>
                </c:pt>
                <c:pt idx="9489">
                  <c:v>949000</c:v>
                </c:pt>
                <c:pt idx="9490">
                  <c:v>949100</c:v>
                </c:pt>
                <c:pt idx="9491">
                  <c:v>949200</c:v>
                </c:pt>
                <c:pt idx="9492">
                  <c:v>949300</c:v>
                </c:pt>
                <c:pt idx="9493">
                  <c:v>949400</c:v>
                </c:pt>
                <c:pt idx="9494">
                  <c:v>949500</c:v>
                </c:pt>
                <c:pt idx="9495">
                  <c:v>949600</c:v>
                </c:pt>
                <c:pt idx="9496">
                  <c:v>949700</c:v>
                </c:pt>
                <c:pt idx="9497">
                  <c:v>949800</c:v>
                </c:pt>
                <c:pt idx="9498">
                  <c:v>949900</c:v>
                </c:pt>
                <c:pt idx="9499">
                  <c:v>950000</c:v>
                </c:pt>
                <c:pt idx="9500">
                  <c:v>950100</c:v>
                </c:pt>
                <c:pt idx="9501">
                  <c:v>950200</c:v>
                </c:pt>
                <c:pt idx="9502">
                  <c:v>950300</c:v>
                </c:pt>
                <c:pt idx="9503">
                  <c:v>950400</c:v>
                </c:pt>
                <c:pt idx="9504">
                  <c:v>950500</c:v>
                </c:pt>
                <c:pt idx="9505">
                  <c:v>950600</c:v>
                </c:pt>
                <c:pt idx="9506">
                  <c:v>950700</c:v>
                </c:pt>
                <c:pt idx="9507">
                  <c:v>950800</c:v>
                </c:pt>
                <c:pt idx="9508">
                  <c:v>950900</c:v>
                </c:pt>
                <c:pt idx="9509">
                  <c:v>951000</c:v>
                </c:pt>
                <c:pt idx="9510">
                  <c:v>951100</c:v>
                </c:pt>
                <c:pt idx="9511">
                  <c:v>951200</c:v>
                </c:pt>
                <c:pt idx="9512">
                  <c:v>951300</c:v>
                </c:pt>
                <c:pt idx="9513">
                  <c:v>951400</c:v>
                </c:pt>
                <c:pt idx="9514">
                  <c:v>951500</c:v>
                </c:pt>
                <c:pt idx="9515">
                  <c:v>951600</c:v>
                </c:pt>
                <c:pt idx="9516">
                  <c:v>951700</c:v>
                </c:pt>
                <c:pt idx="9517">
                  <c:v>951800</c:v>
                </c:pt>
                <c:pt idx="9518">
                  <c:v>951900</c:v>
                </c:pt>
                <c:pt idx="9519">
                  <c:v>952000</c:v>
                </c:pt>
                <c:pt idx="9520">
                  <c:v>952100</c:v>
                </c:pt>
                <c:pt idx="9521">
                  <c:v>952200</c:v>
                </c:pt>
                <c:pt idx="9522">
                  <c:v>952300</c:v>
                </c:pt>
                <c:pt idx="9523">
                  <c:v>952400</c:v>
                </c:pt>
                <c:pt idx="9524">
                  <c:v>952500</c:v>
                </c:pt>
                <c:pt idx="9525">
                  <c:v>952600</c:v>
                </c:pt>
                <c:pt idx="9526">
                  <c:v>952700</c:v>
                </c:pt>
                <c:pt idx="9527">
                  <c:v>952800</c:v>
                </c:pt>
                <c:pt idx="9528">
                  <c:v>952900</c:v>
                </c:pt>
                <c:pt idx="9529">
                  <c:v>953000</c:v>
                </c:pt>
                <c:pt idx="9530">
                  <c:v>953100</c:v>
                </c:pt>
                <c:pt idx="9531">
                  <c:v>953200</c:v>
                </c:pt>
                <c:pt idx="9532">
                  <c:v>953300</c:v>
                </c:pt>
                <c:pt idx="9533">
                  <c:v>953400</c:v>
                </c:pt>
                <c:pt idx="9534">
                  <c:v>953500</c:v>
                </c:pt>
                <c:pt idx="9535">
                  <c:v>953600</c:v>
                </c:pt>
                <c:pt idx="9536">
                  <c:v>953700</c:v>
                </c:pt>
                <c:pt idx="9537">
                  <c:v>953800</c:v>
                </c:pt>
                <c:pt idx="9538">
                  <c:v>953900</c:v>
                </c:pt>
                <c:pt idx="9539">
                  <c:v>954000</c:v>
                </c:pt>
                <c:pt idx="9540">
                  <c:v>954100</c:v>
                </c:pt>
                <c:pt idx="9541">
                  <c:v>954200</c:v>
                </c:pt>
                <c:pt idx="9542">
                  <c:v>954300</c:v>
                </c:pt>
                <c:pt idx="9543">
                  <c:v>954400</c:v>
                </c:pt>
                <c:pt idx="9544">
                  <c:v>954500</c:v>
                </c:pt>
                <c:pt idx="9545">
                  <c:v>954600</c:v>
                </c:pt>
                <c:pt idx="9546">
                  <c:v>954700</c:v>
                </c:pt>
                <c:pt idx="9547">
                  <c:v>954800</c:v>
                </c:pt>
                <c:pt idx="9548">
                  <c:v>954900</c:v>
                </c:pt>
                <c:pt idx="9549">
                  <c:v>955000</c:v>
                </c:pt>
                <c:pt idx="9550">
                  <c:v>955100</c:v>
                </c:pt>
                <c:pt idx="9551">
                  <c:v>955200</c:v>
                </c:pt>
                <c:pt idx="9552">
                  <c:v>955300</c:v>
                </c:pt>
                <c:pt idx="9553">
                  <c:v>955400</c:v>
                </c:pt>
                <c:pt idx="9554">
                  <c:v>955500</c:v>
                </c:pt>
                <c:pt idx="9555">
                  <c:v>955600</c:v>
                </c:pt>
                <c:pt idx="9556">
                  <c:v>955700</c:v>
                </c:pt>
                <c:pt idx="9557">
                  <c:v>955800</c:v>
                </c:pt>
                <c:pt idx="9558">
                  <c:v>955900</c:v>
                </c:pt>
                <c:pt idx="9559">
                  <c:v>956000</c:v>
                </c:pt>
                <c:pt idx="9560">
                  <c:v>956100</c:v>
                </c:pt>
                <c:pt idx="9561">
                  <c:v>956200</c:v>
                </c:pt>
                <c:pt idx="9562">
                  <c:v>956300</c:v>
                </c:pt>
                <c:pt idx="9563">
                  <c:v>956400</c:v>
                </c:pt>
                <c:pt idx="9564">
                  <c:v>956500</c:v>
                </c:pt>
                <c:pt idx="9565">
                  <c:v>956600</c:v>
                </c:pt>
                <c:pt idx="9566">
                  <c:v>956700</c:v>
                </c:pt>
                <c:pt idx="9567">
                  <c:v>956800</c:v>
                </c:pt>
                <c:pt idx="9568">
                  <c:v>956900</c:v>
                </c:pt>
                <c:pt idx="9569">
                  <c:v>957000</c:v>
                </c:pt>
                <c:pt idx="9570">
                  <c:v>957100</c:v>
                </c:pt>
                <c:pt idx="9571">
                  <c:v>957200</c:v>
                </c:pt>
                <c:pt idx="9572">
                  <c:v>957300</c:v>
                </c:pt>
                <c:pt idx="9573">
                  <c:v>957400</c:v>
                </c:pt>
                <c:pt idx="9574">
                  <c:v>957500</c:v>
                </c:pt>
                <c:pt idx="9575">
                  <c:v>957600</c:v>
                </c:pt>
                <c:pt idx="9576">
                  <c:v>957700</c:v>
                </c:pt>
                <c:pt idx="9577">
                  <c:v>957800</c:v>
                </c:pt>
                <c:pt idx="9578">
                  <c:v>957900</c:v>
                </c:pt>
                <c:pt idx="9579">
                  <c:v>958000</c:v>
                </c:pt>
                <c:pt idx="9580">
                  <c:v>958100</c:v>
                </c:pt>
                <c:pt idx="9581">
                  <c:v>958200</c:v>
                </c:pt>
                <c:pt idx="9582">
                  <c:v>958300</c:v>
                </c:pt>
                <c:pt idx="9583">
                  <c:v>958400</c:v>
                </c:pt>
                <c:pt idx="9584">
                  <c:v>958500</c:v>
                </c:pt>
                <c:pt idx="9585">
                  <c:v>958600</c:v>
                </c:pt>
                <c:pt idx="9586">
                  <c:v>958700</c:v>
                </c:pt>
                <c:pt idx="9587">
                  <c:v>958800</c:v>
                </c:pt>
                <c:pt idx="9588">
                  <c:v>958900</c:v>
                </c:pt>
                <c:pt idx="9589">
                  <c:v>959000</c:v>
                </c:pt>
                <c:pt idx="9590">
                  <c:v>959100</c:v>
                </c:pt>
                <c:pt idx="9591">
                  <c:v>959200</c:v>
                </c:pt>
                <c:pt idx="9592">
                  <c:v>959300</c:v>
                </c:pt>
                <c:pt idx="9593">
                  <c:v>959400</c:v>
                </c:pt>
                <c:pt idx="9594">
                  <c:v>959500</c:v>
                </c:pt>
                <c:pt idx="9595">
                  <c:v>959600</c:v>
                </c:pt>
                <c:pt idx="9596">
                  <c:v>959700</c:v>
                </c:pt>
                <c:pt idx="9597">
                  <c:v>959800</c:v>
                </c:pt>
                <c:pt idx="9598">
                  <c:v>959900</c:v>
                </c:pt>
                <c:pt idx="9599">
                  <c:v>960000</c:v>
                </c:pt>
                <c:pt idx="9600">
                  <c:v>960100</c:v>
                </c:pt>
                <c:pt idx="9601">
                  <c:v>960200</c:v>
                </c:pt>
                <c:pt idx="9602">
                  <c:v>960300</c:v>
                </c:pt>
                <c:pt idx="9603">
                  <c:v>960400</c:v>
                </c:pt>
                <c:pt idx="9604">
                  <c:v>960500</c:v>
                </c:pt>
                <c:pt idx="9605">
                  <c:v>960600</c:v>
                </c:pt>
                <c:pt idx="9606">
                  <c:v>960700</c:v>
                </c:pt>
                <c:pt idx="9607">
                  <c:v>960800</c:v>
                </c:pt>
                <c:pt idx="9608">
                  <c:v>960900</c:v>
                </c:pt>
                <c:pt idx="9609">
                  <c:v>961000</c:v>
                </c:pt>
                <c:pt idx="9610">
                  <c:v>961100</c:v>
                </c:pt>
                <c:pt idx="9611">
                  <c:v>961200</c:v>
                </c:pt>
                <c:pt idx="9612">
                  <c:v>961300</c:v>
                </c:pt>
                <c:pt idx="9613">
                  <c:v>961400</c:v>
                </c:pt>
                <c:pt idx="9614">
                  <c:v>961500</c:v>
                </c:pt>
                <c:pt idx="9615">
                  <c:v>961600</c:v>
                </c:pt>
                <c:pt idx="9616">
                  <c:v>961700</c:v>
                </c:pt>
                <c:pt idx="9617">
                  <c:v>961800</c:v>
                </c:pt>
                <c:pt idx="9618">
                  <c:v>961900</c:v>
                </c:pt>
                <c:pt idx="9619">
                  <c:v>962000</c:v>
                </c:pt>
                <c:pt idx="9620">
                  <c:v>962100</c:v>
                </c:pt>
                <c:pt idx="9621">
                  <c:v>962200</c:v>
                </c:pt>
                <c:pt idx="9622">
                  <c:v>962300</c:v>
                </c:pt>
                <c:pt idx="9623">
                  <c:v>962400</c:v>
                </c:pt>
                <c:pt idx="9624">
                  <c:v>962500</c:v>
                </c:pt>
                <c:pt idx="9625">
                  <c:v>962600</c:v>
                </c:pt>
                <c:pt idx="9626">
                  <c:v>962700</c:v>
                </c:pt>
                <c:pt idx="9627">
                  <c:v>962800</c:v>
                </c:pt>
                <c:pt idx="9628">
                  <c:v>962900</c:v>
                </c:pt>
                <c:pt idx="9629">
                  <c:v>963000</c:v>
                </c:pt>
                <c:pt idx="9630">
                  <c:v>963100</c:v>
                </c:pt>
                <c:pt idx="9631">
                  <c:v>963200</c:v>
                </c:pt>
                <c:pt idx="9632">
                  <c:v>963300</c:v>
                </c:pt>
                <c:pt idx="9633">
                  <c:v>963400</c:v>
                </c:pt>
                <c:pt idx="9634">
                  <c:v>963500</c:v>
                </c:pt>
                <c:pt idx="9635">
                  <c:v>963600</c:v>
                </c:pt>
                <c:pt idx="9636">
                  <c:v>963700</c:v>
                </c:pt>
                <c:pt idx="9637">
                  <c:v>963800</c:v>
                </c:pt>
                <c:pt idx="9638">
                  <c:v>963900</c:v>
                </c:pt>
                <c:pt idx="9639">
                  <c:v>964000</c:v>
                </c:pt>
                <c:pt idx="9640">
                  <c:v>964100</c:v>
                </c:pt>
                <c:pt idx="9641">
                  <c:v>964200</c:v>
                </c:pt>
                <c:pt idx="9642">
                  <c:v>964300</c:v>
                </c:pt>
                <c:pt idx="9643">
                  <c:v>964400</c:v>
                </c:pt>
                <c:pt idx="9644">
                  <c:v>964500</c:v>
                </c:pt>
                <c:pt idx="9645">
                  <c:v>964600</c:v>
                </c:pt>
                <c:pt idx="9646">
                  <c:v>964700</c:v>
                </c:pt>
                <c:pt idx="9647">
                  <c:v>964800</c:v>
                </c:pt>
                <c:pt idx="9648">
                  <c:v>964900</c:v>
                </c:pt>
                <c:pt idx="9649">
                  <c:v>965000</c:v>
                </c:pt>
                <c:pt idx="9650">
                  <c:v>965100</c:v>
                </c:pt>
                <c:pt idx="9651">
                  <c:v>965200</c:v>
                </c:pt>
                <c:pt idx="9652">
                  <c:v>965300</c:v>
                </c:pt>
                <c:pt idx="9653">
                  <c:v>965400</c:v>
                </c:pt>
                <c:pt idx="9654">
                  <c:v>965500</c:v>
                </c:pt>
                <c:pt idx="9655">
                  <c:v>965600</c:v>
                </c:pt>
                <c:pt idx="9656">
                  <c:v>965700</c:v>
                </c:pt>
                <c:pt idx="9657">
                  <c:v>965800</c:v>
                </c:pt>
                <c:pt idx="9658">
                  <c:v>965900</c:v>
                </c:pt>
                <c:pt idx="9659">
                  <c:v>966000</c:v>
                </c:pt>
                <c:pt idx="9660">
                  <c:v>966100</c:v>
                </c:pt>
                <c:pt idx="9661">
                  <c:v>966200</c:v>
                </c:pt>
                <c:pt idx="9662">
                  <c:v>966300</c:v>
                </c:pt>
                <c:pt idx="9663">
                  <c:v>966400</c:v>
                </c:pt>
                <c:pt idx="9664">
                  <c:v>966500</c:v>
                </c:pt>
                <c:pt idx="9665">
                  <c:v>966600</c:v>
                </c:pt>
                <c:pt idx="9666">
                  <c:v>966700</c:v>
                </c:pt>
                <c:pt idx="9667">
                  <c:v>966800</c:v>
                </c:pt>
                <c:pt idx="9668">
                  <c:v>966900</c:v>
                </c:pt>
                <c:pt idx="9669">
                  <c:v>967000</c:v>
                </c:pt>
                <c:pt idx="9670">
                  <c:v>967100</c:v>
                </c:pt>
                <c:pt idx="9671">
                  <c:v>967200</c:v>
                </c:pt>
                <c:pt idx="9672">
                  <c:v>967300</c:v>
                </c:pt>
                <c:pt idx="9673">
                  <c:v>967400</c:v>
                </c:pt>
                <c:pt idx="9674">
                  <c:v>967500</c:v>
                </c:pt>
                <c:pt idx="9675">
                  <c:v>967600</c:v>
                </c:pt>
                <c:pt idx="9676">
                  <c:v>967700</c:v>
                </c:pt>
                <c:pt idx="9677">
                  <c:v>967800</c:v>
                </c:pt>
                <c:pt idx="9678">
                  <c:v>967900</c:v>
                </c:pt>
                <c:pt idx="9679">
                  <c:v>968000</c:v>
                </c:pt>
                <c:pt idx="9680">
                  <c:v>968100</c:v>
                </c:pt>
                <c:pt idx="9681">
                  <c:v>968200</c:v>
                </c:pt>
                <c:pt idx="9682">
                  <c:v>968300</c:v>
                </c:pt>
                <c:pt idx="9683">
                  <c:v>968400</c:v>
                </c:pt>
                <c:pt idx="9684">
                  <c:v>968500</c:v>
                </c:pt>
                <c:pt idx="9685">
                  <c:v>968600</c:v>
                </c:pt>
                <c:pt idx="9686">
                  <c:v>968700</c:v>
                </c:pt>
                <c:pt idx="9687">
                  <c:v>968800</c:v>
                </c:pt>
                <c:pt idx="9688">
                  <c:v>968900</c:v>
                </c:pt>
                <c:pt idx="9689">
                  <c:v>969000</c:v>
                </c:pt>
                <c:pt idx="9690">
                  <c:v>969100</c:v>
                </c:pt>
                <c:pt idx="9691">
                  <c:v>969200</c:v>
                </c:pt>
                <c:pt idx="9692">
                  <c:v>969300</c:v>
                </c:pt>
                <c:pt idx="9693">
                  <c:v>969400</c:v>
                </c:pt>
                <c:pt idx="9694">
                  <c:v>969500</c:v>
                </c:pt>
                <c:pt idx="9695">
                  <c:v>969600</c:v>
                </c:pt>
                <c:pt idx="9696">
                  <c:v>969700</c:v>
                </c:pt>
                <c:pt idx="9697">
                  <c:v>969800</c:v>
                </c:pt>
                <c:pt idx="9698">
                  <c:v>969900</c:v>
                </c:pt>
                <c:pt idx="9699">
                  <c:v>970000</c:v>
                </c:pt>
                <c:pt idx="9700">
                  <c:v>970100</c:v>
                </c:pt>
                <c:pt idx="9701">
                  <c:v>970200</c:v>
                </c:pt>
                <c:pt idx="9702">
                  <c:v>970300</c:v>
                </c:pt>
                <c:pt idx="9703">
                  <c:v>970400</c:v>
                </c:pt>
                <c:pt idx="9704">
                  <c:v>970500</c:v>
                </c:pt>
                <c:pt idx="9705">
                  <c:v>970600</c:v>
                </c:pt>
                <c:pt idx="9706">
                  <c:v>970700</c:v>
                </c:pt>
                <c:pt idx="9707">
                  <c:v>970800</c:v>
                </c:pt>
                <c:pt idx="9708">
                  <c:v>970900</c:v>
                </c:pt>
                <c:pt idx="9709">
                  <c:v>971000</c:v>
                </c:pt>
                <c:pt idx="9710">
                  <c:v>971100</c:v>
                </c:pt>
                <c:pt idx="9711">
                  <c:v>971200</c:v>
                </c:pt>
                <c:pt idx="9712">
                  <c:v>971300</c:v>
                </c:pt>
                <c:pt idx="9713">
                  <c:v>971400</c:v>
                </c:pt>
                <c:pt idx="9714">
                  <c:v>971500</c:v>
                </c:pt>
                <c:pt idx="9715">
                  <c:v>971600</c:v>
                </c:pt>
                <c:pt idx="9716">
                  <c:v>971700</c:v>
                </c:pt>
                <c:pt idx="9717">
                  <c:v>971800</c:v>
                </c:pt>
                <c:pt idx="9718">
                  <c:v>971900</c:v>
                </c:pt>
                <c:pt idx="9719">
                  <c:v>972000</c:v>
                </c:pt>
                <c:pt idx="9720">
                  <c:v>972100</c:v>
                </c:pt>
                <c:pt idx="9721">
                  <c:v>972200</c:v>
                </c:pt>
                <c:pt idx="9722">
                  <c:v>972300</c:v>
                </c:pt>
                <c:pt idx="9723">
                  <c:v>972400</c:v>
                </c:pt>
                <c:pt idx="9724">
                  <c:v>972500</c:v>
                </c:pt>
                <c:pt idx="9725">
                  <c:v>972600</c:v>
                </c:pt>
                <c:pt idx="9726">
                  <c:v>972700</c:v>
                </c:pt>
                <c:pt idx="9727">
                  <c:v>972800</c:v>
                </c:pt>
                <c:pt idx="9728">
                  <c:v>972900</c:v>
                </c:pt>
                <c:pt idx="9729">
                  <c:v>973000</c:v>
                </c:pt>
                <c:pt idx="9730">
                  <c:v>973100</c:v>
                </c:pt>
                <c:pt idx="9731">
                  <c:v>973200</c:v>
                </c:pt>
                <c:pt idx="9732">
                  <c:v>973300</c:v>
                </c:pt>
                <c:pt idx="9733">
                  <c:v>973400</c:v>
                </c:pt>
                <c:pt idx="9734">
                  <c:v>973500</c:v>
                </c:pt>
                <c:pt idx="9735">
                  <c:v>973600</c:v>
                </c:pt>
                <c:pt idx="9736">
                  <c:v>973700</c:v>
                </c:pt>
                <c:pt idx="9737">
                  <c:v>973800</c:v>
                </c:pt>
                <c:pt idx="9738">
                  <c:v>973900</c:v>
                </c:pt>
                <c:pt idx="9739">
                  <c:v>974000</c:v>
                </c:pt>
                <c:pt idx="9740">
                  <c:v>974100</c:v>
                </c:pt>
                <c:pt idx="9741">
                  <c:v>974200</c:v>
                </c:pt>
                <c:pt idx="9742">
                  <c:v>974300</c:v>
                </c:pt>
                <c:pt idx="9743">
                  <c:v>974400</c:v>
                </c:pt>
                <c:pt idx="9744">
                  <c:v>974500</c:v>
                </c:pt>
                <c:pt idx="9745">
                  <c:v>974600</c:v>
                </c:pt>
                <c:pt idx="9746">
                  <c:v>974700</c:v>
                </c:pt>
                <c:pt idx="9747">
                  <c:v>974800</c:v>
                </c:pt>
                <c:pt idx="9748">
                  <c:v>974900</c:v>
                </c:pt>
                <c:pt idx="9749">
                  <c:v>975000</c:v>
                </c:pt>
                <c:pt idx="9750">
                  <c:v>975100</c:v>
                </c:pt>
                <c:pt idx="9751">
                  <c:v>975200</c:v>
                </c:pt>
                <c:pt idx="9752">
                  <c:v>975300</c:v>
                </c:pt>
                <c:pt idx="9753">
                  <c:v>975400</c:v>
                </c:pt>
                <c:pt idx="9754">
                  <c:v>975500</c:v>
                </c:pt>
                <c:pt idx="9755">
                  <c:v>975600</c:v>
                </c:pt>
                <c:pt idx="9756">
                  <c:v>975700</c:v>
                </c:pt>
                <c:pt idx="9757">
                  <c:v>975800</c:v>
                </c:pt>
                <c:pt idx="9758">
                  <c:v>975900</c:v>
                </c:pt>
                <c:pt idx="9759">
                  <c:v>976000</c:v>
                </c:pt>
                <c:pt idx="9760">
                  <c:v>976100</c:v>
                </c:pt>
                <c:pt idx="9761">
                  <c:v>976200</c:v>
                </c:pt>
                <c:pt idx="9762">
                  <c:v>976300</c:v>
                </c:pt>
                <c:pt idx="9763">
                  <c:v>976400</c:v>
                </c:pt>
                <c:pt idx="9764">
                  <c:v>976500</c:v>
                </c:pt>
                <c:pt idx="9765">
                  <c:v>976600</c:v>
                </c:pt>
                <c:pt idx="9766">
                  <c:v>976700</c:v>
                </c:pt>
                <c:pt idx="9767">
                  <c:v>976800</c:v>
                </c:pt>
                <c:pt idx="9768">
                  <c:v>976900</c:v>
                </c:pt>
                <c:pt idx="9769">
                  <c:v>977000</c:v>
                </c:pt>
                <c:pt idx="9770">
                  <c:v>977100</c:v>
                </c:pt>
                <c:pt idx="9771">
                  <c:v>977200</c:v>
                </c:pt>
                <c:pt idx="9772">
                  <c:v>977300</c:v>
                </c:pt>
                <c:pt idx="9773">
                  <c:v>977400</c:v>
                </c:pt>
                <c:pt idx="9774">
                  <c:v>977500</c:v>
                </c:pt>
                <c:pt idx="9775">
                  <c:v>977600</c:v>
                </c:pt>
                <c:pt idx="9776">
                  <c:v>977700</c:v>
                </c:pt>
                <c:pt idx="9777">
                  <c:v>977800</c:v>
                </c:pt>
                <c:pt idx="9778">
                  <c:v>977900</c:v>
                </c:pt>
                <c:pt idx="9779">
                  <c:v>978000</c:v>
                </c:pt>
                <c:pt idx="9780">
                  <c:v>978100</c:v>
                </c:pt>
                <c:pt idx="9781">
                  <c:v>978200</c:v>
                </c:pt>
                <c:pt idx="9782">
                  <c:v>978300</c:v>
                </c:pt>
                <c:pt idx="9783">
                  <c:v>978400</c:v>
                </c:pt>
                <c:pt idx="9784">
                  <c:v>978500</c:v>
                </c:pt>
                <c:pt idx="9785">
                  <c:v>978600</c:v>
                </c:pt>
                <c:pt idx="9786">
                  <c:v>978700</c:v>
                </c:pt>
                <c:pt idx="9787">
                  <c:v>978800</c:v>
                </c:pt>
                <c:pt idx="9788">
                  <c:v>978900</c:v>
                </c:pt>
                <c:pt idx="9789">
                  <c:v>979000</c:v>
                </c:pt>
                <c:pt idx="9790">
                  <c:v>979100</c:v>
                </c:pt>
                <c:pt idx="9791">
                  <c:v>979200</c:v>
                </c:pt>
                <c:pt idx="9792">
                  <c:v>979300</c:v>
                </c:pt>
                <c:pt idx="9793">
                  <c:v>979400</c:v>
                </c:pt>
                <c:pt idx="9794">
                  <c:v>979500</c:v>
                </c:pt>
                <c:pt idx="9795">
                  <c:v>979600</c:v>
                </c:pt>
                <c:pt idx="9796">
                  <c:v>979700</c:v>
                </c:pt>
                <c:pt idx="9797">
                  <c:v>979800</c:v>
                </c:pt>
                <c:pt idx="9798">
                  <c:v>979900</c:v>
                </c:pt>
                <c:pt idx="9799">
                  <c:v>980000</c:v>
                </c:pt>
                <c:pt idx="9800">
                  <c:v>980100</c:v>
                </c:pt>
                <c:pt idx="9801">
                  <c:v>980200</c:v>
                </c:pt>
                <c:pt idx="9802">
                  <c:v>980300</c:v>
                </c:pt>
                <c:pt idx="9803">
                  <c:v>980400</c:v>
                </c:pt>
                <c:pt idx="9804">
                  <c:v>980500</c:v>
                </c:pt>
                <c:pt idx="9805">
                  <c:v>980600</c:v>
                </c:pt>
                <c:pt idx="9806">
                  <c:v>980700</c:v>
                </c:pt>
                <c:pt idx="9807">
                  <c:v>980800</c:v>
                </c:pt>
                <c:pt idx="9808">
                  <c:v>980900</c:v>
                </c:pt>
                <c:pt idx="9809">
                  <c:v>981000</c:v>
                </c:pt>
                <c:pt idx="9810">
                  <c:v>981100</c:v>
                </c:pt>
                <c:pt idx="9811">
                  <c:v>981200</c:v>
                </c:pt>
                <c:pt idx="9812">
                  <c:v>981300</c:v>
                </c:pt>
                <c:pt idx="9813">
                  <c:v>981400</c:v>
                </c:pt>
                <c:pt idx="9814">
                  <c:v>981500</c:v>
                </c:pt>
                <c:pt idx="9815">
                  <c:v>981600</c:v>
                </c:pt>
                <c:pt idx="9816">
                  <c:v>981700</c:v>
                </c:pt>
                <c:pt idx="9817">
                  <c:v>981800</c:v>
                </c:pt>
                <c:pt idx="9818">
                  <c:v>981900</c:v>
                </c:pt>
                <c:pt idx="9819">
                  <c:v>982000</c:v>
                </c:pt>
                <c:pt idx="9820">
                  <c:v>982100</c:v>
                </c:pt>
                <c:pt idx="9821">
                  <c:v>982200</c:v>
                </c:pt>
                <c:pt idx="9822">
                  <c:v>982300</c:v>
                </c:pt>
                <c:pt idx="9823">
                  <c:v>982400</c:v>
                </c:pt>
                <c:pt idx="9824">
                  <c:v>982500</c:v>
                </c:pt>
                <c:pt idx="9825">
                  <c:v>982600</c:v>
                </c:pt>
                <c:pt idx="9826">
                  <c:v>982700</c:v>
                </c:pt>
                <c:pt idx="9827">
                  <c:v>982800</c:v>
                </c:pt>
                <c:pt idx="9828">
                  <c:v>982900</c:v>
                </c:pt>
                <c:pt idx="9829">
                  <c:v>983000</c:v>
                </c:pt>
                <c:pt idx="9830">
                  <c:v>983100</c:v>
                </c:pt>
                <c:pt idx="9831">
                  <c:v>983200</c:v>
                </c:pt>
                <c:pt idx="9832">
                  <c:v>983300</c:v>
                </c:pt>
                <c:pt idx="9833">
                  <c:v>983400</c:v>
                </c:pt>
                <c:pt idx="9834">
                  <c:v>983500</c:v>
                </c:pt>
                <c:pt idx="9835">
                  <c:v>983600</c:v>
                </c:pt>
                <c:pt idx="9836">
                  <c:v>983700</c:v>
                </c:pt>
                <c:pt idx="9837">
                  <c:v>983800</c:v>
                </c:pt>
                <c:pt idx="9838">
                  <c:v>983900</c:v>
                </c:pt>
                <c:pt idx="9839">
                  <c:v>984000</c:v>
                </c:pt>
                <c:pt idx="9840">
                  <c:v>984100</c:v>
                </c:pt>
                <c:pt idx="9841">
                  <c:v>984200</c:v>
                </c:pt>
                <c:pt idx="9842">
                  <c:v>984300</c:v>
                </c:pt>
                <c:pt idx="9843">
                  <c:v>984400</c:v>
                </c:pt>
                <c:pt idx="9844">
                  <c:v>984500</c:v>
                </c:pt>
                <c:pt idx="9845">
                  <c:v>984600</c:v>
                </c:pt>
                <c:pt idx="9846">
                  <c:v>984700</c:v>
                </c:pt>
                <c:pt idx="9847">
                  <c:v>984800</c:v>
                </c:pt>
                <c:pt idx="9848">
                  <c:v>984900</c:v>
                </c:pt>
                <c:pt idx="9849">
                  <c:v>985000</c:v>
                </c:pt>
                <c:pt idx="9850">
                  <c:v>985100</c:v>
                </c:pt>
                <c:pt idx="9851">
                  <c:v>985200</c:v>
                </c:pt>
                <c:pt idx="9852">
                  <c:v>985300</c:v>
                </c:pt>
                <c:pt idx="9853">
                  <c:v>985400</c:v>
                </c:pt>
                <c:pt idx="9854">
                  <c:v>985500</c:v>
                </c:pt>
                <c:pt idx="9855">
                  <c:v>985600</c:v>
                </c:pt>
                <c:pt idx="9856">
                  <c:v>985700</c:v>
                </c:pt>
                <c:pt idx="9857">
                  <c:v>985800</c:v>
                </c:pt>
                <c:pt idx="9858">
                  <c:v>985900</c:v>
                </c:pt>
                <c:pt idx="9859">
                  <c:v>986000</c:v>
                </c:pt>
                <c:pt idx="9860">
                  <c:v>986100</c:v>
                </c:pt>
                <c:pt idx="9861">
                  <c:v>986200</c:v>
                </c:pt>
                <c:pt idx="9862">
                  <c:v>986300</c:v>
                </c:pt>
                <c:pt idx="9863">
                  <c:v>986400</c:v>
                </c:pt>
                <c:pt idx="9864">
                  <c:v>986500</c:v>
                </c:pt>
                <c:pt idx="9865">
                  <c:v>986600</c:v>
                </c:pt>
                <c:pt idx="9866">
                  <c:v>986700</c:v>
                </c:pt>
                <c:pt idx="9867">
                  <c:v>986800</c:v>
                </c:pt>
                <c:pt idx="9868">
                  <c:v>986900</c:v>
                </c:pt>
                <c:pt idx="9869">
                  <c:v>987000</c:v>
                </c:pt>
                <c:pt idx="9870">
                  <c:v>987100</c:v>
                </c:pt>
                <c:pt idx="9871">
                  <c:v>987200</c:v>
                </c:pt>
                <c:pt idx="9872">
                  <c:v>987300</c:v>
                </c:pt>
                <c:pt idx="9873">
                  <c:v>987400</c:v>
                </c:pt>
                <c:pt idx="9874">
                  <c:v>987500</c:v>
                </c:pt>
                <c:pt idx="9875">
                  <c:v>987600</c:v>
                </c:pt>
                <c:pt idx="9876">
                  <c:v>987700</c:v>
                </c:pt>
                <c:pt idx="9877">
                  <c:v>987800</c:v>
                </c:pt>
                <c:pt idx="9878">
                  <c:v>987900</c:v>
                </c:pt>
                <c:pt idx="9879">
                  <c:v>988000</c:v>
                </c:pt>
                <c:pt idx="9880">
                  <c:v>988100</c:v>
                </c:pt>
                <c:pt idx="9881">
                  <c:v>988200</c:v>
                </c:pt>
                <c:pt idx="9882">
                  <c:v>988300</c:v>
                </c:pt>
                <c:pt idx="9883">
                  <c:v>988400</c:v>
                </c:pt>
                <c:pt idx="9884">
                  <c:v>988500</c:v>
                </c:pt>
                <c:pt idx="9885">
                  <c:v>988600</c:v>
                </c:pt>
                <c:pt idx="9886">
                  <c:v>988700</c:v>
                </c:pt>
                <c:pt idx="9887">
                  <c:v>988800</c:v>
                </c:pt>
                <c:pt idx="9888">
                  <c:v>988900</c:v>
                </c:pt>
                <c:pt idx="9889">
                  <c:v>989000</c:v>
                </c:pt>
                <c:pt idx="9890">
                  <c:v>989100</c:v>
                </c:pt>
                <c:pt idx="9891">
                  <c:v>989200</c:v>
                </c:pt>
                <c:pt idx="9892">
                  <c:v>989300</c:v>
                </c:pt>
                <c:pt idx="9893">
                  <c:v>989400</c:v>
                </c:pt>
                <c:pt idx="9894">
                  <c:v>989500</c:v>
                </c:pt>
                <c:pt idx="9895">
                  <c:v>989600</c:v>
                </c:pt>
                <c:pt idx="9896">
                  <c:v>989700</c:v>
                </c:pt>
                <c:pt idx="9897">
                  <c:v>989800</c:v>
                </c:pt>
                <c:pt idx="9898">
                  <c:v>989900</c:v>
                </c:pt>
                <c:pt idx="9899">
                  <c:v>990000</c:v>
                </c:pt>
                <c:pt idx="9900">
                  <c:v>990100</c:v>
                </c:pt>
                <c:pt idx="9901">
                  <c:v>990200</c:v>
                </c:pt>
                <c:pt idx="9902">
                  <c:v>990300</c:v>
                </c:pt>
                <c:pt idx="9903">
                  <c:v>990400</c:v>
                </c:pt>
                <c:pt idx="9904">
                  <c:v>990500</c:v>
                </c:pt>
                <c:pt idx="9905">
                  <c:v>990600</c:v>
                </c:pt>
                <c:pt idx="9906">
                  <c:v>990700</c:v>
                </c:pt>
                <c:pt idx="9907">
                  <c:v>990800</c:v>
                </c:pt>
                <c:pt idx="9908">
                  <c:v>990900</c:v>
                </c:pt>
                <c:pt idx="9909">
                  <c:v>991000</c:v>
                </c:pt>
                <c:pt idx="9910">
                  <c:v>991100</c:v>
                </c:pt>
                <c:pt idx="9911">
                  <c:v>991200</c:v>
                </c:pt>
                <c:pt idx="9912">
                  <c:v>991300</c:v>
                </c:pt>
                <c:pt idx="9913">
                  <c:v>991400</c:v>
                </c:pt>
                <c:pt idx="9914">
                  <c:v>991500</c:v>
                </c:pt>
                <c:pt idx="9915">
                  <c:v>991600</c:v>
                </c:pt>
                <c:pt idx="9916">
                  <c:v>991700</c:v>
                </c:pt>
                <c:pt idx="9917">
                  <c:v>991800</c:v>
                </c:pt>
                <c:pt idx="9918">
                  <c:v>991900</c:v>
                </c:pt>
                <c:pt idx="9919">
                  <c:v>992000</c:v>
                </c:pt>
                <c:pt idx="9920">
                  <c:v>992100</c:v>
                </c:pt>
                <c:pt idx="9921">
                  <c:v>992200</c:v>
                </c:pt>
                <c:pt idx="9922">
                  <c:v>992300</c:v>
                </c:pt>
                <c:pt idx="9923">
                  <c:v>992400</c:v>
                </c:pt>
                <c:pt idx="9924">
                  <c:v>992500</c:v>
                </c:pt>
                <c:pt idx="9925">
                  <c:v>992600</c:v>
                </c:pt>
                <c:pt idx="9926">
                  <c:v>992700</c:v>
                </c:pt>
                <c:pt idx="9927">
                  <c:v>992800</c:v>
                </c:pt>
                <c:pt idx="9928">
                  <c:v>992900</c:v>
                </c:pt>
                <c:pt idx="9929">
                  <c:v>993000</c:v>
                </c:pt>
                <c:pt idx="9930">
                  <c:v>993100</c:v>
                </c:pt>
                <c:pt idx="9931">
                  <c:v>993200</c:v>
                </c:pt>
                <c:pt idx="9932">
                  <c:v>993300</c:v>
                </c:pt>
                <c:pt idx="9933">
                  <c:v>993400</c:v>
                </c:pt>
                <c:pt idx="9934">
                  <c:v>993500</c:v>
                </c:pt>
                <c:pt idx="9935">
                  <c:v>993600</c:v>
                </c:pt>
                <c:pt idx="9936">
                  <c:v>993700</c:v>
                </c:pt>
                <c:pt idx="9937">
                  <c:v>993800</c:v>
                </c:pt>
                <c:pt idx="9938">
                  <c:v>993900</c:v>
                </c:pt>
                <c:pt idx="9939">
                  <c:v>994000</c:v>
                </c:pt>
                <c:pt idx="9940">
                  <c:v>994100</c:v>
                </c:pt>
                <c:pt idx="9941">
                  <c:v>994200</c:v>
                </c:pt>
                <c:pt idx="9942">
                  <c:v>994300</c:v>
                </c:pt>
                <c:pt idx="9943">
                  <c:v>994400</c:v>
                </c:pt>
                <c:pt idx="9944">
                  <c:v>994500</c:v>
                </c:pt>
                <c:pt idx="9945">
                  <c:v>994600</c:v>
                </c:pt>
                <c:pt idx="9946">
                  <c:v>994700</c:v>
                </c:pt>
                <c:pt idx="9947">
                  <c:v>994800</c:v>
                </c:pt>
                <c:pt idx="9948">
                  <c:v>994900</c:v>
                </c:pt>
                <c:pt idx="9949">
                  <c:v>995000</c:v>
                </c:pt>
                <c:pt idx="9950">
                  <c:v>995100</c:v>
                </c:pt>
                <c:pt idx="9951">
                  <c:v>995200</c:v>
                </c:pt>
                <c:pt idx="9952">
                  <c:v>995300</c:v>
                </c:pt>
                <c:pt idx="9953">
                  <c:v>995400</c:v>
                </c:pt>
                <c:pt idx="9954">
                  <c:v>995500</c:v>
                </c:pt>
                <c:pt idx="9955">
                  <c:v>995600</c:v>
                </c:pt>
                <c:pt idx="9956">
                  <c:v>995700</c:v>
                </c:pt>
                <c:pt idx="9957">
                  <c:v>995800</c:v>
                </c:pt>
                <c:pt idx="9958">
                  <c:v>995900</c:v>
                </c:pt>
                <c:pt idx="9959">
                  <c:v>996000</c:v>
                </c:pt>
                <c:pt idx="9960">
                  <c:v>996100</c:v>
                </c:pt>
                <c:pt idx="9961">
                  <c:v>996200</c:v>
                </c:pt>
                <c:pt idx="9962">
                  <c:v>996300</c:v>
                </c:pt>
                <c:pt idx="9963">
                  <c:v>996400</c:v>
                </c:pt>
                <c:pt idx="9964">
                  <c:v>996500</c:v>
                </c:pt>
                <c:pt idx="9965">
                  <c:v>996600</c:v>
                </c:pt>
                <c:pt idx="9966">
                  <c:v>996700</c:v>
                </c:pt>
                <c:pt idx="9967">
                  <c:v>996800</c:v>
                </c:pt>
                <c:pt idx="9968">
                  <c:v>996900</c:v>
                </c:pt>
                <c:pt idx="9969">
                  <c:v>997000</c:v>
                </c:pt>
                <c:pt idx="9970">
                  <c:v>997100</c:v>
                </c:pt>
                <c:pt idx="9971">
                  <c:v>997200</c:v>
                </c:pt>
                <c:pt idx="9972">
                  <c:v>997300</c:v>
                </c:pt>
                <c:pt idx="9973">
                  <c:v>997400</c:v>
                </c:pt>
                <c:pt idx="9974">
                  <c:v>997500</c:v>
                </c:pt>
                <c:pt idx="9975">
                  <c:v>997600</c:v>
                </c:pt>
                <c:pt idx="9976">
                  <c:v>997700</c:v>
                </c:pt>
                <c:pt idx="9977">
                  <c:v>997800</c:v>
                </c:pt>
                <c:pt idx="9978">
                  <c:v>997900</c:v>
                </c:pt>
                <c:pt idx="9979">
                  <c:v>998000</c:v>
                </c:pt>
                <c:pt idx="9980">
                  <c:v>998100</c:v>
                </c:pt>
                <c:pt idx="9981">
                  <c:v>998200</c:v>
                </c:pt>
                <c:pt idx="9982">
                  <c:v>998300</c:v>
                </c:pt>
                <c:pt idx="9983">
                  <c:v>998400</c:v>
                </c:pt>
                <c:pt idx="9984">
                  <c:v>998500</c:v>
                </c:pt>
                <c:pt idx="9985">
                  <c:v>998600</c:v>
                </c:pt>
                <c:pt idx="9986">
                  <c:v>998700</c:v>
                </c:pt>
                <c:pt idx="9987">
                  <c:v>998800</c:v>
                </c:pt>
                <c:pt idx="9988">
                  <c:v>998900</c:v>
                </c:pt>
                <c:pt idx="9989">
                  <c:v>999000</c:v>
                </c:pt>
                <c:pt idx="9990">
                  <c:v>999100</c:v>
                </c:pt>
                <c:pt idx="9991">
                  <c:v>999200</c:v>
                </c:pt>
                <c:pt idx="9992">
                  <c:v>999300</c:v>
                </c:pt>
                <c:pt idx="9993">
                  <c:v>999400</c:v>
                </c:pt>
                <c:pt idx="9994">
                  <c:v>999500</c:v>
                </c:pt>
                <c:pt idx="9995">
                  <c:v>999600</c:v>
                </c:pt>
                <c:pt idx="9996">
                  <c:v>999700</c:v>
                </c:pt>
                <c:pt idx="9997">
                  <c:v>999800</c:v>
                </c:pt>
                <c:pt idx="9998">
                  <c:v>999900</c:v>
                </c:pt>
                <c:pt idx="9999">
                  <c:v>1000000</c:v>
                </c:pt>
              </c:numCache>
            </c:numRef>
          </c:xVal>
          <c:yVal>
            <c:numRef>
              <c:f>Sheet1!$D$2:$D$10001</c:f>
              <c:numCache>
                <c:formatCode>General</c:formatCode>
                <c:ptCount val="10000"/>
                <c:pt idx="0">
                  <c:v>4.9995000000000003</c:v>
                </c:pt>
                <c:pt idx="1">
                  <c:v>4.9989999999999997</c:v>
                </c:pt>
                <c:pt idx="2">
                  <c:v>4.9984999999999999</c:v>
                </c:pt>
                <c:pt idx="3">
                  <c:v>4.9980000000000002</c:v>
                </c:pt>
                <c:pt idx="4">
                  <c:v>4.9974999999999996</c:v>
                </c:pt>
                <c:pt idx="5">
                  <c:v>4.9969999999999999</c:v>
                </c:pt>
                <c:pt idx="6">
                  <c:v>4.9965000000000002</c:v>
                </c:pt>
                <c:pt idx="7">
                  <c:v>4.9960000000000004</c:v>
                </c:pt>
                <c:pt idx="8">
                  <c:v>4.9954999999999998</c:v>
                </c:pt>
                <c:pt idx="9">
                  <c:v>4.9950000000000001</c:v>
                </c:pt>
                <c:pt idx="10">
                  <c:v>4.9945000000000004</c:v>
                </c:pt>
                <c:pt idx="11">
                  <c:v>4.9939999999999998</c:v>
                </c:pt>
                <c:pt idx="12">
                  <c:v>4.9935</c:v>
                </c:pt>
                <c:pt idx="13">
                  <c:v>4.9930000000000003</c:v>
                </c:pt>
                <c:pt idx="14">
                  <c:v>4.9924999999999997</c:v>
                </c:pt>
                <c:pt idx="15">
                  <c:v>4.992</c:v>
                </c:pt>
                <c:pt idx="16">
                  <c:v>4.9915000000000003</c:v>
                </c:pt>
                <c:pt idx="17">
                  <c:v>4.9909999999999997</c:v>
                </c:pt>
                <c:pt idx="18">
                  <c:v>4.9904999999999999</c:v>
                </c:pt>
                <c:pt idx="19">
                  <c:v>4.99</c:v>
                </c:pt>
                <c:pt idx="20">
                  <c:v>4.9894999999999996</c:v>
                </c:pt>
                <c:pt idx="21">
                  <c:v>4.9889999999999999</c:v>
                </c:pt>
                <c:pt idx="22">
                  <c:v>4.9885000000000002</c:v>
                </c:pt>
                <c:pt idx="23">
                  <c:v>4.9880000000000004</c:v>
                </c:pt>
                <c:pt idx="24">
                  <c:v>4.9874999999999998</c:v>
                </c:pt>
                <c:pt idx="25">
                  <c:v>4.9870000000000001</c:v>
                </c:pt>
                <c:pt idx="26">
                  <c:v>4.9865000000000004</c:v>
                </c:pt>
                <c:pt idx="27">
                  <c:v>4.9859999999999998</c:v>
                </c:pt>
                <c:pt idx="28">
                  <c:v>4.9855</c:v>
                </c:pt>
                <c:pt idx="29">
                  <c:v>4.9850000000000003</c:v>
                </c:pt>
                <c:pt idx="30">
                  <c:v>4.9844999999999997</c:v>
                </c:pt>
                <c:pt idx="31">
                  <c:v>4.984</c:v>
                </c:pt>
                <c:pt idx="32">
                  <c:v>4.9835000000000003</c:v>
                </c:pt>
                <c:pt idx="33">
                  <c:v>4.9829999999999997</c:v>
                </c:pt>
                <c:pt idx="34">
                  <c:v>4.9824999999999999</c:v>
                </c:pt>
                <c:pt idx="35">
                  <c:v>4.9820000000000002</c:v>
                </c:pt>
                <c:pt idx="36">
                  <c:v>4.9814999999999996</c:v>
                </c:pt>
                <c:pt idx="37">
                  <c:v>4.9809999999999999</c:v>
                </c:pt>
                <c:pt idx="38">
                  <c:v>4.9805000000000001</c:v>
                </c:pt>
                <c:pt idx="39">
                  <c:v>4.9800000000000004</c:v>
                </c:pt>
                <c:pt idx="40">
                  <c:v>4.9794999999999998</c:v>
                </c:pt>
                <c:pt idx="41">
                  <c:v>4.9790000000000001</c:v>
                </c:pt>
                <c:pt idx="42">
                  <c:v>4.9785000000000004</c:v>
                </c:pt>
                <c:pt idx="43">
                  <c:v>4.9779999999999998</c:v>
                </c:pt>
                <c:pt idx="44">
                  <c:v>4.9775</c:v>
                </c:pt>
                <c:pt idx="45">
                  <c:v>4.9770000000000003</c:v>
                </c:pt>
                <c:pt idx="46">
                  <c:v>4.9764999999999997</c:v>
                </c:pt>
                <c:pt idx="47">
                  <c:v>4.976</c:v>
                </c:pt>
                <c:pt idx="48">
                  <c:v>4.9755000000000003</c:v>
                </c:pt>
                <c:pt idx="49">
                  <c:v>4.9749999999999996</c:v>
                </c:pt>
                <c:pt idx="50">
                  <c:v>4.9744999999999999</c:v>
                </c:pt>
                <c:pt idx="51">
                  <c:v>4.9740000000000002</c:v>
                </c:pt>
                <c:pt idx="52">
                  <c:v>4.9734999999999996</c:v>
                </c:pt>
                <c:pt idx="53">
                  <c:v>4.9729999999999999</c:v>
                </c:pt>
                <c:pt idx="54">
                  <c:v>4.9725000000000001</c:v>
                </c:pt>
                <c:pt idx="55">
                  <c:v>4.9720000000000004</c:v>
                </c:pt>
                <c:pt idx="56">
                  <c:v>4.9714999999999998</c:v>
                </c:pt>
                <c:pt idx="57">
                  <c:v>4.9710000000000001</c:v>
                </c:pt>
                <c:pt idx="58">
                  <c:v>4.9705000000000004</c:v>
                </c:pt>
                <c:pt idx="59">
                  <c:v>4.97</c:v>
                </c:pt>
                <c:pt idx="60">
                  <c:v>4.9695</c:v>
                </c:pt>
                <c:pt idx="61">
                  <c:v>4.9690000000000003</c:v>
                </c:pt>
                <c:pt idx="62">
                  <c:v>4.9684999999999997</c:v>
                </c:pt>
                <c:pt idx="63">
                  <c:v>4.968</c:v>
                </c:pt>
                <c:pt idx="64">
                  <c:v>4.9675000000000002</c:v>
                </c:pt>
                <c:pt idx="65">
                  <c:v>4.9669999999999996</c:v>
                </c:pt>
                <c:pt idx="66">
                  <c:v>4.9664999999999999</c:v>
                </c:pt>
                <c:pt idx="67">
                  <c:v>4.9660000000000002</c:v>
                </c:pt>
                <c:pt idx="68">
                  <c:v>4.9654999999999996</c:v>
                </c:pt>
                <c:pt idx="69">
                  <c:v>4.9649999999999999</c:v>
                </c:pt>
                <c:pt idx="70">
                  <c:v>4.9645000000000001</c:v>
                </c:pt>
                <c:pt idx="71">
                  <c:v>4.9640000000000004</c:v>
                </c:pt>
                <c:pt idx="72">
                  <c:v>4.9634999999999998</c:v>
                </c:pt>
                <c:pt idx="73">
                  <c:v>4.9630000000000001</c:v>
                </c:pt>
                <c:pt idx="74">
                  <c:v>4.9625000000000004</c:v>
                </c:pt>
                <c:pt idx="75">
                  <c:v>4.9619999999999997</c:v>
                </c:pt>
                <c:pt idx="76">
                  <c:v>4.9615</c:v>
                </c:pt>
                <c:pt idx="77">
                  <c:v>4.9610000000000003</c:v>
                </c:pt>
                <c:pt idx="78">
                  <c:v>4.9604999999999997</c:v>
                </c:pt>
                <c:pt idx="79">
                  <c:v>4.96</c:v>
                </c:pt>
                <c:pt idx="80">
                  <c:v>4.9595000000000002</c:v>
                </c:pt>
                <c:pt idx="81">
                  <c:v>4.9589999999999996</c:v>
                </c:pt>
                <c:pt idx="82">
                  <c:v>4.9584999999999999</c:v>
                </c:pt>
                <c:pt idx="83">
                  <c:v>4.9580000000000002</c:v>
                </c:pt>
                <c:pt idx="84">
                  <c:v>4.9574999999999996</c:v>
                </c:pt>
                <c:pt idx="85">
                  <c:v>4.9569999999999999</c:v>
                </c:pt>
                <c:pt idx="86">
                  <c:v>4.9565000000000001</c:v>
                </c:pt>
                <c:pt idx="87">
                  <c:v>4.9560000000000004</c:v>
                </c:pt>
                <c:pt idx="88">
                  <c:v>4.9554999999999998</c:v>
                </c:pt>
                <c:pt idx="89">
                  <c:v>4.9550000000000001</c:v>
                </c:pt>
                <c:pt idx="90">
                  <c:v>4.9545000000000003</c:v>
                </c:pt>
                <c:pt idx="91">
                  <c:v>4.9539999999999997</c:v>
                </c:pt>
                <c:pt idx="92">
                  <c:v>4.9535</c:v>
                </c:pt>
                <c:pt idx="93">
                  <c:v>4.9530000000000003</c:v>
                </c:pt>
                <c:pt idx="94">
                  <c:v>4.9524999999999997</c:v>
                </c:pt>
                <c:pt idx="95">
                  <c:v>4.952</c:v>
                </c:pt>
                <c:pt idx="96">
                  <c:v>4.9515000000000002</c:v>
                </c:pt>
                <c:pt idx="97">
                  <c:v>4.9509999999999996</c:v>
                </c:pt>
                <c:pt idx="98">
                  <c:v>4.9504999999999999</c:v>
                </c:pt>
                <c:pt idx="99">
                  <c:v>4.95</c:v>
                </c:pt>
                <c:pt idx="100">
                  <c:v>4.9494999999999996</c:v>
                </c:pt>
                <c:pt idx="101">
                  <c:v>4.9489999999999998</c:v>
                </c:pt>
                <c:pt idx="102">
                  <c:v>4.9485000000000001</c:v>
                </c:pt>
                <c:pt idx="103">
                  <c:v>4.9480000000000004</c:v>
                </c:pt>
                <c:pt idx="104">
                  <c:v>4.9474999999999998</c:v>
                </c:pt>
                <c:pt idx="105">
                  <c:v>4.9470000000000001</c:v>
                </c:pt>
                <c:pt idx="106">
                  <c:v>4.9465000000000003</c:v>
                </c:pt>
                <c:pt idx="107">
                  <c:v>4.9459999999999997</c:v>
                </c:pt>
                <c:pt idx="108">
                  <c:v>4.9455</c:v>
                </c:pt>
                <c:pt idx="109">
                  <c:v>4.9450000000000003</c:v>
                </c:pt>
                <c:pt idx="110">
                  <c:v>4.9444999999999997</c:v>
                </c:pt>
                <c:pt idx="111">
                  <c:v>4.944</c:v>
                </c:pt>
                <c:pt idx="112">
                  <c:v>4.9435000000000002</c:v>
                </c:pt>
                <c:pt idx="113">
                  <c:v>4.9429999999999996</c:v>
                </c:pt>
                <c:pt idx="114">
                  <c:v>4.9424999999999999</c:v>
                </c:pt>
                <c:pt idx="115">
                  <c:v>4.9420000000000002</c:v>
                </c:pt>
                <c:pt idx="116">
                  <c:v>4.9414999999999996</c:v>
                </c:pt>
                <c:pt idx="117">
                  <c:v>4.9409999999999998</c:v>
                </c:pt>
                <c:pt idx="118">
                  <c:v>4.9405000000000001</c:v>
                </c:pt>
                <c:pt idx="119">
                  <c:v>4.9400000000000004</c:v>
                </c:pt>
                <c:pt idx="120">
                  <c:v>4.9394999999999998</c:v>
                </c:pt>
                <c:pt idx="121">
                  <c:v>4.9390000000000001</c:v>
                </c:pt>
                <c:pt idx="122">
                  <c:v>4.9385000000000003</c:v>
                </c:pt>
                <c:pt idx="123">
                  <c:v>4.9379999999999997</c:v>
                </c:pt>
                <c:pt idx="124">
                  <c:v>4.9375</c:v>
                </c:pt>
                <c:pt idx="125">
                  <c:v>4.9370000000000003</c:v>
                </c:pt>
                <c:pt idx="126">
                  <c:v>4.9364999999999997</c:v>
                </c:pt>
                <c:pt idx="127">
                  <c:v>4.9359999999999999</c:v>
                </c:pt>
                <c:pt idx="128">
                  <c:v>4.9355000000000002</c:v>
                </c:pt>
                <c:pt idx="129">
                  <c:v>4.9349999999999996</c:v>
                </c:pt>
                <c:pt idx="130">
                  <c:v>4.9344999999999999</c:v>
                </c:pt>
                <c:pt idx="131">
                  <c:v>4.9340000000000002</c:v>
                </c:pt>
                <c:pt idx="132">
                  <c:v>4.9335000000000004</c:v>
                </c:pt>
                <c:pt idx="133">
                  <c:v>4.9329999999999998</c:v>
                </c:pt>
                <c:pt idx="134">
                  <c:v>4.9325000000000001</c:v>
                </c:pt>
                <c:pt idx="135">
                  <c:v>4.9320000000000004</c:v>
                </c:pt>
                <c:pt idx="136">
                  <c:v>4.9314999999999998</c:v>
                </c:pt>
                <c:pt idx="137">
                  <c:v>4.931</c:v>
                </c:pt>
                <c:pt idx="138">
                  <c:v>4.9305000000000003</c:v>
                </c:pt>
                <c:pt idx="139">
                  <c:v>4.93</c:v>
                </c:pt>
                <c:pt idx="140">
                  <c:v>4.9295</c:v>
                </c:pt>
                <c:pt idx="141">
                  <c:v>4.9290000000000003</c:v>
                </c:pt>
                <c:pt idx="142">
                  <c:v>4.9284999999999997</c:v>
                </c:pt>
                <c:pt idx="143">
                  <c:v>4.9279999999999999</c:v>
                </c:pt>
                <c:pt idx="144">
                  <c:v>4.9275000000000002</c:v>
                </c:pt>
                <c:pt idx="145">
                  <c:v>4.9269999999999996</c:v>
                </c:pt>
                <c:pt idx="146">
                  <c:v>4.9264999999999999</c:v>
                </c:pt>
                <c:pt idx="147">
                  <c:v>4.9260000000000002</c:v>
                </c:pt>
                <c:pt idx="148">
                  <c:v>4.9255000000000004</c:v>
                </c:pt>
                <c:pt idx="149">
                  <c:v>4.9249999999999998</c:v>
                </c:pt>
                <c:pt idx="150">
                  <c:v>4.9245000000000001</c:v>
                </c:pt>
                <c:pt idx="151">
                  <c:v>4.9240000000000004</c:v>
                </c:pt>
                <c:pt idx="152">
                  <c:v>4.9234999999999998</c:v>
                </c:pt>
                <c:pt idx="153">
                  <c:v>4.923</c:v>
                </c:pt>
                <c:pt idx="154">
                  <c:v>4.9225000000000003</c:v>
                </c:pt>
                <c:pt idx="155">
                  <c:v>4.9219999999999997</c:v>
                </c:pt>
                <c:pt idx="156">
                  <c:v>4.9215</c:v>
                </c:pt>
                <c:pt idx="157">
                  <c:v>4.9210000000000003</c:v>
                </c:pt>
                <c:pt idx="158">
                  <c:v>4.9204999999999997</c:v>
                </c:pt>
                <c:pt idx="159">
                  <c:v>4.92</c:v>
                </c:pt>
                <c:pt idx="160">
                  <c:v>4.9195000000000002</c:v>
                </c:pt>
                <c:pt idx="161">
                  <c:v>4.9189999999999996</c:v>
                </c:pt>
                <c:pt idx="162">
                  <c:v>4.9184999999999999</c:v>
                </c:pt>
                <c:pt idx="163">
                  <c:v>4.9180000000000001</c:v>
                </c:pt>
                <c:pt idx="164">
                  <c:v>4.9175000000000004</c:v>
                </c:pt>
                <c:pt idx="165">
                  <c:v>4.9169999999999998</c:v>
                </c:pt>
                <c:pt idx="166">
                  <c:v>4.9165000000000001</c:v>
                </c:pt>
                <c:pt idx="167">
                  <c:v>4.9160000000000004</c:v>
                </c:pt>
                <c:pt idx="168">
                  <c:v>4.9154999999999998</c:v>
                </c:pt>
                <c:pt idx="169">
                  <c:v>4.915</c:v>
                </c:pt>
                <c:pt idx="170">
                  <c:v>4.9145000000000003</c:v>
                </c:pt>
                <c:pt idx="171">
                  <c:v>4.9139999999999997</c:v>
                </c:pt>
                <c:pt idx="172">
                  <c:v>4.9135</c:v>
                </c:pt>
                <c:pt idx="173">
                  <c:v>4.9130000000000003</c:v>
                </c:pt>
                <c:pt idx="174">
                  <c:v>4.9124999999999996</c:v>
                </c:pt>
                <c:pt idx="175">
                  <c:v>4.9119999999999999</c:v>
                </c:pt>
                <c:pt idx="176">
                  <c:v>4.9115000000000002</c:v>
                </c:pt>
                <c:pt idx="177">
                  <c:v>4.9109999999999996</c:v>
                </c:pt>
                <c:pt idx="178">
                  <c:v>4.9104999999999999</c:v>
                </c:pt>
                <c:pt idx="179">
                  <c:v>4.91</c:v>
                </c:pt>
                <c:pt idx="180">
                  <c:v>4.9095000000000004</c:v>
                </c:pt>
                <c:pt idx="181">
                  <c:v>4.9089999999999998</c:v>
                </c:pt>
                <c:pt idx="182">
                  <c:v>4.9085000000000001</c:v>
                </c:pt>
                <c:pt idx="183">
                  <c:v>4.9080000000000004</c:v>
                </c:pt>
                <c:pt idx="184">
                  <c:v>4.9074999999999998</c:v>
                </c:pt>
                <c:pt idx="185">
                  <c:v>4.907</c:v>
                </c:pt>
                <c:pt idx="186">
                  <c:v>4.9065000000000003</c:v>
                </c:pt>
                <c:pt idx="187">
                  <c:v>4.9059999999999997</c:v>
                </c:pt>
                <c:pt idx="188">
                  <c:v>4.9055</c:v>
                </c:pt>
                <c:pt idx="189">
                  <c:v>4.9050000000000002</c:v>
                </c:pt>
                <c:pt idx="190">
                  <c:v>4.9044999999999996</c:v>
                </c:pt>
                <c:pt idx="191">
                  <c:v>4.9039999999999999</c:v>
                </c:pt>
                <c:pt idx="192">
                  <c:v>4.9035000000000002</c:v>
                </c:pt>
                <c:pt idx="193">
                  <c:v>4.9029999999999996</c:v>
                </c:pt>
                <c:pt idx="194">
                  <c:v>4.9024999999999999</c:v>
                </c:pt>
                <c:pt idx="195">
                  <c:v>4.9020000000000001</c:v>
                </c:pt>
                <c:pt idx="196">
                  <c:v>4.9015000000000004</c:v>
                </c:pt>
                <c:pt idx="197">
                  <c:v>4.9009999999999998</c:v>
                </c:pt>
                <c:pt idx="198">
                  <c:v>4.9005000000000001</c:v>
                </c:pt>
                <c:pt idx="199">
                  <c:v>4.9000000000000004</c:v>
                </c:pt>
                <c:pt idx="200">
                  <c:v>4.8994999999999997</c:v>
                </c:pt>
                <c:pt idx="201">
                  <c:v>4.899</c:v>
                </c:pt>
                <c:pt idx="202">
                  <c:v>4.8985000000000003</c:v>
                </c:pt>
                <c:pt idx="203">
                  <c:v>4.8979999999999997</c:v>
                </c:pt>
                <c:pt idx="204">
                  <c:v>4.8975</c:v>
                </c:pt>
                <c:pt idx="205">
                  <c:v>4.8970000000000002</c:v>
                </c:pt>
                <c:pt idx="206">
                  <c:v>4.8964999999999996</c:v>
                </c:pt>
                <c:pt idx="207">
                  <c:v>4.8959999999999999</c:v>
                </c:pt>
                <c:pt idx="208">
                  <c:v>4.8955000000000002</c:v>
                </c:pt>
                <c:pt idx="209">
                  <c:v>4.8949999999999996</c:v>
                </c:pt>
                <c:pt idx="210">
                  <c:v>4.8944999999999999</c:v>
                </c:pt>
                <c:pt idx="211">
                  <c:v>4.8940000000000001</c:v>
                </c:pt>
                <c:pt idx="212">
                  <c:v>4.8935000000000004</c:v>
                </c:pt>
                <c:pt idx="213">
                  <c:v>4.8929999999999998</c:v>
                </c:pt>
                <c:pt idx="214">
                  <c:v>4.8925000000000001</c:v>
                </c:pt>
                <c:pt idx="215">
                  <c:v>4.8920000000000003</c:v>
                </c:pt>
                <c:pt idx="216">
                  <c:v>4.8914999999999997</c:v>
                </c:pt>
                <c:pt idx="217">
                  <c:v>4.891</c:v>
                </c:pt>
                <c:pt idx="218">
                  <c:v>4.8905000000000003</c:v>
                </c:pt>
                <c:pt idx="219">
                  <c:v>4.8899999999999997</c:v>
                </c:pt>
                <c:pt idx="220">
                  <c:v>4.8895</c:v>
                </c:pt>
                <c:pt idx="221">
                  <c:v>4.8890000000000002</c:v>
                </c:pt>
                <c:pt idx="222">
                  <c:v>4.8884999999999996</c:v>
                </c:pt>
                <c:pt idx="223">
                  <c:v>4.8879999999999999</c:v>
                </c:pt>
                <c:pt idx="224">
                  <c:v>4.8875000000000002</c:v>
                </c:pt>
                <c:pt idx="225">
                  <c:v>4.8870000000000005</c:v>
                </c:pt>
                <c:pt idx="226">
                  <c:v>4.8864999999999998</c:v>
                </c:pt>
                <c:pt idx="227">
                  <c:v>4.8860000000000001</c:v>
                </c:pt>
                <c:pt idx="228">
                  <c:v>4.8855000000000004</c:v>
                </c:pt>
                <c:pt idx="229">
                  <c:v>4.8849999999999998</c:v>
                </c:pt>
                <c:pt idx="230">
                  <c:v>4.8845000000000001</c:v>
                </c:pt>
                <c:pt idx="231">
                  <c:v>4.8840000000000003</c:v>
                </c:pt>
                <c:pt idx="232">
                  <c:v>4.8834999999999997</c:v>
                </c:pt>
                <c:pt idx="233">
                  <c:v>4.883</c:v>
                </c:pt>
                <c:pt idx="234">
                  <c:v>4.8825000000000003</c:v>
                </c:pt>
                <c:pt idx="235">
                  <c:v>4.8819999999999997</c:v>
                </c:pt>
                <c:pt idx="236">
                  <c:v>4.8815</c:v>
                </c:pt>
                <c:pt idx="237">
                  <c:v>4.8810000000000002</c:v>
                </c:pt>
                <c:pt idx="238">
                  <c:v>4.8804999999999996</c:v>
                </c:pt>
                <c:pt idx="239">
                  <c:v>4.88</c:v>
                </c:pt>
                <c:pt idx="240">
                  <c:v>4.8795000000000002</c:v>
                </c:pt>
                <c:pt idx="241">
                  <c:v>4.8790000000000004</c:v>
                </c:pt>
                <c:pt idx="242">
                  <c:v>4.8784999999999998</c:v>
                </c:pt>
                <c:pt idx="243">
                  <c:v>4.8780000000000001</c:v>
                </c:pt>
                <c:pt idx="244">
                  <c:v>4.8775000000000004</c:v>
                </c:pt>
                <c:pt idx="245">
                  <c:v>4.8769999999999998</c:v>
                </c:pt>
                <c:pt idx="246">
                  <c:v>4.8765000000000001</c:v>
                </c:pt>
                <c:pt idx="247">
                  <c:v>4.8760000000000003</c:v>
                </c:pt>
                <c:pt idx="248">
                  <c:v>4.8754999999999997</c:v>
                </c:pt>
                <c:pt idx="249">
                  <c:v>4.875</c:v>
                </c:pt>
                <c:pt idx="250">
                  <c:v>4.8745000000000003</c:v>
                </c:pt>
                <c:pt idx="251">
                  <c:v>4.8739999999999997</c:v>
                </c:pt>
                <c:pt idx="252">
                  <c:v>4.8734999999999999</c:v>
                </c:pt>
                <c:pt idx="253">
                  <c:v>4.8730000000000002</c:v>
                </c:pt>
                <c:pt idx="254">
                  <c:v>4.8724999999999996</c:v>
                </c:pt>
                <c:pt idx="255">
                  <c:v>4.8719999999999999</c:v>
                </c:pt>
                <c:pt idx="256">
                  <c:v>4.8715000000000002</c:v>
                </c:pt>
                <c:pt idx="257">
                  <c:v>4.8710000000000004</c:v>
                </c:pt>
                <c:pt idx="258">
                  <c:v>4.8704999999999998</c:v>
                </c:pt>
                <c:pt idx="259">
                  <c:v>4.87</c:v>
                </c:pt>
                <c:pt idx="260">
                  <c:v>4.8695000000000004</c:v>
                </c:pt>
                <c:pt idx="261">
                  <c:v>4.8689999999999998</c:v>
                </c:pt>
                <c:pt idx="262">
                  <c:v>4.8685</c:v>
                </c:pt>
                <c:pt idx="263">
                  <c:v>4.8680000000000003</c:v>
                </c:pt>
                <c:pt idx="264">
                  <c:v>4.8674999999999997</c:v>
                </c:pt>
                <c:pt idx="265">
                  <c:v>4.867</c:v>
                </c:pt>
                <c:pt idx="266">
                  <c:v>4.8665000000000003</c:v>
                </c:pt>
                <c:pt idx="267">
                  <c:v>4.8659999999999997</c:v>
                </c:pt>
                <c:pt idx="268">
                  <c:v>4.8654999999999999</c:v>
                </c:pt>
                <c:pt idx="269">
                  <c:v>4.8650000000000002</c:v>
                </c:pt>
                <c:pt idx="270">
                  <c:v>4.8644999999999996</c:v>
                </c:pt>
                <c:pt idx="271">
                  <c:v>4.8639999999999999</c:v>
                </c:pt>
                <c:pt idx="272">
                  <c:v>4.8635000000000002</c:v>
                </c:pt>
                <c:pt idx="273">
                  <c:v>4.8630000000000004</c:v>
                </c:pt>
                <c:pt idx="274">
                  <c:v>4.8624999999999998</c:v>
                </c:pt>
                <c:pt idx="275">
                  <c:v>4.8620000000000001</c:v>
                </c:pt>
                <c:pt idx="276">
                  <c:v>4.8615000000000004</c:v>
                </c:pt>
                <c:pt idx="277">
                  <c:v>4.8609999999999998</c:v>
                </c:pt>
                <c:pt idx="278">
                  <c:v>4.8605</c:v>
                </c:pt>
                <c:pt idx="279">
                  <c:v>4.8600000000000003</c:v>
                </c:pt>
                <c:pt idx="280">
                  <c:v>4.8594999999999997</c:v>
                </c:pt>
                <c:pt idx="281">
                  <c:v>4.859</c:v>
                </c:pt>
                <c:pt idx="282">
                  <c:v>4.8585000000000003</c:v>
                </c:pt>
                <c:pt idx="283">
                  <c:v>4.8579999999999997</c:v>
                </c:pt>
                <c:pt idx="284">
                  <c:v>4.8574999999999999</c:v>
                </c:pt>
                <c:pt idx="285">
                  <c:v>4.8570000000000002</c:v>
                </c:pt>
                <c:pt idx="286">
                  <c:v>4.8564999999999996</c:v>
                </c:pt>
                <c:pt idx="287">
                  <c:v>4.8559999999999999</c:v>
                </c:pt>
                <c:pt idx="288">
                  <c:v>4.8555000000000001</c:v>
                </c:pt>
                <c:pt idx="289">
                  <c:v>4.8550000000000004</c:v>
                </c:pt>
                <c:pt idx="290">
                  <c:v>4.8544999999999998</c:v>
                </c:pt>
                <c:pt idx="291">
                  <c:v>4.8540000000000001</c:v>
                </c:pt>
                <c:pt idx="292">
                  <c:v>4.8535000000000004</c:v>
                </c:pt>
                <c:pt idx="293">
                  <c:v>4.8529999999999998</c:v>
                </c:pt>
                <c:pt idx="294">
                  <c:v>4.8525</c:v>
                </c:pt>
                <c:pt idx="295">
                  <c:v>4.8520000000000003</c:v>
                </c:pt>
                <c:pt idx="296">
                  <c:v>4.8514999999999997</c:v>
                </c:pt>
                <c:pt idx="297">
                  <c:v>4.851</c:v>
                </c:pt>
                <c:pt idx="298">
                  <c:v>4.8505000000000003</c:v>
                </c:pt>
                <c:pt idx="299">
                  <c:v>4.8499999999999996</c:v>
                </c:pt>
                <c:pt idx="300">
                  <c:v>4.8494999999999999</c:v>
                </c:pt>
                <c:pt idx="301">
                  <c:v>4.8490000000000002</c:v>
                </c:pt>
                <c:pt idx="302">
                  <c:v>4.8484999999999996</c:v>
                </c:pt>
                <c:pt idx="303">
                  <c:v>4.8479999999999999</c:v>
                </c:pt>
                <c:pt idx="304">
                  <c:v>4.8475000000000001</c:v>
                </c:pt>
                <c:pt idx="305">
                  <c:v>4.8470000000000004</c:v>
                </c:pt>
                <c:pt idx="306">
                  <c:v>4.8464999999999998</c:v>
                </c:pt>
                <c:pt idx="307">
                  <c:v>4.8460000000000001</c:v>
                </c:pt>
                <c:pt idx="308">
                  <c:v>4.8455000000000004</c:v>
                </c:pt>
                <c:pt idx="309">
                  <c:v>4.8449999999999998</c:v>
                </c:pt>
                <c:pt idx="310">
                  <c:v>4.8445</c:v>
                </c:pt>
                <c:pt idx="311">
                  <c:v>4.8440000000000003</c:v>
                </c:pt>
                <c:pt idx="312">
                  <c:v>4.8434999999999997</c:v>
                </c:pt>
                <c:pt idx="313">
                  <c:v>4.843</c:v>
                </c:pt>
                <c:pt idx="314">
                  <c:v>4.8425000000000002</c:v>
                </c:pt>
                <c:pt idx="315">
                  <c:v>4.8419999999999996</c:v>
                </c:pt>
                <c:pt idx="316">
                  <c:v>4.8414999999999999</c:v>
                </c:pt>
                <c:pt idx="317">
                  <c:v>4.8410000000000002</c:v>
                </c:pt>
                <c:pt idx="318">
                  <c:v>4.8405000000000005</c:v>
                </c:pt>
                <c:pt idx="319">
                  <c:v>4.84</c:v>
                </c:pt>
                <c:pt idx="320">
                  <c:v>4.8395000000000001</c:v>
                </c:pt>
                <c:pt idx="321">
                  <c:v>4.8390000000000004</c:v>
                </c:pt>
                <c:pt idx="322">
                  <c:v>4.8384999999999998</c:v>
                </c:pt>
                <c:pt idx="323">
                  <c:v>4.8380000000000001</c:v>
                </c:pt>
                <c:pt idx="324">
                  <c:v>4.8375000000000004</c:v>
                </c:pt>
                <c:pt idx="325">
                  <c:v>4.8369999999999997</c:v>
                </c:pt>
                <c:pt idx="326">
                  <c:v>4.8365</c:v>
                </c:pt>
                <c:pt idx="327">
                  <c:v>4.8360000000000003</c:v>
                </c:pt>
                <c:pt idx="328">
                  <c:v>4.8354999999999997</c:v>
                </c:pt>
                <c:pt idx="329">
                  <c:v>4.835</c:v>
                </c:pt>
                <c:pt idx="330">
                  <c:v>4.8345000000000002</c:v>
                </c:pt>
                <c:pt idx="331">
                  <c:v>4.8339999999999996</c:v>
                </c:pt>
                <c:pt idx="332">
                  <c:v>4.8334999999999999</c:v>
                </c:pt>
                <c:pt idx="333">
                  <c:v>4.8330000000000002</c:v>
                </c:pt>
                <c:pt idx="334">
                  <c:v>4.8324999999999996</c:v>
                </c:pt>
                <c:pt idx="335">
                  <c:v>4.8319999999999999</c:v>
                </c:pt>
                <c:pt idx="336">
                  <c:v>4.8315000000000001</c:v>
                </c:pt>
                <c:pt idx="337">
                  <c:v>4.8310000000000004</c:v>
                </c:pt>
                <c:pt idx="338">
                  <c:v>4.8304999999999998</c:v>
                </c:pt>
                <c:pt idx="339">
                  <c:v>4.83</c:v>
                </c:pt>
                <c:pt idx="340">
                  <c:v>4.8295000000000003</c:v>
                </c:pt>
                <c:pt idx="341">
                  <c:v>4.8289999999999997</c:v>
                </c:pt>
                <c:pt idx="342">
                  <c:v>4.8285</c:v>
                </c:pt>
                <c:pt idx="343">
                  <c:v>4.8280000000000003</c:v>
                </c:pt>
                <c:pt idx="344">
                  <c:v>4.8274999999999997</c:v>
                </c:pt>
                <c:pt idx="345">
                  <c:v>4.827</c:v>
                </c:pt>
                <c:pt idx="346">
                  <c:v>4.8265000000000002</c:v>
                </c:pt>
                <c:pt idx="347">
                  <c:v>4.8259999999999996</c:v>
                </c:pt>
                <c:pt idx="348">
                  <c:v>4.8254999999999999</c:v>
                </c:pt>
                <c:pt idx="349">
                  <c:v>4.8250000000000002</c:v>
                </c:pt>
                <c:pt idx="350">
                  <c:v>4.8245000000000005</c:v>
                </c:pt>
                <c:pt idx="351">
                  <c:v>4.8239999999999998</c:v>
                </c:pt>
                <c:pt idx="352">
                  <c:v>4.8235000000000001</c:v>
                </c:pt>
                <c:pt idx="353">
                  <c:v>4.8230000000000004</c:v>
                </c:pt>
                <c:pt idx="354">
                  <c:v>4.8224999999999998</c:v>
                </c:pt>
                <c:pt idx="355">
                  <c:v>4.8220000000000001</c:v>
                </c:pt>
                <c:pt idx="356">
                  <c:v>4.8215000000000003</c:v>
                </c:pt>
                <c:pt idx="357">
                  <c:v>4.8209999999999997</c:v>
                </c:pt>
                <c:pt idx="358">
                  <c:v>4.8205</c:v>
                </c:pt>
                <c:pt idx="359">
                  <c:v>4.82</c:v>
                </c:pt>
                <c:pt idx="360">
                  <c:v>4.8194999999999997</c:v>
                </c:pt>
                <c:pt idx="361">
                  <c:v>4.819</c:v>
                </c:pt>
                <c:pt idx="362">
                  <c:v>4.8185000000000002</c:v>
                </c:pt>
                <c:pt idx="363">
                  <c:v>4.8179999999999996</c:v>
                </c:pt>
                <c:pt idx="364">
                  <c:v>4.8174999999999999</c:v>
                </c:pt>
                <c:pt idx="365">
                  <c:v>4.8170000000000002</c:v>
                </c:pt>
                <c:pt idx="366">
                  <c:v>4.8164999999999996</c:v>
                </c:pt>
                <c:pt idx="367">
                  <c:v>4.8159999999999998</c:v>
                </c:pt>
                <c:pt idx="368">
                  <c:v>4.8155000000000001</c:v>
                </c:pt>
                <c:pt idx="369">
                  <c:v>4.8150000000000004</c:v>
                </c:pt>
                <c:pt idx="370">
                  <c:v>4.8144999999999998</c:v>
                </c:pt>
                <c:pt idx="371">
                  <c:v>4.8140000000000001</c:v>
                </c:pt>
                <c:pt idx="372">
                  <c:v>4.8135000000000003</c:v>
                </c:pt>
                <c:pt idx="373">
                  <c:v>4.8129999999999997</c:v>
                </c:pt>
                <c:pt idx="374">
                  <c:v>4.8125</c:v>
                </c:pt>
                <c:pt idx="375">
                  <c:v>4.8120000000000003</c:v>
                </c:pt>
                <c:pt idx="376">
                  <c:v>4.8114999999999997</c:v>
                </c:pt>
                <c:pt idx="377">
                  <c:v>4.8109999999999999</c:v>
                </c:pt>
                <c:pt idx="378">
                  <c:v>4.8105000000000002</c:v>
                </c:pt>
                <c:pt idx="379">
                  <c:v>4.8099999999999996</c:v>
                </c:pt>
                <c:pt idx="380">
                  <c:v>4.8094999999999999</c:v>
                </c:pt>
                <c:pt idx="381">
                  <c:v>4.8090000000000002</c:v>
                </c:pt>
                <c:pt idx="382">
                  <c:v>4.8085000000000004</c:v>
                </c:pt>
                <c:pt idx="383">
                  <c:v>4.8079999999999998</c:v>
                </c:pt>
                <c:pt idx="384">
                  <c:v>4.8075000000000001</c:v>
                </c:pt>
                <c:pt idx="385">
                  <c:v>4.8070000000000004</c:v>
                </c:pt>
                <c:pt idx="386">
                  <c:v>4.8064999999999998</c:v>
                </c:pt>
                <c:pt idx="387">
                  <c:v>4.806</c:v>
                </c:pt>
                <c:pt idx="388">
                  <c:v>4.8055000000000003</c:v>
                </c:pt>
                <c:pt idx="389">
                  <c:v>4.8049999999999997</c:v>
                </c:pt>
                <c:pt idx="390">
                  <c:v>4.8045</c:v>
                </c:pt>
                <c:pt idx="391">
                  <c:v>4.8040000000000003</c:v>
                </c:pt>
                <c:pt idx="392">
                  <c:v>4.8034999999999997</c:v>
                </c:pt>
                <c:pt idx="393">
                  <c:v>4.8029999999999999</c:v>
                </c:pt>
                <c:pt idx="394">
                  <c:v>4.8025000000000002</c:v>
                </c:pt>
                <c:pt idx="395">
                  <c:v>4.8019999999999996</c:v>
                </c:pt>
                <c:pt idx="396">
                  <c:v>4.8014999999999999</c:v>
                </c:pt>
                <c:pt idx="397">
                  <c:v>4.8010000000000002</c:v>
                </c:pt>
                <c:pt idx="398">
                  <c:v>4.8005000000000004</c:v>
                </c:pt>
                <c:pt idx="399">
                  <c:v>4.8</c:v>
                </c:pt>
                <c:pt idx="400">
                  <c:v>4.7995000000000001</c:v>
                </c:pt>
                <c:pt idx="401">
                  <c:v>4.7990000000000004</c:v>
                </c:pt>
                <c:pt idx="402">
                  <c:v>4.7984999999999998</c:v>
                </c:pt>
                <c:pt idx="403">
                  <c:v>4.798</c:v>
                </c:pt>
                <c:pt idx="404">
                  <c:v>4.7975000000000003</c:v>
                </c:pt>
                <c:pt idx="405">
                  <c:v>4.7969999999999997</c:v>
                </c:pt>
                <c:pt idx="406">
                  <c:v>4.7965</c:v>
                </c:pt>
                <c:pt idx="407">
                  <c:v>4.7960000000000003</c:v>
                </c:pt>
                <c:pt idx="408">
                  <c:v>4.7954999999999997</c:v>
                </c:pt>
                <c:pt idx="409">
                  <c:v>4.7949999999999999</c:v>
                </c:pt>
                <c:pt idx="410">
                  <c:v>4.7945000000000002</c:v>
                </c:pt>
                <c:pt idx="411">
                  <c:v>4.7939999999999996</c:v>
                </c:pt>
                <c:pt idx="412">
                  <c:v>4.7934999999999999</c:v>
                </c:pt>
                <c:pt idx="413">
                  <c:v>4.7930000000000001</c:v>
                </c:pt>
                <c:pt idx="414">
                  <c:v>4.7925000000000004</c:v>
                </c:pt>
                <c:pt idx="415">
                  <c:v>4.7919999999999998</c:v>
                </c:pt>
                <c:pt idx="416">
                  <c:v>4.7915000000000001</c:v>
                </c:pt>
                <c:pt idx="417">
                  <c:v>4.7910000000000004</c:v>
                </c:pt>
                <c:pt idx="418">
                  <c:v>4.7904999999999998</c:v>
                </c:pt>
                <c:pt idx="419">
                  <c:v>4.79</c:v>
                </c:pt>
                <c:pt idx="420">
                  <c:v>4.7895000000000003</c:v>
                </c:pt>
                <c:pt idx="421">
                  <c:v>4.7889999999999997</c:v>
                </c:pt>
                <c:pt idx="422">
                  <c:v>4.7885</c:v>
                </c:pt>
                <c:pt idx="423">
                  <c:v>4.7880000000000003</c:v>
                </c:pt>
                <c:pt idx="424">
                  <c:v>4.7874999999999996</c:v>
                </c:pt>
                <c:pt idx="425">
                  <c:v>4.7869999999999999</c:v>
                </c:pt>
                <c:pt idx="426">
                  <c:v>4.7865000000000002</c:v>
                </c:pt>
                <c:pt idx="427">
                  <c:v>4.7859999999999996</c:v>
                </c:pt>
                <c:pt idx="428">
                  <c:v>4.7854999999999999</c:v>
                </c:pt>
                <c:pt idx="429">
                  <c:v>4.7850000000000001</c:v>
                </c:pt>
                <c:pt idx="430">
                  <c:v>4.7845000000000004</c:v>
                </c:pt>
                <c:pt idx="431">
                  <c:v>4.7839999999999998</c:v>
                </c:pt>
                <c:pt idx="432">
                  <c:v>4.7835000000000001</c:v>
                </c:pt>
                <c:pt idx="433">
                  <c:v>4.7830000000000004</c:v>
                </c:pt>
                <c:pt idx="434">
                  <c:v>4.7824999999999998</c:v>
                </c:pt>
                <c:pt idx="435">
                  <c:v>4.782</c:v>
                </c:pt>
                <c:pt idx="436">
                  <c:v>4.7815000000000003</c:v>
                </c:pt>
                <c:pt idx="437">
                  <c:v>4.7809999999999997</c:v>
                </c:pt>
                <c:pt idx="438">
                  <c:v>4.7805</c:v>
                </c:pt>
                <c:pt idx="439">
                  <c:v>4.78</c:v>
                </c:pt>
                <c:pt idx="440">
                  <c:v>4.7794999999999996</c:v>
                </c:pt>
                <c:pt idx="441">
                  <c:v>4.7789999999999999</c:v>
                </c:pt>
                <c:pt idx="442">
                  <c:v>4.7785000000000002</c:v>
                </c:pt>
                <c:pt idx="443">
                  <c:v>4.7780000000000005</c:v>
                </c:pt>
                <c:pt idx="444">
                  <c:v>4.7774999999999999</c:v>
                </c:pt>
                <c:pt idx="445">
                  <c:v>4.7770000000000001</c:v>
                </c:pt>
                <c:pt idx="446">
                  <c:v>4.7765000000000004</c:v>
                </c:pt>
                <c:pt idx="447">
                  <c:v>4.7759999999999998</c:v>
                </c:pt>
                <c:pt idx="448">
                  <c:v>4.7755000000000001</c:v>
                </c:pt>
                <c:pt idx="449">
                  <c:v>4.7750000000000004</c:v>
                </c:pt>
                <c:pt idx="450">
                  <c:v>4.7744999999999997</c:v>
                </c:pt>
                <c:pt idx="451">
                  <c:v>4.774</c:v>
                </c:pt>
                <c:pt idx="452">
                  <c:v>4.7735000000000003</c:v>
                </c:pt>
                <c:pt idx="453">
                  <c:v>4.7729999999999997</c:v>
                </c:pt>
                <c:pt idx="454">
                  <c:v>4.7725</c:v>
                </c:pt>
                <c:pt idx="455">
                  <c:v>4.7720000000000002</c:v>
                </c:pt>
                <c:pt idx="456">
                  <c:v>4.7714999999999996</c:v>
                </c:pt>
                <c:pt idx="457">
                  <c:v>4.7709999999999999</c:v>
                </c:pt>
                <c:pt idx="458">
                  <c:v>4.7705000000000002</c:v>
                </c:pt>
                <c:pt idx="459">
                  <c:v>4.7699999999999996</c:v>
                </c:pt>
                <c:pt idx="460">
                  <c:v>4.7694999999999999</c:v>
                </c:pt>
                <c:pt idx="461">
                  <c:v>4.7690000000000001</c:v>
                </c:pt>
                <c:pt idx="462">
                  <c:v>4.7685000000000004</c:v>
                </c:pt>
                <c:pt idx="463">
                  <c:v>4.7679999999999998</c:v>
                </c:pt>
                <c:pt idx="464">
                  <c:v>4.7675000000000001</c:v>
                </c:pt>
                <c:pt idx="465">
                  <c:v>4.7670000000000003</c:v>
                </c:pt>
                <c:pt idx="466">
                  <c:v>4.7664999999999997</c:v>
                </c:pt>
                <c:pt idx="467">
                  <c:v>4.766</c:v>
                </c:pt>
                <c:pt idx="468">
                  <c:v>4.7655000000000003</c:v>
                </c:pt>
                <c:pt idx="469">
                  <c:v>4.7649999999999997</c:v>
                </c:pt>
                <c:pt idx="470">
                  <c:v>4.7645</c:v>
                </c:pt>
                <c:pt idx="471">
                  <c:v>4.7640000000000002</c:v>
                </c:pt>
                <c:pt idx="472">
                  <c:v>4.7634999999999996</c:v>
                </c:pt>
                <c:pt idx="473">
                  <c:v>4.7629999999999999</c:v>
                </c:pt>
                <c:pt idx="474">
                  <c:v>4.7625000000000002</c:v>
                </c:pt>
                <c:pt idx="475">
                  <c:v>4.7620000000000005</c:v>
                </c:pt>
                <c:pt idx="476">
                  <c:v>4.7614999999999998</c:v>
                </c:pt>
                <c:pt idx="477">
                  <c:v>4.7610000000000001</c:v>
                </c:pt>
                <c:pt idx="478">
                  <c:v>4.7605000000000004</c:v>
                </c:pt>
                <c:pt idx="479">
                  <c:v>4.76</c:v>
                </c:pt>
                <c:pt idx="480">
                  <c:v>4.7595000000000001</c:v>
                </c:pt>
                <c:pt idx="481">
                  <c:v>4.7590000000000003</c:v>
                </c:pt>
                <c:pt idx="482">
                  <c:v>4.7584999999999997</c:v>
                </c:pt>
                <c:pt idx="483">
                  <c:v>4.758</c:v>
                </c:pt>
                <c:pt idx="484">
                  <c:v>4.7575000000000003</c:v>
                </c:pt>
                <c:pt idx="485">
                  <c:v>4.7569999999999997</c:v>
                </c:pt>
                <c:pt idx="486">
                  <c:v>4.7565</c:v>
                </c:pt>
                <c:pt idx="487">
                  <c:v>4.7560000000000002</c:v>
                </c:pt>
                <c:pt idx="488">
                  <c:v>4.7554999999999996</c:v>
                </c:pt>
                <c:pt idx="489">
                  <c:v>4.7549999999999999</c:v>
                </c:pt>
                <c:pt idx="490">
                  <c:v>4.7545000000000002</c:v>
                </c:pt>
                <c:pt idx="491">
                  <c:v>4.7540000000000004</c:v>
                </c:pt>
                <c:pt idx="492">
                  <c:v>4.7534999999999998</c:v>
                </c:pt>
                <c:pt idx="493">
                  <c:v>4.7530000000000001</c:v>
                </c:pt>
                <c:pt idx="494">
                  <c:v>4.7525000000000004</c:v>
                </c:pt>
                <c:pt idx="495">
                  <c:v>4.7519999999999998</c:v>
                </c:pt>
                <c:pt idx="496">
                  <c:v>4.7515000000000001</c:v>
                </c:pt>
                <c:pt idx="497">
                  <c:v>4.7510000000000003</c:v>
                </c:pt>
                <c:pt idx="498">
                  <c:v>4.7504999999999997</c:v>
                </c:pt>
                <c:pt idx="499">
                  <c:v>4.75</c:v>
                </c:pt>
                <c:pt idx="500">
                  <c:v>4.7495000000000003</c:v>
                </c:pt>
                <c:pt idx="501">
                  <c:v>4.7489999999999997</c:v>
                </c:pt>
                <c:pt idx="502">
                  <c:v>4.7484999999999999</c:v>
                </c:pt>
                <c:pt idx="503">
                  <c:v>4.7480000000000002</c:v>
                </c:pt>
                <c:pt idx="504">
                  <c:v>4.7474999999999996</c:v>
                </c:pt>
                <c:pt idx="505">
                  <c:v>4.7469999999999999</c:v>
                </c:pt>
                <c:pt idx="506">
                  <c:v>4.7465000000000002</c:v>
                </c:pt>
                <c:pt idx="507">
                  <c:v>4.7460000000000004</c:v>
                </c:pt>
                <c:pt idx="508">
                  <c:v>4.7454999999999998</c:v>
                </c:pt>
                <c:pt idx="509">
                  <c:v>4.7450000000000001</c:v>
                </c:pt>
                <c:pt idx="510">
                  <c:v>4.7445000000000004</c:v>
                </c:pt>
                <c:pt idx="511">
                  <c:v>4.7439999999999998</c:v>
                </c:pt>
                <c:pt idx="512">
                  <c:v>4.7435</c:v>
                </c:pt>
                <c:pt idx="513">
                  <c:v>4.7430000000000003</c:v>
                </c:pt>
                <c:pt idx="514">
                  <c:v>4.7424999999999997</c:v>
                </c:pt>
                <c:pt idx="515">
                  <c:v>4.742</c:v>
                </c:pt>
                <c:pt idx="516">
                  <c:v>4.7415000000000003</c:v>
                </c:pt>
                <c:pt idx="517">
                  <c:v>4.7409999999999997</c:v>
                </c:pt>
                <c:pt idx="518">
                  <c:v>4.7404999999999999</c:v>
                </c:pt>
                <c:pt idx="519">
                  <c:v>4.74</c:v>
                </c:pt>
                <c:pt idx="520">
                  <c:v>4.7394999999999996</c:v>
                </c:pt>
                <c:pt idx="521">
                  <c:v>4.7389999999999999</c:v>
                </c:pt>
                <c:pt idx="522">
                  <c:v>4.7385000000000002</c:v>
                </c:pt>
                <c:pt idx="523">
                  <c:v>4.7380000000000004</c:v>
                </c:pt>
                <c:pt idx="524">
                  <c:v>4.7374999999999998</c:v>
                </c:pt>
                <c:pt idx="525">
                  <c:v>4.7370000000000001</c:v>
                </c:pt>
                <c:pt idx="526">
                  <c:v>4.7365000000000004</c:v>
                </c:pt>
                <c:pt idx="527">
                  <c:v>4.7359999999999998</c:v>
                </c:pt>
                <c:pt idx="528">
                  <c:v>4.7355</c:v>
                </c:pt>
                <c:pt idx="529">
                  <c:v>4.7350000000000003</c:v>
                </c:pt>
                <c:pt idx="530">
                  <c:v>4.7344999999999997</c:v>
                </c:pt>
                <c:pt idx="531">
                  <c:v>4.734</c:v>
                </c:pt>
                <c:pt idx="532">
                  <c:v>4.7335000000000003</c:v>
                </c:pt>
                <c:pt idx="533">
                  <c:v>4.7329999999999997</c:v>
                </c:pt>
                <c:pt idx="534">
                  <c:v>4.7324999999999999</c:v>
                </c:pt>
                <c:pt idx="535">
                  <c:v>4.7320000000000002</c:v>
                </c:pt>
                <c:pt idx="536">
                  <c:v>4.7315000000000005</c:v>
                </c:pt>
                <c:pt idx="537">
                  <c:v>4.7309999999999999</c:v>
                </c:pt>
                <c:pt idx="538">
                  <c:v>4.7305000000000001</c:v>
                </c:pt>
                <c:pt idx="539">
                  <c:v>4.7300000000000004</c:v>
                </c:pt>
                <c:pt idx="540">
                  <c:v>4.7294999999999998</c:v>
                </c:pt>
                <c:pt idx="541">
                  <c:v>4.7290000000000001</c:v>
                </c:pt>
                <c:pt idx="542">
                  <c:v>4.7285000000000004</c:v>
                </c:pt>
                <c:pt idx="543">
                  <c:v>4.7279999999999998</c:v>
                </c:pt>
                <c:pt idx="544">
                  <c:v>4.7275</c:v>
                </c:pt>
                <c:pt idx="545">
                  <c:v>4.7270000000000003</c:v>
                </c:pt>
                <c:pt idx="546">
                  <c:v>4.7264999999999997</c:v>
                </c:pt>
                <c:pt idx="547">
                  <c:v>4.726</c:v>
                </c:pt>
                <c:pt idx="548">
                  <c:v>4.7255000000000003</c:v>
                </c:pt>
                <c:pt idx="549">
                  <c:v>4.7249999999999996</c:v>
                </c:pt>
                <c:pt idx="550">
                  <c:v>4.7244999999999999</c:v>
                </c:pt>
                <c:pt idx="551">
                  <c:v>4.7240000000000002</c:v>
                </c:pt>
                <c:pt idx="552">
                  <c:v>4.7234999999999996</c:v>
                </c:pt>
                <c:pt idx="553">
                  <c:v>4.7229999999999999</c:v>
                </c:pt>
                <c:pt idx="554">
                  <c:v>4.7225000000000001</c:v>
                </c:pt>
                <c:pt idx="555">
                  <c:v>4.7220000000000004</c:v>
                </c:pt>
                <c:pt idx="556">
                  <c:v>4.7214999999999998</c:v>
                </c:pt>
                <c:pt idx="557">
                  <c:v>4.7210000000000001</c:v>
                </c:pt>
                <c:pt idx="558">
                  <c:v>4.7205000000000004</c:v>
                </c:pt>
                <c:pt idx="559">
                  <c:v>4.72</c:v>
                </c:pt>
                <c:pt idx="560">
                  <c:v>4.7195</c:v>
                </c:pt>
                <c:pt idx="561">
                  <c:v>4.7190000000000003</c:v>
                </c:pt>
                <c:pt idx="562">
                  <c:v>4.7184999999999997</c:v>
                </c:pt>
                <c:pt idx="563">
                  <c:v>4.718</c:v>
                </c:pt>
                <c:pt idx="564">
                  <c:v>4.7175000000000002</c:v>
                </c:pt>
                <c:pt idx="565">
                  <c:v>4.7169999999999996</c:v>
                </c:pt>
                <c:pt idx="566">
                  <c:v>4.7164999999999999</c:v>
                </c:pt>
                <c:pt idx="567">
                  <c:v>4.7160000000000002</c:v>
                </c:pt>
                <c:pt idx="568">
                  <c:v>4.7155000000000005</c:v>
                </c:pt>
                <c:pt idx="569">
                  <c:v>4.7149999999999999</c:v>
                </c:pt>
                <c:pt idx="570">
                  <c:v>4.7145000000000001</c:v>
                </c:pt>
                <c:pt idx="571">
                  <c:v>4.7140000000000004</c:v>
                </c:pt>
                <c:pt idx="572">
                  <c:v>4.7134999999999998</c:v>
                </c:pt>
                <c:pt idx="573">
                  <c:v>4.7130000000000001</c:v>
                </c:pt>
                <c:pt idx="574">
                  <c:v>4.7125000000000004</c:v>
                </c:pt>
                <c:pt idx="575">
                  <c:v>4.7119999999999997</c:v>
                </c:pt>
                <c:pt idx="576">
                  <c:v>4.7115</c:v>
                </c:pt>
                <c:pt idx="577">
                  <c:v>4.7110000000000003</c:v>
                </c:pt>
                <c:pt idx="578">
                  <c:v>4.7104999999999997</c:v>
                </c:pt>
                <c:pt idx="579">
                  <c:v>4.71</c:v>
                </c:pt>
                <c:pt idx="580">
                  <c:v>4.7095000000000002</c:v>
                </c:pt>
                <c:pt idx="581">
                  <c:v>4.7089999999999996</c:v>
                </c:pt>
                <c:pt idx="582">
                  <c:v>4.7084999999999999</c:v>
                </c:pt>
                <c:pt idx="583">
                  <c:v>4.7080000000000002</c:v>
                </c:pt>
                <c:pt idx="584">
                  <c:v>4.7074999999999996</c:v>
                </c:pt>
                <c:pt idx="585">
                  <c:v>4.7069999999999999</c:v>
                </c:pt>
                <c:pt idx="586">
                  <c:v>4.7065000000000001</c:v>
                </c:pt>
                <c:pt idx="587">
                  <c:v>4.7060000000000004</c:v>
                </c:pt>
                <c:pt idx="588">
                  <c:v>4.7054999999999998</c:v>
                </c:pt>
                <c:pt idx="589">
                  <c:v>4.7050000000000001</c:v>
                </c:pt>
                <c:pt idx="590">
                  <c:v>4.7045000000000003</c:v>
                </c:pt>
                <c:pt idx="591">
                  <c:v>4.7039999999999997</c:v>
                </c:pt>
                <c:pt idx="592">
                  <c:v>4.7035</c:v>
                </c:pt>
                <c:pt idx="593">
                  <c:v>4.7030000000000003</c:v>
                </c:pt>
                <c:pt idx="594">
                  <c:v>4.7024999999999997</c:v>
                </c:pt>
                <c:pt idx="595">
                  <c:v>4.702</c:v>
                </c:pt>
                <c:pt idx="596">
                  <c:v>4.7015000000000002</c:v>
                </c:pt>
                <c:pt idx="597">
                  <c:v>4.7009999999999996</c:v>
                </c:pt>
                <c:pt idx="598">
                  <c:v>4.7004999999999999</c:v>
                </c:pt>
                <c:pt idx="599">
                  <c:v>4.7</c:v>
                </c:pt>
                <c:pt idx="600">
                  <c:v>4.6995000000000005</c:v>
                </c:pt>
                <c:pt idx="601">
                  <c:v>4.6989999999999998</c:v>
                </c:pt>
                <c:pt idx="602">
                  <c:v>4.6985000000000001</c:v>
                </c:pt>
                <c:pt idx="603">
                  <c:v>4.6980000000000004</c:v>
                </c:pt>
                <c:pt idx="604">
                  <c:v>4.6974999999999998</c:v>
                </c:pt>
                <c:pt idx="605">
                  <c:v>4.6970000000000001</c:v>
                </c:pt>
                <c:pt idx="606">
                  <c:v>4.6965000000000003</c:v>
                </c:pt>
                <c:pt idx="607">
                  <c:v>4.6959999999999997</c:v>
                </c:pt>
                <c:pt idx="608">
                  <c:v>4.6955</c:v>
                </c:pt>
                <c:pt idx="609">
                  <c:v>4.6950000000000003</c:v>
                </c:pt>
                <c:pt idx="610">
                  <c:v>4.6944999999999997</c:v>
                </c:pt>
                <c:pt idx="611">
                  <c:v>4.694</c:v>
                </c:pt>
                <c:pt idx="612">
                  <c:v>4.6935000000000002</c:v>
                </c:pt>
                <c:pt idx="613">
                  <c:v>4.6929999999999996</c:v>
                </c:pt>
                <c:pt idx="614">
                  <c:v>4.6924999999999999</c:v>
                </c:pt>
                <c:pt idx="615">
                  <c:v>4.6920000000000002</c:v>
                </c:pt>
                <c:pt idx="616">
                  <c:v>4.6914999999999996</c:v>
                </c:pt>
                <c:pt idx="617">
                  <c:v>4.6909999999999998</c:v>
                </c:pt>
                <c:pt idx="618">
                  <c:v>4.6905000000000001</c:v>
                </c:pt>
                <c:pt idx="619">
                  <c:v>4.6900000000000004</c:v>
                </c:pt>
                <c:pt idx="620">
                  <c:v>4.6894999999999998</c:v>
                </c:pt>
                <c:pt idx="621">
                  <c:v>4.6890000000000001</c:v>
                </c:pt>
                <c:pt idx="622">
                  <c:v>4.6885000000000003</c:v>
                </c:pt>
                <c:pt idx="623">
                  <c:v>4.6879999999999997</c:v>
                </c:pt>
                <c:pt idx="624">
                  <c:v>4.6875</c:v>
                </c:pt>
                <c:pt idx="625">
                  <c:v>4.6870000000000003</c:v>
                </c:pt>
                <c:pt idx="626">
                  <c:v>4.6864999999999997</c:v>
                </c:pt>
                <c:pt idx="627">
                  <c:v>4.6859999999999999</c:v>
                </c:pt>
                <c:pt idx="628">
                  <c:v>4.6855000000000002</c:v>
                </c:pt>
                <c:pt idx="629">
                  <c:v>4.6850000000000005</c:v>
                </c:pt>
                <c:pt idx="630">
                  <c:v>4.6844999999999999</c:v>
                </c:pt>
                <c:pt idx="631">
                  <c:v>4.6840000000000002</c:v>
                </c:pt>
                <c:pt idx="632">
                  <c:v>4.6835000000000004</c:v>
                </c:pt>
                <c:pt idx="633">
                  <c:v>4.6829999999999998</c:v>
                </c:pt>
                <c:pt idx="634">
                  <c:v>4.6825000000000001</c:v>
                </c:pt>
                <c:pt idx="635">
                  <c:v>4.6820000000000004</c:v>
                </c:pt>
                <c:pt idx="636">
                  <c:v>4.6814999999999998</c:v>
                </c:pt>
                <c:pt idx="637">
                  <c:v>4.681</c:v>
                </c:pt>
                <c:pt idx="638">
                  <c:v>4.6805000000000003</c:v>
                </c:pt>
                <c:pt idx="639">
                  <c:v>4.68</c:v>
                </c:pt>
                <c:pt idx="640">
                  <c:v>4.6795</c:v>
                </c:pt>
                <c:pt idx="641">
                  <c:v>4.6790000000000003</c:v>
                </c:pt>
                <c:pt idx="642">
                  <c:v>4.6784999999999997</c:v>
                </c:pt>
                <c:pt idx="643">
                  <c:v>4.6779999999999999</c:v>
                </c:pt>
                <c:pt idx="644">
                  <c:v>4.6775000000000002</c:v>
                </c:pt>
                <c:pt idx="645">
                  <c:v>4.6769999999999996</c:v>
                </c:pt>
                <c:pt idx="646">
                  <c:v>4.6764999999999999</c:v>
                </c:pt>
                <c:pt idx="647">
                  <c:v>4.6760000000000002</c:v>
                </c:pt>
                <c:pt idx="648">
                  <c:v>4.6755000000000004</c:v>
                </c:pt>
                <c:pt idx="649">
                  <c:v>4.6749999999999998</c:v>
                </c:pt>
                <c:pt idx="650">
                  <c:v>4.6745000000000001</c:v>
                </c:pt>
                <c:pt idx="651">
                  <c:v>4.6740000000000004</c:v>
                </c:pt>
                <c:pt idx="652">
                  <c:v>4.6734999999999998</c:v>
                </c:pt>
                <c:pt idx="653">
                  <c:v>4.673</c:v>
                </c:pt>
                <c:pt idx="654">
                  <c:v>4.6725000000000003</c:v>
                </c:pt>
                <c:pt idx="655">
                  <c:v>4.6719999999999997</c:v>
                </c:pt>
                <c:pt idx="656">
                  <c:v>4.6715</c:v>
                </c:pt>
                <c:pt idx="657">
                  <c:v>4.6710000000000003</c:v>
                </c:pt>
                <c:pt idx="658">
                  <c:v>4.6704999999999997</c:v>
                </c:pt>
                <c:pt idx="659">
                  <c:v>4.67</c:v>
                </c:pt>
                <c:pt idx="660">
                  <c:v>4.6695000000000002</c:v>
                </c:pt>
                <c:pt idx="661">
                  <c:v>4.6690000000000005</c:v>
                </c:pt>
                <c:pt idx="662">
                  <c:v>4.6684999999999999</c:v>
                </c:pt>
                <c:pt idx="663">
                  <c:v>4.6680000000000001</c:v>
                </c:pt>
                <c:pt idx="664">
                  <c:v>4.6675000000000004</c:v>
                </c:pt>
                <c:pt idx="665">
                  <c:v>4.6669999999999998</c:v>
                </c:pt>
                <c:pt idx="666">
                  <c:v>4.6665000000000001</c:v>
                </c:pt>
                <c:pt idx="667">
                  <c:v>4.6660000000000004</c:v>
                </c:pt>
                <c:pt idx="668">
                  <c:v>4.6654999999999998</c:v>
                </c:pt>
                <c:pt idx="669">
                  <c:v>4.665</c:v>
                </c:pt>
                <c:pt idx="670">
                  <c:v>4.6645000000000003</c:v>
                </c:pt>
                <c:pt idx="671">
                  <c:v>4.6639999999999997</c:v>
                </c:pt>
                <c:pt idx="672">
                  <c:v>4.6635</c:v>
                </c:pt>
                <c:pt idx="673">
                  <c:v>4.6630000000000003</c:v>
                </c:pt>
                <c:pt idx="674">
                  <c:v>4.6624999999999996</c:v>
                </c:pt>
                <c:pt idx="675">
                  <c:v>4.6619999999999999</c:v>
                </c:pt>
                <c:pt idx="676">
                  <c:v>4.6615000000000002</c:v>
                </c:pt>
                <c:pt idx="677">
                  <c:v>4.6609999999999996</c:v>
                </c:pt>
                <c:pt idx="678">
                  <c:v>4.6604999999999999</c:v>
                </c:pt>
                <c:pt idx="679">
                  <c:v>4.66</c:v>
                </c:pt>
                <c:pt idx="680">
                  <c:v>4.6595000000000004</c:v>
                </c:pt>
                <c:pt idx="681">
                  <c:v>4.6589999999999998</c:v>
                </c:pt>
                <c:pt idx="682">
                  <c:v>4.6585000000000001</c:v>
                </c:pt>
                <c:pt idx="683">
                  <c:v>4.6580000000000004</c:v>
                </c:pt>
                <c:pt idx="684">
                  <c:v>4.6574999999999998</c:v>
                </c:pt>
                <c:pt idx="685">
                  <c:v>4.657</c:v>
                </c:pt>
                <c:pt idx="686">
                  <c:v>4.6565000000000003</c:v>
                </c:pt>
                <c:pt idx="687">
                  <c:v>4.6559999999999997</c:v>
                </c:pt>
                <c:pt idx="688">
                  <c:v>4.6555</c:v>
                </c:pt>
                <c:pt idx="689">
                  <c:v>4.6550000000000002</c:v>
                </c:pt>
                <c:pt idx="690">
                  <c:v>4.6544999999999996</c:v>
                </c:pt>
                <c:pt idx="691">
                  <c:v>4.6539999999999999</c:v>
                </c:pt>
                <c:pt idx="692">
                  <c:v>4.6535000000000002</c:v>
                </c:pt>
                <c:pt idx="693">
                  <c:v>4.6530000000000005</c:v>
                </c:pt>
                <c:pt idx="694">
                  <c:v>4.6524999999999999</c:v>
                </c:pt>
                <c:pt idx="695">
                  <c:v>4.6520000000000001</c:v>
                </c:pt>
                <c:pt idx="696">
                  <c:v>4.6515000000000004</c:v>
                </c:pt>
                <c:pt idx="697">
                  <c:v>4.6509999999999998</c:v>
                </c:pt>
                <c:pt idx="698">
                  <c:v>4.6505000000000001</c:v>
                </c:pt>
                <c:pt idx="699">
                  <c:v>4.6500000000000004</c:v>
                </c:pt>
                <c:pt idx="700">
                  <c:v>4.6494999999999997</c:v>
                </c:pt>
                <c:pt idx="701">
                  <c:v>4.649</c:v>
                </c:pt>
                <c:pt idx="702">
                  <c:v>4.6485000000000003</c:v>
                </c:pt>
                <c:pt idx="703">
                  <c:v>4.6479999999999997</c:v>
                </c:pt>
                <c:pt idx="704">
                  <c:v>4.6475</c:v>
                </c:pt>
                <c:pt idx="705">
                  <c:v>4.6470000000000002</c:v>
                </c:pt>
                <c:pt idx="706">
                  <c:v>4.6464999999999996</c:v>
                </c:pt>
                <c:pt idx="707">
                  <c:v>4.6459999999999999</c:v>
                </c:pt>
                <c:pt idx="708">
                  <c:v>4.6455000000000002</c:v>
                </c:pt>
                <c:pt idx="709">
                  <c:v>4.6449999999999996</c:v>
                </c:pt>
                <c:pt idx="710">
                  <c:v>4.6444999999999999</c:v>
                </c:pt>
                <c:pt idx="711">
                  <c:v>4.6440000000000001</c:v>
                </c:pt>
                <c:pt idx="712">
                  <c:v>4.6435000000000004</c:v>
                </c:pt>
                <c:pt idx="713">
                  <c:v>4.6429999999999998</c:v>
                </c:pt>
                <c:pt idx="714">
                  <c:v>4.6425000000000001</c:v>
                </c:pt>
                <c:pt idx="715">
                  <c:v>4.6420000000000003</c:v>
                </c:pt>
                <c:pt idx="716">
                  <c:v>4.6414999999999997</c:v>
                </c:pt>
                <c:pt idx="717">
                  <c:v>4.641</c:v>
                </c:pt>
                <c:pt idx="718">
                  <c:v>4.6405000000000003</c:v>
                </c:pt>
                <c:pt idx="719">
                  <c:v>4.6399999999999997</c:v>
                </c:pt>
                <c:pt idx="720">
                  <c:v>4.6395</c:v>
                </c:pt>
                <c:pt idx="721">
                  <c:v>4.6390000000000002</c:v>
                </c:pt>
                <c:pt idx="722">
                  <c:v>4.6384999999999996</c:v>
                </c:pt>
                <c:pt idx="723">
                  <c:v>4.6379999999999999</c:v>
                </c:pt>
                <c:pt idx="724">
                  <c:v>4.6375000000000002</c:v>
                </c:pt>
                <c:pt idx="725">
                  <c:v>4.6370000000000005</c:v>
                </c:pt>
                <c:pt idx="726">
                  <c:v>4.6364999999999998</c:v>
                </c:pt>
                <c:pt idx="727">
                  <c:v>4.6360000000000001</c:v>
                </c:pt>
                <c:pt idx="728">
                  <c:v>4.6355000000000004</c:v>
                </c:pt>
                <c:pt idx="729">
                  <c:v>4.6349999999999998</c:v>
                </c:pt>
                <c:pt idx="730">
                  <c:v>4.6345000000000001</c:v>
                </c:pt>
                <c:pt idx="731">
                  <c:v>4.6340000000000003</c:v>
                </c:pt>
                <c:pt idx="732">
                  <c:v>4.6334999999999997</c:v>
                </c:pt>
                <c:pt idx="733">
                  <c:v>4.633</c:v>
                </c:pt>
                <c:pt idx="734">
                  <c:v>4.6325000000000003</c:v>
                </c:pt>
                <c:pt idx="735">
                  <c:v>4.6319999999999997</c:v>
                </c:pt>
                <c:pt idx="736">
                  <c:v>4.6315</c:v>
                </c:pt>
                <c:pt idx="737">
                  <c:v>4.6310000000000002</c:v>
                </c:pt>
                <c:pt idx="738">
                  <c:v>4.6304999999999996</c:v>
                </c:pt>
                <c:pt idx="739">
                  <c:v>4.63</c:v>
                </c:pt>
                <c:pt idx="740">
                  <c:v>4.6295000000000002</c:v>
                </c:pt>
                <c:pt idx="741">
                  <c:v>4.6290000000000004</c:v>
                </c:pt>
                <c:pt idx="742">
                  <c:v>4.6284999999999998</c:v>
                </c:pt>
                <c:pt idx="743">
                  <c:v>4.6280000000000001</c:v>
                </c:pt>
                <c:pt idx="744">
                  <c:v>4.6275000000000004</c:v>
                </c:pt>
                <c:pt idx="745">
                  <c:v>4.6269999999999998</c:v>
                </c:pt>
                <c:pt idx="746">
                  <c:v>4.6265000000000001</c:v>
                </c:pt>
                <c:pt idx="747">
                  <c:v>4.6260000000000003</c:v>
                </c:pt>
                <c:pt idx="748">
                  <c:v>4.6254999999999997</c:v>
                </c:pt>
                <c:pt idx="749">
                  <c:v>4.625</c:v>
                </c:pt>
                <c:pt idx="750">
                  <c:v>4.6245000000000003</c:v>
                </c:pt>
                <c:pt idx="751">
                  <c:v>4.6239999999999997</c:v>
                </c:pt>
                <c:pt idx="752">
                  <c:v>4.6234999999999999</c:v>
                </c:pt>
                <c:pt idx="753">
                  <c:v>4.6230000000000002</c:v>
                </c:pt>
                <c:pt idx="754">
                  <c:v>4.6225000000000005</c:v>
                </c:pt>
                <c:pt idx="755">
                  <c:v>4.6219999999999999</c:v>
                </c:pt>
                <c:pt idx="756">
                  <c:v>4.6215000000000002</c:v>
                </c:pt>
                <c:pt idx="757">
                  <c:v>4.6210000000000004</c:v>
                </c:pt>
                <c:pt idx="758">
                  <c:v>4.6204999999999998</c:v>
                </c:pt>
                <c:pt idx="759">
                  <c:v>4.62</c:v>
                </c:pt>
                <c:pt idx="760">
                  <c:v>4.6195000000000004</c:v>
                </c:pt>
                <c:pt idx="761">
                  <c:v>4.6189999999999998</c:v>
                </c:pt>
                <c:pt idx="762">
                  <c:v>4.6185</c:v>
                </c:pt>
                <c:pt idx="763">
                  <c:v>4.6180000000000003</c:v>
                </c:pt>
                <c:pt idx="764">
                  <c:v>4.6174999999999997</c:v>
                </c:pt>
                <c:pt idx="765">
                  <c:v>4.617</c:v>
                </c:pt>
                <c:pt idx="766">
                  <c:v>4.6165000000000003</c:v>
                </c:pt>
                <c:pt idx="767">
                  <c:v>4.6159999999999997</c:v>
                </c:pt>
                <c:pt idx="768">
                  <c:v>4.6154999999999999</c:v>
                </c:pt>
                <c:pt idx="769">
                  <c:v>4.6150000000000002</c:v>
                </c:pt>
                <c:pt idx="770">
                  <c:v>4.6144999999999996</c:v>
                </c:pt>
                <c:pt idx="771">
                  <c:v>4.6139999999999999</c:v>
                </c:pt>
                <c:pt idx="772">
                  <c:v>4.6135000000000002</c:v>
                </c:pt>
                <c:pt idx="773">
                  <c:v>4.6130000000000004</c:v>
                </c:pt>
                <c:pt idx="774">
                  <c:v>4.6124999999999998</c:v>
                </c:pt>
                <c:pt idx="775">
                  <c:v>4.6120000000000001</c:v>
                </c:pt>
                <c:pt idx="776">
                  <c:v>4.6115000000000004</c:v>
                </c:pt>
                <c:pt idx="777">
                  <c:v>4.6109999999999998</c:v>
                </c:pt>
                <c:pt idx="778">
                  <c:v>4.6105</c:v>
                </c:pt>
                <c:pt idx="779">
                  <c:v>4.6100000000000003</c:v>
                </c:pt>
                <c:pt idx="780">
                  <c:v>4.6094999999999997</c:v>
                </c:pt>
                <c:pt idx="781">
                  <c:v>4.609</c:v>
                </c:pt>
                <c:pt idx="782">
                  <c:v>4.6085000000000003</c:v>
                </c:pt>
                <c:pt idx="783">
                  <c:v>4.6079999999999997</c:v>
                </c:pt>
                <c:pt idx="784">
                  <c:v>4.6074999999999999</c:v>
                </c:pt>
                <c:pt idx="785">
                  <c:v>4.6070000000000002</c:v>
                </c:pt>
                <c:pt idx="786">
                  <c:v>4.6065000000000005</c:v>
                </c:pt>
                <c:pt idx="787">
                  <c:v>4.6059999999999999</c:v>
                </c:pt>
                <c:pt idx="788">
                  <c:v>4.6055000000000001</c:v>
                </c:pt>
                <c:pt idx="789">
                  <c:v>4.6050000000000004</c:v>
                </c:pt>
                <c:pt idx="790">
                  <c:v>4.6044999999999998</c:v>
                </c:pt>
                <c:pt idx="791">
                  <c:v>4.6040000000000001</c:v>
                </c:pt>
                <c:pt idx="792">
                  <c:v>4.6035000000000004</c:v>
                </c:pt>
                <c:pt idx="793">
                  <c:v>4.6029999999999998</c:v>
                </c:pt>
                <c:pt idx="794">
                  <c:v>4.6025</c:v>
                </c:pt>
                <c:pt idx="795">
                  <c:v>4.6020000000000003</c:v>
                </c:pt>
                <c:pt idx="796">
                  <c:v>4.6014999999999997</c:v>
                </c:pt>
                <c:pt idx="797">
                  <c:v>4.601</c:v>
                </c:pt>
                <c:pt idx="798">
                  <c:v>4.6005000000000003</c:v>
                </c:pt>
                <c:pt idx="799">
                  <c:v>4.5999999999999996</c:v>
                </c:pt>
                <c:pt idx="800">
                  <c:v>4.5994999999999999</c:v>
                </c:pt>
                <c:pt idx="801">
                  <c:v>4.5990000000000002</c:v>
                </c:pt>
                <c:pt idx="802">
                  <c:v>4.5984999999999996</c:v>
                </c:pt>
                <c:pt idx="803">
                  <c:v>4.5979999999999999</c:v>
                </c:pt>
                <c:pt idx="804">
                  <c:v>4.5975000000000001</c:v>
                </c:pt>
                <c:pt idx="805">
                  <c:v>4.5970000000000004</c:v>
                </c:pt>
                <c:pt idx="806">
                  <c:v>4.5964999999999998</c:v>
                </c:pt>
                <c:pt idx="807">
                  <c:v>4.5960000000000001</c:v>
                </c:pt>
                <c:pt idx="808">
                  <c:v>4.5955000000000004</c:v>
                </c:pt>
                <c:pt idx="809">
                  <c:v>4.5949999999999998</c:v>
                </c:pt>
                <c:pt idx="810">
                  <c:v>4.5945</c:v>
                </c:pt>
                <c:pt idx="811">
                  <c:v>4.5940000000000003</c:v>
                </c:pt>
                <c:pt idx="812">
                  <c:v>4.5934999999999997</c:v>
                </c:pt>
                <c:pt idx="813">
                  <c:v>4.593</c:v>
                </c:pt>
                <c:pt idx="814">
                  <c:v>4.5925000000000002</c:v>
                </c:pt>
                <c:pt idx="815">
                  <c:v>4.5919999999999996</c:v>
                </c:pt>
                <c:pt idx="816">
                  <c:v>4.5914999999999999</c:v>
                </c:pt>
                <c:pt idx="817">
                  <c:v>4.5910000000000002</c:v>
                </c:pt>
                <c:pt idx="818">
                  <c:v>4.5905000000000005</c:v>
                </c:pt>
                <c:pt idx="819">
                  <c:v>4.59</c:v>
                </c:pt>
                <c:pt idx="820">
                  <c:v>4.5895000000000001</c:v>
                </c:pt>
                <c:pt idx="821">
                  <c:v>4.5890000000000004</c:v>
                </c:pt>
                <c:pt idx="822">
                  <c:v>4.5884999999999998</c:v>
                </c:pt>
                <c:pt idx="823">
                  <c:v>4.5880000000000001</c:v>
                </c:pt>
                <c:pt idx="824">
                  <c:v>4.5875000000000004</c:v>
                </c:pt>
                <c:pt idx="825">
                  <c:v>4.5869999999999997</c:v>
                </c:pt>
                <c:pt idx="826">
                  <c:v>4.5865</c:v>
                </c:pt>
                <c:pt idx="827">
                  <c:v>4.5860000000000003</c:v>
                </c:pt>
                <c:pt idx="828">
                  <c:v>4.5854999999999997</c:v>
                </c:pt>
                <c:pt idx="829">
                  <c:v>4.585</c:v>
                </c:pt>
                <c:pt idx="830">
                  <c:v>4.5845000000000002</c:v>
                </c:pt>
                <c:pt idx="831">
                  <c:v>4.5839999999999996</c:v>
                </c:pt>
                <c:pt idx="832">
                  <c:v>4.5834999999999999</c:v>
                </c:pt>
                <c:pt idx="833">
                  <c:v>4.5830000000000002</c:v>
                </c:pt>
                <c:pt idx="834">
                  <c:v>4.5824999999999996</c:v>
                </c:pt>
                <c:pt idx="835">
                  <c:v>4.5819999999999999</c:v>
                </c:pt>
                <c:pt idx="836">
                  <c:v>4.5815000000000001</c:v>
                </c:pt>
                <c:pt idx="837">
                  <c:v>4.5810000000000004</c:v>
                </c:pt>
                <c:pt idx="838">
                  <c:v>4.5804999999999998</c:v>
                </c:pt>
                <c:pt idx="839">
                  <c:v>4.58</c:v>
                </c:pt>
                <c:pt idx="840">
                  <c:v>4.5795000000000003</c:v>
                </c:pt>
                <c:pt idx="841">
                  <c:v>4.5789999999999997</c:v>
                </c:pt>
                <c:pt idx="842">
                  <c:v>4.5785</c:v>
                </c:pt>
                <c:pt idx="843">
                  <c:v>4.5780000000000003</c:v>
                </c:pt>
                <c:pt idx="844">
                  <c:v>4.5774999999999997</c:v>
                </c:pt>
                <c:pt idx="845">
                  <c:v>4.577</c:v>
                </c:pt>
                <c:pt idx="846">
                  <c:v>4.5765000000000002</c:v>
                </c:pt>
                <c:pt idx="847">
                  <c:v>4.5759999999999996</c:v>
                </c:pt>
                <c:pt idx="848">
                  <c:v>4.5754999999999999</c:v>
                </c:pt>
                <c:pt idx="849">
                  <c:v>4.5750000000000002</c:v>
                </c:pt>
                <c:pt idx="850">
                  <c:v>4.5745000000000005</c:v>
                </c:pt>
                <c:pt idx="851">
                  <c:v>4.5739999999999998</c:v>
                </c:pt>
                <c:pt idx="852">
                  <c:v>4.5735000000000001</c:v>
                </c:pt>
                <c:pt idx="853">
                  <c:v>4.5730000000000004</c:v>
                </c:pt>
                <c:pt idx="854">
                  <c:v>4.5724999999999998</c:v>
                </c:pt>
                <c:pt idx="855">
                  <c:v>4.5720000000000001</c:v>
                </c:pt>
                <c:pt idx="856">
                  <c:v>4.5715000000000003</c:v>
                </c:pt>
                <c:pt idx="857">
                  <c:v>4.5709999999999997</c:v>
                </c:pt>
                <c:pt idx="858">
                  <c:v>4.5705</c:v>
                </c:pt>
                <c:pt idx="859">
                  <c:v>4.57</c:v>
                </c:pt>
                <c:pt idx="860">
                  <c:v>4.5694999999999997</c:v>
                </c:pt>
                <c:pt idx="861">
                  <c:v>4.569</c:v>
                </c:pt>
                <c:pt idx="862">
                  <c:v>4.5685000000000002</c:v>
                </c:pt>
                <c:pt idx="863">
                  <c:v>4.5679999999999996</c:v>
                </c:pt>
                <c:pt idx="864">
                  <c:v>4.5674999999999999</c:v>
                </c:pt>
                <c:pt idx="865">
                  <c:v>4.5670000000000002</c:v>
                </c:pt>
                <c:pt idx="866">
                  <c:v>4.5665000000000004</c:v>
                </c:pt>
                <c:pt idx="867">
                  <c:v>4.5659999999999998</c:v>
                </c:pt>
                <c:pt idx="868">
                  <c:v>4.5655000000000001</c:v>
                </c:pt>
                <c:pt idx="869">
                  <c:v>4.5650000000000004</c:v>
                </c:pt>
                <c:pt idx="870">
                  <c:v>4.5644999999999998</c:v>
                </c:pt>
                <c:pt idx="871">
                  <c:v>4.5640000000000001</c:v>
                </c:pt>
                <c:pt idx="872">
                  <c:v>4.5635000000000003</c:v>
                </c:pt>
                <c:pt idx="873">
                  <c:v>4.5629999999999997</c:v>
                </c:pt>
                <c:pt idx="874">
                  <c:v>4.5625</c:v>
                </c:pt>
                <c:pt idx="875">
                  <c:v>4.5620000000000003</c:v>
                </c:pt>
                <c:pt idx="876">
                  <c:v>4.5614999999999997</c:v>
                </c:pt>
                <c:pt idx="877">
                  <c:v>4.5609999999999999</c:v>
                </c:pt>
                <c:pt idx="878">
                  <c:v>4.5605000000000002</c:v>
                </c:pt>
                <c:pt idx="879">
                  <c:v>4.5600000000000005</c:v>
                </c:pt>
                <c:pt idx="880">
                  <c:v>4.5594999999999999</c:v>
                </c:pt>
                <c:pt idx="881">
                  <c:v>4.5590000000000002</c:v>
                </c:pt>
                <c:pt idx="882">
                  <c:v>4.5585000000000004</c:v>
                </c:pt>
                <c:pt idx="883">
                  <c:v>4.5579999999999998</c:v>
                </c:pt>
                <c:pt idx="884">
                  <c:v>4.5575000000000001</c:v>
                </c:pt>
                <c:pt idx="885">
                  <c:v>4.5570000000000004</c:v>
                </c:pt>
                <c:pt idx="886">
                  <c:v>4.5564999999999998</c:v>
                </c:pt>
                <c:pt idx="887">
                  <c:v>4.556</c:v>
                </c:pt>
                <c:pt idx="888">
                  <c:v>4.5555000000000003</c:v>
                </c:pt>
                <c:pt idx="889">
                  <c:v>4.5549999999999997</c:v>
                </c:pt>
                <c:pt idx="890">
                  <c:v>4.5545</c:v>
                </c:pt>
                <c:pt idx="891">
                  <c:v>4.5540000000000003</c:v>
                </c:pt>
                <c:pt idx="892">
                  <c:v>4.5534999999999997</c:v>
                </c:pt>
                <c:pt idx="893">
                  <c:v>4.5529999999999999</c:v>
                </c:pt>
                <c:pt idx="894">
                  <c:v>4.5525000000000002</c:v>
                </c:pt>
                <c:pt idx="895">
                  <c:v>4.5519999999999996</c:v>
                </c:pt>
                <c:pt idx="896">
                  <c:v>4.5514999999999999</c:v>
                </c:pt>
                <c:pt idx="897">
                  <c:v>4.5510000000000002</c:v>
                </c:pt>
                <c:pt idx="898">
                  <c:v>4.5505000000000004</c:v>
                </c:pt>
                <c:pt idx="899">
                  <c:v>4.55</c:v>
                </c:pt>
                <c:pt idx="900">
                  <c:v>4.5495000000000001</c:v>
                </c:pt>
                <c:pt idx="901">
                  <c:v>4.5490000000000004</c:v>
                </c:pt>
                <c:pt idx="902">
                  <c:v>4.5484999999999998</c:v>
                </c:pt>
                <c:pt idx="903">
                  <c:v>4.548</c:v>
                </c:pt>
                <c:pt idx="904">
                  <c:v>4.5475000000000003</c:v>
                </c:pt>
                <c:pt idx="905">
                  <c:v>4.5469999999999997</c:v>
                </c:pt>
                <c:pt idx="906">
                  <c:v>4.5465</c:v>
                </c:pt>
                <c:pt idx="907">
                  <c:v>4.5460000000000003</c:v>
                </c:pt>
                <c:pt idx="908">
                  <c:v>4.5454999999999997</c:v>
                </c:pt>
                <c:pt idx="909">
                  <c:v>4.5449999999999999</c:v>
                </c:pt>
                <c:pt idx="910">
                  <c:v>4.5445000000000002</c:v>
                </c:pt>
                <c:pt idx="911">
                  <c:v>4.5440000000000005</c:v>
                </c:pt>
                <c:pt idx="912">
                  <c:v>4.5434999999999999</c:v>
                </c:pt>
                <c:pt idx="913">
                  <c:v>4.5430000000000001</c:v>
                </c:pt>
                <c:pt idx="914">
                  <c:v>4.5425000000000004</c:v>
                </c:pt>
                <c:pt idx="915">
                  <c:v>4.5419999999999998</c:v>
                </c:pt>
                <c:pt idx="916">
                  <c:v>4.5415000000000001</c:v>
                </c:pt>
                <c:pt idx="917">
                  <c:v>4.5410000000000004</c:v>
                </c:pt>
                <c:pt idx="918">
                  <c:v>4.5404999999999998</c:v>
                </c:pt>
                <c:pt idx="919">
                  <c:v>4.54</c:v>
                </c:pt>
                <c:pt idx="920">
                  <c:v>4.5395000000000003</c:v>
                </c:pt>
                <c:pt idx="921">
                  <c:v>4.5389999999999997</c:v>
                </c:pt>
                <c:pt idx="922">
                  <c:v>4.5385</c:v>
                </c:pt>
                <c:pt idx="923">
                  <c:v>4.5380000000000003</c:v>
                </c:pt>
                <c:pt idx="924">
                  <c:v>4.5374999999999996</c:v>
                </c:pt>
                <c:pt idx="925">
                  <c:v>4.5369999999999999</c:v>
                </c:pt>
                <c:pt idx="926">
                  <c:v>4.5365000000000002</c:v>
                </c:pt>
                <c:pt idx="927">
                  <c:v>4.5359999999999996</c:v>
                </c:pt>
                <c:pt idx="928">
                  <c:v>4.5354999999999999</c:v>
                </c:pt>
                <c:pt idx="929">
                  <c:v>4.5350000000000001</c:v>
                </c:pt>
                <c:pt idx="930">
                  <c:v>4.5345000000000004</c:v>
                </c:pt>
                <c:pt idx="931">
                  <c:v>4.5339999999999998</c:v>
                </c:pt>
                <c:pt idx="932">
                  <c:v>4.5335000000000001</c:v>
                </c:pt>
                <c:pt idx="933">
                  <c:v>4.5330000000000004</c:v>
                </c:pt>
                <c:pt idx="934">
                  <c:v>4.5324999999999998</c:v>
                </c:pt>
                <c:pt idx="935">
                  <c:v>4.532</c:v>
                </c:pt>
                <c:pt idx="936">
                  <c:v>4.5315000000000003</c:v>
                </c:pt>
                <c:pt idx="937">
                  <c:v>4.5309999999999997</c:v>
                </c:pt>
                <c:pt idx="938">
                  <c:v>4.5305</c:v>
                </c:pt>
                <c:pt idx="939">
                  <c:v>4.53</c:v>
                </c:pt>
                <c:pt idx="940">
                  <c:v>4.5294999999999996</c:v>
                </c:pt>
                <c:pt idx="941">
                  <c:v>4.5289999999999999</c:v>
                </c:pt>
                <c:pt idx="942">
                  <c:v>4.5285000000000002</c:v>
                </c:pt>
                <c:pt idx="943">
                  <c:v>4.5280000000000005</c:v>
                </c:pt>
                <c:pt idx="944">
                  <c:v>4.5274999999999999</c:v>
                </c:pt>
                <c:pt idx="945">
                  <c:v>4.5270000000000001</c:v>
                </c:pt>
                <c:pt idx="946">
                  <c:v>4.5265000000000004</c:v>
                </c:pt>
                <c:pt idx="947">
                  <c:v>4.5259999999999998</c:v>
                </c:pt>
                <c:pt idx="948">
                  <c:v>4.5255000000000001</c:v>
                </c:pt>
                <c:pt idx="949">
                  <c:v>4.5250000000000004</c:v>
                </c:pt>
                <c:pt idx="950">
                  <c:v>4.5244999999999997</c:v>
                </c:pt>
                <c:pt idx="951">
                  <c:v>4.524</c:v>
                </c:pt>
                <c:pt idx="952">
                  <c:v>4.5235000000000003</c:v>
                </c:pt>
                <c:pt idx="953">
                  <c:v>4.5229999999999997</c:v>
                </c:pt>
                <c:pt idx="954">
                  <c:v>4.5225</c:v>
                </c:pt>
                <c:pt idx="955">
                  <c:v>4.5220000000000002</c:v>
                </c:pt>
                <c:pt idx="956">
                  <c:v>4.5214999999999996</c:v>
                </c:pt>
                <c:pt idx="957">
                  <c:v>4.5209999999999999</c:v>
                </c:pt>
                <c:pt idx="958">
                  <c:v>4.5205000000000002</c:v>
                </c:pt>
                <c:pt idx="959">
                  <c:v>4.5199999999999996</c:v>
                </c:pt>
                <c:pt idx="960">
                  <c:v>4.5194999999999999</c:v>
                </c:pt>
                <c:pt idx="961">
                  <c:v>4.5190000000000001</c:v>
                </c:pt>
                <c:pt idx="962">
                  <c:v>4.5185000000000004</c:v>
                </c:pt>
                <c:pt idx="963">
                  <c:v>4.5179999999999998</c:v>
                </c:pt>
                <c:pt idx="964">
                  <c:v>4.5175000000000001</c:v>
                </c:pt>
                <c:pt idx="965">
                  <c:v>4.5170000000000003</c:v>
                </c:pt>
                <c:pt idx="966">
                  <c:v>4.5164999999999997</c:v>
                </c:pt>
                <c:pt idx="967">
                  <c:v>4.516</c:v>
                </c:pt>
                <c:pt idx="968">
                  <c:v>4.5155000000000003</c:v>
                </c:pt>
                <c:pt idx="969">
                  <c:v>4.5149999999999997</c:v>
                </c:pt>
                <c:pt idx="970">
                  <c:v>4.5145</c:v>
                </c:pt>
                <c:pt idx="971">
                  <c:v>4.5140000000000002</c:v>
                </c:pt>
                <c:pt idx="972">
                  <c:v>4.5135000000000005</c:v>
                </c:pt>
                <c:pt idx="973">
                  <c:v>4.5129999999999999</c:v>
                </c:pt>
                <c:pt idx="974">
                  <c:v>4.5125000000000002</c:v>
                </c:pt>
                <c:pt idx="975">
                  <c:v>4.5120000000000005</c:v>
                </c:pt>
                <c:pt idx="976">
                  <c:v>4.5114999999999998</c:v>
                </c:pt>
                <c:pt idx="977">
                  <c:v>4.5110000000000001</c:v>
                </c:pt>
                <c:pt idx="978">
                  <c:v>4.5105000000000004</c:v>
                </c:pt>
                <c:pt idx="979">
                  <c:v>4.51</c:v>
                </c:pt>
                <c:pt idx="980">
                  <c:v>4.5095000000000001</c:v>
                </c:pt>
                <c:pt idx="981">
                  <c:v>4.5090000000000003</c:v>
                </c:pt>
                <c:pt idx="982">
                  <c:v>4.5084999999999997</c:v>
                </c:pt>
                <c:pt idx="983">
                  <c:v>4.508</c:v>
                </c:pt>
                <c:pt idx="984">
                  <c:v>4.5075000000000003</c:v>
                </c:pt>
                <c:pt idx="985">
                  <c:v>4.5069999999999997</c:v>
                </c:pt>
                <c:pt idx="986">
                  <c:v>4.5065</c:v>
                </c:pt>
                <c:pt idx="987">
                  <c:v>4.5060000000000002</c:v>
                </c:pt>
                <c:pt idx="988">
                  <c:v>4.5054999999999996</c:v>
                </c:pt>
                <c:pt idx="989">
                  <c:v>4.5049999999999999</c:v>
                </c:pt>
                <c:pt idx="990">
                  <c:v>4.5045000000000002</c:v>
                </c:pt>
                <c:pt idx="991">
                  <c:v>4.5040000000000004</c:v>
                </c:pt>
                <c:pt idx="992">
                  <c:v>4.5034999999999998</c:v>
                </c:pt>
                <c:pt idx="993">
                  <c:v>4.5030000000000001</c:v>
                </c:pt>
                <c:pt idx="994">
                  <c:v>4.5025000000000004</c:v>
                </c:pt>
                <c:pt idx="995">
                  <c:v>4.5019999999999998</c:v>
                </c:pt>
                <c:pt idx="996">
                  <c:v>4.5015000000000001</c:v>
                </c:pt>
                <c:pt idx="997">
                  <c:v>4.5010000000000003</c:v>
                </c:pt>
                <c:pt idx="998">
                  <c:v>4.5004999999999997</c:v>
                </c:pt>
                <c:pt idx="999">
                  <c:v>4.5</c:v>
                </c:pt>
                <c:pt idx="1000">
                  <c:v>4.4995000000000003</c:v>
                </c:pt>
                <c:pt idx="1001">
                  <c:v>4.4989999999999997</c:v>
                </c:pt>
                <c:pt idx="1002">
                  <c:v>4.4984999999999999</c:v>
                </c:pt>
                <c:pt idx="1003">
                  <c:v>4.4980000000000002</c:v>
                </c:pt>
                <c:pt idx="1004">
                  <c:v>4.4975000000000005</c:v>
                </c:pt>
                <c:pt idx="1005">
                  <c:v>4.4969999999999999</c:v>
                </c:pt>
                <c:pt idx="1006">
                  <c:v>4.4965000000000002</c:v>
                </c:pt>
                <c:pt idx="1007">
                  <c:v>4.4960000000000004</c:v>
                </c:pt>
                <c:pt idx="1008">
                  <c:v>4.4954999999999998</c:v>
                </c:pt>
                <c:pt idx="1009">
                  <c:v>4.4950000000000001</c:v>
                </c:pt>
                <c:pt idx="1010">
                  <c:v>4.4945000000000004</c:v>
                </c:pt>
                <c:pt idx="1011">
                  <c:v>4.4939999999999998</c:v>
                </c:pt>
                <c:pt idx="1012">
                  <c:v>4.4935</c:v>
                </c:pt>
                <c:pt idx="1013">
                  <c:v>4.4930000000000003</c:v>
                </c:pt>
                <c:pt idx="1014">
                  <c:v>4.4924999999999997</c:v>
                </c:pt>
                <c:pt idx="1015">
                  <c:v>4.492</c:v>
                </c:pt>
                <c:pt idx="1016">
                  <c:v>4.4915000000000003</c:v>
                </c:pt>
                <c:pt idx="1017">
                  <c:v>4.4909999999999997</c:v>
                </c:pt>
                <c:pt idx="1018">
                  <c:v>4.4904999999999999</c:v>
                </c:pt>
                <c:pt idx="1019">
                  <c:v>4.49</c:v>
                </c:pt>
                <c:pt idx="1020">
                  <c:v>4.4894999999999996</c:v>
                </c:pt>
                <c:pt idx="1021">
                  <c:v>4.4889999999999999</c:v>
                </c:pt>
                <c:pt idx="1022">
                  <c:v>4.4885000000000002</c:v>
                </c:pt>
                <c:pt idx="1023">
                  <c:v>4.4879999999999995</c:v>
                </c:pt>
                <c:pt idx="1024">
                  <c:v>4.4874999999999998</c:v>
                </c:pt>
                <c:pt idx="1025">
                  <c:v>4.4870000000000001</c:v>
                </c:pt>
                <c:pt idx="1026">
                  <c:v>4.4865000000000004</c:v>
                </c:pt>
                <c:pt idx="1027">
                  <c:v>4.4859999999999998</c:v>
                </c:pt>
                <c:pt idx="1028">
                  <c:v>4.4855</c:v>
                </c:pt>
                <c:pt idx="1029">
                  <c:v>4.4850000000000003</c:v>
                </c:pt>
                <c:pt idx="1030">
                  <c:v>4.4844999999999997</c:v>
                </c:pt>
                <c:pt idx="1031">
                  <c:v>4.484</c:v>
                </c:pt>
                <c:pt idx="1032">
                  <c:v>4.4835000000000003</c:v>
                </c:pt>
                <c:pt idx="1033">
                  <c:v>4.4830000000000005</c:v>
                </c:pt>
                <c:pt idx="1034">
                  <c:v>4.4824999999999999</c:v>
                </c:pt>
                <c:pt idx="1035">
                  <c:v>4.4820000000000002</c:v>
                </c:pt>
                <c:pt idx="1036">
                  <c:v>4.4815000000000005</c:v>
                </c:pt>
                <c:pt idx="1037">
                  <c:v>4.4809999999999999</c:v>
                </c:pt>
                <c:pt idx="1038">
                  <c:v>4.4805000000000001</c:v>
                </c:pt>
                <c:pt idx="1039">
                  <c:v>4.4800000000000004</c:v>
                </c:pt>
                <c:pt idx="1040">
                  <c:v>4.4794999999999998</c:v>
                </c:pt>
                <c:pt idx="1041">
                  <c:v>4.4790000000000001</c:v>
                </c:pt>
                <c:pt idx="1042">
                  <c:v>4.4785000000000004</c:v>
                </c:pt>
                <c:pt idx="1043">
                  <c:v>4.4779999999999998</c:v>
                </c:pt>
                <c:pt idx="1044">
                  <c:v>4.4775</c:v>
                </c:pt>
                <c:pt idx="1045">
                  <c:v>4.4770000000000003</c:v>
                </c:pt>
                <c:pt idx="1046">
                  <c:v>4.4764999999999997</c:v>
                </c:pt>
                <c:pt idx="1047">
                  <c:v>4.476</c:v>
                </c:pt>
                <c:pt idx="1048">
                  <c:v>4.4755000000000003</c:v>
                </c:pt>
                <c:pt idx="1049">
                  <c:v>4.4749999999999996</c:v>
                </c:pt>
                <c:pt idx="1050">
                  <c:v>4.4744999999999999</c:v>
                </c:pt>
                <c:pt idx="1051">
                  <c:v>4.4740000000000002</c:v>
                </c:pt>
                <c:pt idx="1052">
                  <c:v>4.4734999999999996</c:v>
                </c:pt>
                <c:pt idx="1053">
                  <c:v>4.4729999999999999</c:v>
                </c:pt>
                <c:pt idx="1054">
                  <c:v>4.4725000000000001</c:v>
                </c:pt>
                <c:pt idx="1055">
                  <c:v>4.4720000000000004</c:v>
                </c:pt>
                <c:pt idx="1056">
                  <c:v>4.4714999999999998</c:v>
                </c:pt>
                <c:pt idx="1057">
                  <c:v>4.4710000000000001</c:v>
                </c:pt>
                <c:pt idx="1058">
                  <c:v>4.4705000000000004</c:v>
                </c:pt>
                <c:pt idx="1059">
                  <c:v>4.47</c:v>
                </c:pt>
                <c:pt idx="1060">
                  <c:v>4.4695</c:v>
                </c:pt>
                <c:pt idx="1061">
                  <c:v>4.4690000000000003</c:v>
                </c:pt>
                <c:pt idx="1062">
                  <c:v>4.4684999999999997</c:v>
                </c:pt>
                <c:pt idx="1063">
                  <c:v>4.468</c:v>
                </c:pt>
                <c:pt idx="1064">
                  <c:v>4.4675000000000002</c:v>
                </c:pt>
                <c:pt idx="1065">
                  <c:v>4.4670000000000005</c:v>
                </c:pt>
                <c:pt idx="1066">
                  <c:v>4.4664999999999999</c:v>
                </c:pt>
                <c:pt idx="1067">
                  <c:v>4.4660000000000002</c:v>
                </c:pt>
                <c:pt idx="1068">
                  <c:v>4.4655000000000005</c:v>
                </c:pt>
                <c:pt idx="1069">
                  <c:v>4.4649999999999999</c:v>
                </c:pt>
                <c:pt idx="1070">
                  <c:v>4.4645000000000001</c:v>
                </c:pt>
                <c:pt idx="1071">
                  <c:v>4.4640000000000004</c:v>
                </c:pt>
                <c:pt idx="1072">
                  <c:v>4.4634999999999998</c:v>
                </c:pt>
                <c:pt idx="1073">
                  <c:v>4.4630000000000001</c:v>
                </c:pt>
                <c:pt idx="1074">
                  <c:v>4.4625000000000004</c:v>
                </c:pt>
                <c:pt idx="1075">
                  <c:v>4.4619999999999997</c:v>
                </c:pt>
                <c:pt idx="1076">
                  <c:v>4.4615</c:v>
                </c:pt>
                <c:pt idx="1077">
                  <c:v>4.4610000000000003</c:v>
                </c:pt>
                <c:pt idx="1078">
                  <c:v>4.4604999999999997</c:v>
                </c:pt>
                <c:pt idx="1079">
                  <c:v>4.46</c:v>
                </c:pt>
                <c:pt idx="1080">
                  <c:v>4.4595000000000002</c:v>
                </c:pt>
                <c:pt idx="1081">
                  <c:v>4.4589999999999996</c:v>
                </c:pt>
                <c:pt idx="1082">
                  <c:v>4.4584999999999999</c:v>
                </c:pt>
                <c:pt idx="1083">
                  <c:v>4.4580000000000002</c:v>
                </c:pt>
                <c:pt idx="1084">
                  <c:v>4.4574999999999996</c:v>
                </c:pt>
                <c:pt idx="1085">
                  <c:v>4.4569999999999999</c:v>
                </c:pt>
                <c:pt idx="1086">
                  <c:v>4.4565000000000001</c:v>
                </c:pt>
                <c:pt idx="1087">
                  <c:v>4.4560000000000004</c:v>
                </c:pt>
                <c:pt idx="1088">
                  <c:v>4.4554999999999998</c:v>
                </c:pt>
                <c:pt idx="1089">
                  <c:v>4.4550000000000001</c:v>
                </c:pt>
                <c:pt idx="1090">
                  <c:v>4.4545000000000003</c:v>
                </c:pt>
                <c:pt idx="1091">
                  <c:v>4.4539999999999997</c:v>
                </c:pt>
                <c:pt idx="1092">
                  <c:v>4.4535</c:v>
                </c:pt>
                <c:pt idx="1093">
                  <c:v>4.4530000000000003</c:v>
                </c:pt>
                <c:pt idx="1094">
                  <c:v>4.4524999999999997</c:v>
                </c:pt>
                <c:pt idx="1095">
                  <c:v>4.452</c:v>
                </c:pt>
                <c:pt idx="1096">
                  <c:v>4.4515000000000002</c:v>
                </c:pt>
                <c:pt idx="1097">
                  <c:v>4.4510000000000005</c:v>
                </c:pt>
                <c:pt idx="1098">
                  <c:v>4.4504999999999999</c:v>
                </c:pt>
                <c:pt idx="1099">
                  <c:v>4.45</c:v>
                </c:pt>
                <c:pt idx="1100">
                  <c:v>4.4495000000000005</c:v>
                </c:pt>
                <c:pt idx="1101">
                  <c:v>4.4489999999999998</c:v>
                </c:pt>
                <c:pt idx="1102">
                  <c:v>4.4485000000000001</c:v>
                </c:pt>
                <c:pt idx="1103">
                  <c:v>4.4480000000000004</c:v>
                </c:pt>
                <c:pt idx="1104">
                  <c:v>4.4474999999999998</c:v>
                </c:pt>
                <c:pt idx="1105">
                  <c:v>4.4470000000000001</c:v>
                </c:pt>
                <c:pt idx="1106">
                  <c:v>4.4465000000000003</c:v>
                </c:pt>
                <c:pt idx="1107">
                  <c:v>4.4459999999999997</c:v>
                </c:pt>
                <c:pt idx="1108">
                  <c:v>4.4455</c:v>
                </c:pt>
                <c:pt idx="1109">
                  <c:v>4.4450000000000003</c:v>
                </c:pt>
                <c:pt idx="1110">
                  <c:v>4.4444999999999997</c:v>
                </c:pt>
                <c:pt idx="1111">
                  <c:v>4.444</c:v>
                </c:pt>
                <c:pt idx="1112">
                  <c:v>4.4435000000000002</c:v>
                </c:pt>
                <c:pt idx="1113">
                  <c:v>4.4429999999999996</c:v>
                </c:pt>
                <c:pt idx="1114">
                  <c:v>4.4424999999999999</c:v>
                </c:pt>
                <c:pt idx="1115">
                  <c:v>4.4420000000000002</c:v>
                </c:pt>
                <c:pt idx="1116">
                  <c:v>4.4414999999999996</c:v>
                </c:pt>
                <c:pt idx="1117">
                  <c:v>4.4409999999999998</c:v>
                </c:pt>
                <c:pt idx="1118">
                  <c:v>4.4405000000000001</c:v>
                </c:pt>
                <c:pt idx="1119">
                  <c:v>4.4400000000000004</c:v>
                </c:pt>
                <c:pt idx="1120">
                  <c:v>4.4394999999999998</c:v>
                </c:pt>
                <c:pt idx="1121">
                  <c:v>4.4390000000000001</c:v>
                </c:pt>
                <c:pt idx="1122">
                  <c:v>4.4385000000000003</c:v>
                </c:pt>
                <c:pt idx="1123">
                  <c:v>4.4379999999999997</c:v>
                </c:pt>
                <c:pt idx="1124">
                  <c:v>4.4375</c:v>
                </c:pt>
                <c:pt idx="1125">
                  <c:v>4.4370000000000003</c:v>
                </c:pt>
                <c:pt idx="1126">
                  <c:v>4.4364999999999997</c:v>
                </c:pt>
                <c:pt idx="1127">
                  <c:v>4.4359999999999999</c:v>
                </c:pt>
                <c:pt idx="1128">
                  <c:v>4.4355000000000002</c:v>
                </c:pt>
                <c:pt idx="1129">
                  <c:v>4.4350000000000005</c:v>
                </c:pt>
                <c:pt idx="1130">
                  <c:v>4.4344999999999999</c:v>
                </c:pt>
                <c:pt idx="1131">
                  <c:v>4.4340000000000002</c:v>
                </c:pt>
                <c:pt idx="1132">
                  <c:v>4.4335000000000004</c:v>
                </c:pt>
                <c:pt idx="1133">
                  <c:v>4.4329999999999998</c:v>
                </c:pt>
                <c:pt idx="1134">
                  <c:v>4.4325000000000001</c:v>
                </c:pt>
                <c:pt idx="1135">
                  <c:v>4.4320000000000004</c:v>
                </c:pt>
                <c:pt idx="1136">
                  <c:v>4.4314999999999998</c:v>
                </c:pt>
                <c:pt idx="1137">
                  <c:v>4.431</c:v>
                </c:pt>
                <c:pt idx="1138">
                  <c:v>4.4305000000000003</c:v>
                </c:pt>
                <c:pt idx="1139">
                  <c:v>4.43</c:v>
                </c:pt>
                <c:pt idx="1140">
                  <c:v>4.4295</c:v>
                </c:pt>
                <c:pt idx="1141">
                  <c:v>4.4290000000000003</c:v>
                </c:pt>
                <c:pt idx="1142">
                  <c:v>4.4284999999999997</c:v>
                </c:pt>
                <c:pt idx="1143">
                  <c:v>4.4279999999999999</c:v>
                </c:pt>
                <c:pt idx="1144">
                  <c:v>4.4275000000000002</c:v>
                </c:pt>
                <c:pt idx="1145">
                  <c:v>4.4269999999999996</c:v>
                </c:pt>
                <c:pt idx="1146">
                  <c:v>4.4264999999999999</c:v>
                </c:pt>
                <c:pt idx="1147">
                  <c:v>4.4260000000000002</c:v>
                </c:pt>
                <c:pt idx="1148">
                  <c:v>4.4255000000000004</c:v>
                </c:pt>
                <c:pt idx="1149">
                  <c:v>4.4249999999999998</c:v>
                </c:pt>
                <c:pt idx="1150">
                  <c:v>4.4245000000000001</c:v>
                </c:pt>
                <c:pt idx="1151">
                  <c:v>4.4240000000000004</c:v>
                </c:pt>
                <c:pt idx="1152">
                  <c:v>4.4234999999999998</c:v>
                </c:pt>
                <c:pt idx="1153">
                  <c:v>4.423</c:v>
                </c:pt>
                <c:pt idx="1154">
                  <c:v>4.4225000000000003</c:v>
                </c:pt>
                <c:pt idx="1155">
                  <c:v>4.4219999999999997</c:v>
                </c:pt>
                <c:pt idx="1156">
                  <c:v>4.4215</c:v>
                </c:pt>
                <c:pt idx="1157">
                  <c:v>4.4210000000000003</c:v>
                </c:pt>
                <c:pt idx="1158">
                  <c:v>4.4205000000000005</c:v>
                </c:pt>
                <c:pt idx="1159">
                  <c:v>4.42</c:v>
                </c:pt>
                <c:pt idx="1160">
                  <c:v>4.4195000000000002</c:v>
                </c:pt>
                <c:pt idx="1161">
                  <c:v>4.4190000000000005</c:v>
                </c:pt>
                <c:pt idx="1162">
                  <c:v>4.4184999999999999</c:v>
                </c:pt>
                <c:pt idx="1163">
                  <c:v>4.4180000000000001</c:v>
                </c:pt>
                <c:pt idx="1164">
                  <c:v>4.4175000000000004</c:v>
                </c:pt>
                <c:pt idx="1165">
                  <c:v>4.4169999999999998</c:v>
                </c:pt>
                <c:pt idx="1166">
                  <c:v>4.4165000000000001</c:v>
                </c:pt>
                <c:pt idx="1167">
                  <c:v>4.4160000000000004</c:v>
                </c:pt>
                <c:pt idx="1168">
                  <c:v>4.4154999999999998</c:v>
                </c:pt>
                <c:pt idx="1169">
                  <c:v>4.415</c:v>
                </c:pt>
                <c:pt idx="1170">
                  <c:v>4.4145000000000003</c:v>
                </c:pt>
                <c:pt idx="1171">
                  <c:v>4.4139999999999997</c:v>
                </c:pt>
                <c:pt idx="1172">
                  <c:v>4.4135</c:v>
                </c:pt>
                <c:pt idx="1173">
                  <c:v>4.4130000000000003</c:v>
                </c:pt>
                <c:pt idx="1174">
                  <c:v>4.4124999999999996</c:v>
                </c:pt>
                <c:pt idx="1175">
                  <c:v>4.4119999999999999</c:v>
                </c:pt>
                <c:pt idx="1176">
                  <c:v>4.4115000000000002</c:v>
                </c:pt>
                <c:pt idx="1177">
                  <c:v>4.4109999999999996</c:v>
                </c:pt>
                <c:pt idx="1178">
                  <c:v>4.4104999999999999</c:v>
                </c:pt>
                <c:pt idx="1179">
                  <c:v>4.41</c:v>
                </c:pt>
                <c:pt idx="1180">
                  <c:v>4.4095000000000004</c:v>
                </c:pt>
                <c:pt idx="1181">
                  <c:v>4.4089999999999998</c:v>
                </c:pt>
                <c:pt idx="1182">
                  <c:v>4.4085000000000001</c:v>
                </c:pt>
                <c:pt idx="1183">
                  <c:v>4.4080000000000004</c:v>
                </c:pt>
                <c:pt idx="1184">
                  <c:v>4.4074999999999998</c:v>
                </c:pt>
                <c:pt idx="1185">
                  <c:v>4.407</c:v>
                </c:pt>
                <c:pt idx="1186">
                  <c:v>4.4065000000000003</c:v>
                </c:pt>
                <c:pt idx="1187">
                  <c:v>4.4059999999999997</c:v>
                </c:pt>
                <c:pt idx="1188">
                  <c:v>4.4055</c:v>
                </c:pt>
                <c:pt idx="1189">
                  <c:v>4.4050000000000002</c:v>
                </c:pt>
                <c:pt idx="1190">
                  <c:v>4.4045000000000005</c:v>
                </c:pt>
                <c:pt idx="1191">
                  <c:v>4.4039999999999999</c:v>
                </c:pt>
                <c:pt idx="1192">
                  <c:v>4.4035000000000002</c:v>
                </c:pt>
                <c:pt idx="1193">
                  <c:v>4.4030000000000005</c:v>
                </c:pt>
                <c:pt idx="1194">
                  <c:v>4.4024999999999999</c:v>
                </c:pt>
                <c:pt idx="1195">
                  <c:v>4.4020000000000001</c:v>
                </c:pt>
                <c:pt idx="1196">
                  <c:v>4.4015000000000004</c:v>
                </c:pt>
                <c:pt idx="1197">
                  <c:v>4.4009999999999998</c:v>
                </c:pt>
                <c:pt idx="1198">
                  <c:v>4.4005000000000001</c:v>
                </c:pt>
                <c:pt idx="1199">
                  <c:v>4.4000000000000004</c:v>
                </c:pt>
                <c:pt idx="1200">
                  <c:v>4.3994999999999997</c:v>
                </c:pt>
                <c:pt idx="1201">
                  <c:v>4.399</c:v>
                </c:pt>
                <c:pt idx="1202">
                  <c:v>4.3985000000000003</c:v>
                </c:pt>
                <c:pt idx="1203">
                  <c:v>4.3979999999999997</c:v>
                </c:pt>
                <c:pt idx="1204">
                  <c:v>4.3975</c:v>
                </c:pt>
                <c:pt idx="1205">
                  <c:v>4.3970000000000002</c:v>
                </c:pt>
                <c:pt idx="1206">
                  <c:v>4.3964999999999996</c:v>
                </c:pt>
                <c:pt idx="1207">
                  <c:v>4.3959999999999999</c:v>
                </c:pt>
                <c:pt idx="1208">
                  <c:v>4.3955000000000002</c:v>
                </c:pt>
                <c:pt idx="1209">
                  <c:v>4.3949999999999996</c:v>
                </c:pt>
                <c:pt idx="1210">
                  <c:v>4.3944999999999999</c:v>
                </c:pt>
                <c:pt idx="1211">
                  <c:v>4.3940000000000001</c:v>
                </c:pt>
                <c:pt idx="1212">
                  <c:v>4.3935000000000004</c:v>
                </c:pt>
                <c:pt idx="1213">
                  <c:v>4.3929999999999998</c:v>
                </c:pt>
                <c:pt idx="1214">
                  <c:v>4.3925000000000001</c:v>
                </c:pt>
                <c:pt idx="1215">
                  <c:v>4.3920000000000003</c:v>
                </c:pt>
                <c:pt idx="1216">
                  <c:v>4.3914999999999997</c:v>
                </c:pt>
                <c:pt idx="1217">
                  <c:v>4.391</c:v>
                </c:pt>
                <c:pt idx="1218">
                  <c:v>4.3905000000000003</c:v>
                </c:pt>
                <c:pt idx="1219">
                  <c:v>4.3899999999999997</c:v>
                </c:pt>
                <c:pt idx="1220">
                  <c:v>4.3895</c:v>
                </c:pt>
                <c:pt idx="1221">
                  <c:v>4.3890000000000002</c:v>
                </c:pt>
                <c:pt idx="1222">
                  <c:v>4.3885000000000005</c:v>
                </c:pt>
                <c:pt idx="1223">
                  <c:v>4.3879999999999999</c:v>
                </c:pt>
                <c:pt idx="1224">
                  <c:v>4.3875000000000002</c:v>
                </c:pt>
                <c:pt idx="1225">
                  <c:v>4.3870000000000005</c:v>
                </c:pt>
                <c:pt idx="1226">
                  <c:v>4.3864999999999998</c:v>
                </c:pt>
                <c:pt idx="1227">
                  <c:v>4.3860000000000001</c:v>
                </c:pt>
                <c:pt idx="1228">
                  <c:v>4.3855000000000004</c:v>
                </c:pt>
                <c:pt idx="1229">
                  <c:v>4.3849999999999998</c:v>
                </c:pt>
                <c:pt idx="1230">
                  <c:v>4.3845000000000001</c:v>
                </c:pt>
                <c:pt idx="1231">
                  <c:v>4.3840000000000003</c:v>
                </c:pt>
                <c:pt idx="1232">
                  <c:v>4.3834999999999997</c:v>
                </c:pt>
                <c:pt idx="1233">
                  <c:v>4.383</c:v>
                </c:pt>
                <c:pt idx="1234">
                  <c:v>4.3825000000000003</c:v>
                </c:pt>
                <c:pt idx="1235">
                  <c:v>4.3819999999999997</c:v>
                </c:pt>
                <c:pt idx="1236">
                  <c:v>4.3815</c:v>
                </c:pt>
                <c:pt idx="1237">
                  <c:v>4.3810000000000002</c:v>
                </c:pt>
                <c:pt idx="1238">
                  <c:v>4.3804999999999996</c:v>
                </c:pt>
                <c:pt idx="1239">
                  <c:v>4.38</c:v>
                </c:pt>
                <c:pt idx="1240">
                  <c:v>4.3795000000000002</c:v>
                </c:pt>
                <c:pt idx="1241">
                  <c:v>4.3789999999999996</c:v>
                </c:pt>
                <c:pt idx="1242">
                  <c:v>4.3784999999999998</c:v>
                </c:pt>
                <c:pt idx="1243">
                  <c:v>4.3780000000000001</c:v>
                </c:pt>
                <c:pt idx="1244">
                  <c:v>4.3775000000000004</c:v>
                </c:pt>
                <c:pt idx="1245">
                  <c:v>4.3769999999999998</c:v>
                </c:pt>
                <c:pt idx="1246">
                  <c:v>4.3765000000000001</c:v>
                </c:pt>
                <c:pt idx="1247">
                  <c:v>4.3760000000000003</c:v>
                </c:pt>
                <c:pt idx="1248">
                  <c:v>4.3754999999999997</c:v>
                </c:pt>
                <c:pt idx="1249">
                  <c:v>4.375</c:v>
                </c:pt>
                <c:pt idx="1250">
                  <c:v>4.3745000000000003</c:v>
                </c:pt>
                <c:pt idx="1251">
                  <c:v>4.3740000000000006</c:v>
                </c:pt>
                <c:pt idx="1252">
                  <c:v>4.3734999999999999</c:v>
                </c:pt>
                <c:pt idx="1253">
                  <c:v>4.3730000000000002</c:v>
                </c:pt>
                <c:pt idx="1254">
                  <c:v>4.3725000000000005</c:v>
                </c:pt>
                <c:pt idx="1255">
                  <c:v>4.3719999999999999</c:v>
                </c:pt>
                <c:pt idx="1256">
                  <c:v>4.3715000000000002</c:v>
                </c:pt>
                <c:pt idx="1257">
                  <c:v>4.3710000000000004</c:v>
                </c:pt>
                <c:pt idx="1258">
                  <c:v>4.3704999999999998</c:v>
                </c:pt>
                <c:pt idx="1259">
                  <c:v>4.37</c:v>
                </c:pt>
                <c:pt idx="1260">
                  <c:v>4.3695000000000004</c:v>
                </c:pt>
                <c:pt idx="1261">
                  <c:v>4.3689999999999998</c:v>
                </c:pt>
                <c:pt idx="1262">
                  <c:v>4.3685</c:v>
                </c:pt>
                <c:pt idx="1263">
                  <c:v>4.3680000000000003</c:v>
                </c:pt>
                <c:pt idx="1264">
                  <c:v>4.3674999999999997</c:v>
                </c:pt>
                <c:pt idx="1265">
                  <c:v>4.367</c:v>
                </c:pt>
                <c:pt idx="1266">
                  <c:v>4.3665000000000003</c:v>
                </c:pt>
                <c:pt idx="1267">
                  <c:v>4.3659999999999997</c:v>
                </c:pt>
                <c:pt idx="1268">
                  <c:v>4.3654999999999999</c:v>
                </c:pt>
                <c:pt idx="1269">
                  <c:v>4.3650000000000002</c:v>
                </c:pt>
                <c:pt idx="1270">
                  <c:v>4.3644999999999996</c:v>
                </c:pt>
                <c:pt idx="1271">
                  <c:v>4.3639999999999999</c:v>
                </c:pt>
                <c:pt idx="1272">
                  <c:v>4.3635000000000002</c:v>
                </c:pt>
                <c:pt idx="1273">
                  <c:v>4.3630000000000004</c:v>
                </c:pt>
                <c:pt idx="1274">
                  <c:v>4.3624999999999998</c:v>
                </c:pt>
                <c:pt idx="1275">
                  <c:v>4.3620000000000001</c:v>
                </c:pt>
                <c:pt idx="1276">
                  <c:v>4.3615000000000004</c:v>
                </c:pt>
                <c:pt idx="1277">
                  <c:v>4.3609999999999998</c:v>
                </c:pt>
                <c:pt idx="1278">
                  <c:v>4.3605</c:v>
                </c:pt>
                <c:pt idx="1279">
                  <c:v>4.3600000000000003</c:v>
                </c:pt>
                <c:pt idx="1280">
                  <c:v>4.3594999999999997</c:v>
                </c:pt>
                <c:pt idx="1281">
                  <c:v>4.359</c:v>
                </c:pt>
                <c:pt idx="1282">
                  <c:v>4.3585000000000003</c:v>
                </c:pt>
                <c:pt idx="1283">
                  <c:v>4.3580000000000005</c:v>
                </c:pt>
                <c:pt idx="1284">
                  <c:v>4.3574999999999999</c:v>
                </c:pt>
                <c:pt idx="1285">
                  <c:v>4.3570000000000002</c:v>
                </c:pt>
                <c:pt idx="1286">
                  <c:v>4.3565000000000005</c:v>
                </c:pt>
                <c:pt idx="1287">
                  <c:v>4.3559999999999999</c:v>
                </c:pt>
                <c:pt idx="1288">
                  <c:v>4.3555000000000001</c:v>
                </c:pt>
                <c:pt idx="1289">
                  <c:v>4.3550000000000004</c:v>
                </c:pt>
                <c:pt idx="1290">
                  <c:v>4.3544999999999998</c:v>
                </c:pt>
                <c:pt idx="1291">
                  <c:v>4.3540000000000001</c:v>
                </c:pt>
                <c:pt idx="1292">
                  <c:v>4.3535000000000004</c:v>
                </c:pt>
                <c:pt idx="1293">
                  <c:v>4.3529999999999998</c:v>
                </c:pt>
                <c:pt idx="1294">
                  <c:v>4.3525</c:v>
                </c:pt>
                <c:pt idx="1295">
                  <c:v>4.3520000000000003</c:v>
                </c:pt>
                <c:pt idx="1296">
                  <c:v>4.3514999999999997</c:v>
                </c:pt>
                <c:pt idx="1297">
                  <c:v>4.351</c:v>
                </c:pt>
                <c:pt idx="1298">
                  <c:v>4.3505000000000003</c:v>
                </c:pt>
                <c:pt idx="1299">
                  <c:v>4.3499999999999996</c:v>
                </c:pt>
                <c:pt idx="1300">
                  <c:v>4.3494999999999999</c:v>
                </c:pt>
                <c:pt idx="1301">
                  <c:v>4.3490000000000002</c:v>
                </c:pt>
                <c:pt idx="1302">
                  <c:v>4.3484999999999996</c:v>
                </c:pt>
                <c:pt idx="1303">
                  <c:v>4.3479999999999999</c:v>
                </c:pt>
                <c:pt idx="1304">
                  <c:v>4.3475000000000001</c:v>
                </c:pt>
                <c:pt idx="1305">
                  <c:v>4.3470000000000004</c:v>
                </c:pt>
                <c:pt idx="1306">
                  <c:v>4.3464999999999998</c:v>
                </c:pt>
                <c:pt idx="1307">
                  <c:v>4.3460000000000001</c:v>
                </c:pt>
                <c:pt idx="1308">
                  <c:v>4.3455000000000004</c:v>
                </c:pt>
                <c:pt idx="1309">
                  <c:v>4.3449999999999998</c:v>
                </c:pt>
                <c:pt idx="1310">
                  <c:v>4.3445</c:v>
                </c:pt>
                <c:pt idx="1311">
                  <c:v>4.3440000000000003</c:v>
                </c:pt>
                <c:pt idx="1312">
                  <c:v>4.3434999999999997</c:v>
                </c:pt>
                <c:pt idx="1313">
                  <c:v>4.343</c:v>
                </c:pt>
                <c:pt idx="1314">
                  <c:v>4.3425000000000002</c:v>
                </c:pt>
                <c:pt idx="1315">
                  <c:v>4.3420000000000005</c:v>
                </c:pt>
                <c:pt idx="1316">
                  <c:v>4.3414999999999999</c:v>
                </c:pt>
                <c:pt idx="1317">
                  <c:v>4.3410000000000002</c:v>
                </c:pt>
                <c:pt idx="1318">
                  <c:v>4.3405000000000005</c:v>
                </c:pt>
                <c:pt idx="1319">
                  <c:v>4.34</c:v>
                </c:pt>
                <c:pt idx="1320">
                  <c:v>4.3395000000000001</c:v>
                </c:pt>
                <c:pt idx="1321">
                  <c:v>4.3390000000000004</c:v>
                </c:pt>
                <c:pt idx="1322">
                  <c:v>4.3384999999999998</c:v>
                </c:pt>
                <c:pt idx="1323">
                  <c:v>4.3380000000000001</c:v>
                </c:pt>
                <c:pt idx="1324">
                  <c:v>4.3375000000000004</c:v>
                </c:pt>
                <c:pt idx="1325">
                  <c:v>4.3369999999999997</c:v>
                </c:pt>
                <c:pt idx="1326">
                  <c:v>4.3365</c:v>
                </c:pt>
                <c:pt idx="1327">
                  <c:v>4.3360000000000003</c:v>
                </c:pt>
                <c:pt idx="1328">
                  <c:v>4.3354999999999997</c:v>
                </c:pt>
                <c:pt idx="1329">
                  <c:v>4.335</c:v>
                </c:pt>
                <c:pt idx="1330">
                  <c:v>4.3345000000000002</c:v>
                </c:pt>
                <c:pt idx="1331">
                  <c:v>4.3339999999999996</c:v>
                </c:pt>
                <c:pt idx="1332">
                  <c:v>4.3334999999999999</c:v>
                </c:pt>
                <c:pt idx="1333">
                  <c:v>4.3330000000000002</c:v>
                </c:pt>
                <c:pt idx="1334">
                  <c:v>4.3324999999999996</c:v>
                </c:pt>
                <c:pt idx="1335">
                  <c:v>4.3319999999999999</c:v>
                </c:pt>
                <c:pt idx="1336">
                  <c:v>4.3315000000000001</c:v>
                </c:pt>
                <c:pt idx="1337">
                  <c:v>4.3310000000000004</c:v>
                </c:pt>
                <c:pt idx="1338">
                  <c:v>4.3304999999999998</c:v>
                </c:pt>
                <c:pt idx="1339">
                  <c:v>4.33</c:v>
                </c:pt>
                <c:pt idx="1340">
                  <c:v>4.3295000000000003</c:v>
                </c:pt>
                <c:pt idx="1341">
                  <c:v>4.3289999999999997</c:v>
                </c:pt>
                <c:pt idx="1342">
                  <c:v>4.3285</c:v>
                </c:pt>
                <c:pt idx="1343">
                  <c:v>4.3280000000000003</c:v>
                </c:pt>
                <c:pt idx="1344">
                  <c:v>4.3274999999999997</c:v>
                </c:pt>
                <c:pt idx="1345">
                  <c:v>4.327</c:v>
                </c:pt>
                <c:pt idx="1346">
                  <c:v>4.3265000000000002</c:v>
                </c:pt>
                <c:pt idx="1347">
                  <c:v>4.3260000000000005</c:v>
                </c:pt>
                <c:pt idx="1348">
                  <c:v>4.3254999999999999</c:v>
                </c:pt>
                <c:pt idx="1349">
                  <c:v>4.3250000000000002</c:v>
                </c:pt>
                <c:pt idx="1350">
                  <c:v>4.3245000000000005</c:v>
                </c:pt>
                <c:pt idx="1351">
                  <c:v>4.3239999999999998</c:v>
                </c:pt>
                <c:pt idx="1352">
                  <c:v>4.3235000000000001</c:v>
                </c:pt>
                <c:pt idx="1353">
                  <c:v>4.3230000000000004</c:v>
                </c:pt>
                <c:pt idx="1354">
                  <c:v>4.3224999999999998</c:v>
                </c:pt>
                <c:pt idx="1355">
                  <c:v>4.3220000000000001</c:v>
                </c:pt>
                <c:pt idx="1356">
                  <c:v>4.3215000000000003</c:v>
                </c:pt>
                <c:pt idx="1357">
                  <c:v>4.3209999999999997</c:v>
                </c:pt>
                <c:pt idx="1358">
                  <c:v>4.3205</c:v>
                </c:pt>
                <c:pt idx="1359">
                  <c:v>4.32</c:v>
                </c:pt>
                <c:pt idx="1360">
                  <c:v>4.3194999999999997</c:v>
                </c:pt>
                <c:pt idx="1361">
                  <c:v>4.319</c:v>
                </c:pt>
                <c:pt idx="1362">
                  <c:v>4.3185000000000002</c:v>
                </c:pt>
                <c:pt idx="1363">
                  <c:v>4.3179999999999996</c:v>
                </c:pt>
                <c:pt idx="1364">
                  <c:v>4.3174999999999999</c:v>
                </c:pt>
                <c:pt idx="1365">
                  <c:v>4.3170000000000002</c:v>
                </c:pt>
                <c:pt idx="1366">
                  <c:v>4.3165000000000004</c:v>
                </c:pt>
                <c:pt idx="1367">
                  <c:v>4.3159999999999998</c:v>
                </c:pt>
                <c:pt idx="1368">
                  <c:v>4.3155000000000001</c:v>
                </c:pt>
                <c:pt idx="1369">
                  <c:v>4.3150000000000004</c:v>
                </c:pt>
                <c:pt idx="1370">
                  <c:v>4.3144999999999998</c:v>
                </c:pt>
                <c:pt idx="1371">
                  <c:v>4.3140000000000001</c:v>
                </c:pt>
                <c:pt idx="1372">
                  <c:v>4.3135000000000003</c:v>
                </c:pt>
                <c:pt idx="1373">
                  <c:v>4.3129999999999997</c:v>
                </c:pt>
                <c:pt idx="1374">
                  <c:v>4.3125</c:v>
                </c:pt>
                <c:pt idx="1375">
                  <c:v>4.3120000000000003</c:v>
                </c:pt>
                <c:pt idx="1376">
                  <c:v>4.3115000000000006</c:v>
                </c:pt>
                <c:pt idx="1377">
                  <c:v>4.3109999999999999</c:v>
                </c:pt>
                <c:pt idx="1378">
                  <c:v>4.3105000000000002</c:v>
                </c:pt>
                <c:pt idx="1379">
                  <c:v>4.3100000000000005</c:v>
                </c:pt>
                <c:pt idx="1380">
                  <c:v>4.3094999999999999</c:v>
                </c:pt>
                <c:pt idx="1381">
                  <c:v>4.3090000000000002</c:v>
                </c:pt>
                <c:pt idx="1382">
                  <c:v>4.3085000000000004</c:v>
                </c:pt>
                <c:pt idx="1383">
                  <c:v>4.3079999999999998</c:v>
                </c:pt>
                <c:pt idx="1384">
                  <c:v>4.3075000000000001</c:v>
                </c:pt>
                <c:pt idx="1385">
                  <c:v>4.3070000000000004</c:v>
                </c:pt>
                <c:pt idx="1386">
                  <c:v>4.3064999999999998</c:v>
                </c:pt>
                <c:pt idx="1387">
                  <c:v>4.306</c:v>
                </c:pt>
                <c:pt idx="1388">
                  <c:v>4.3055000000000003</c:v>
                </c:pt>
                <c:pt idx="1389">
                  <c:v>4.3049999999999997</c:v>
                </c:pt>
                <c:pt idx="1390">
                  <c:v>4.3045</c:v>
                </c:pt>
                <c:pt idx="1391">
                  <c:v>4.3040000000000003</c:v>
                </c:pt>
                <c:pt idx="1392">
                  <c:v>4.3034999999999997</c:v>
                </c:pt>
                <c:pt idx="1393">
                  <c:v>4.3029999999999999</c:v>
                </c:pt>
                <c:pt idx="1394">
                  <c:v>4.3025000000000002</c:v>
                </c:pt>
                <c:pt idx="1395">
                  <c:v>4.3019999999999996</c:v>
                </c:pt>
                <c:pt idx="1396">
                  <c:v>4.3014999999999999</c:v>
                </c:pt>
                <c:pt idx="1397">
                  <c:v>4.3010000000000002</c:v>
                </c:pt>
                <c:pt idx="1398">
                  <c:v>4.3005000000000004</c:v>
                </c:pt>
                <c:pt idx="1399">
                  <c:v>4.3</c:v>
                </c:pt>
                <c:pt idx="1400">
                  <c:v>4.2995000000000001</c:v>
                </c:pt>
                <c:pt idx="1401">
                  <c:v>4.2990000000000004</c:v>
                </c:pt>
                <c:pt idx="1402">
                  <c:v>4.2984999999999998</c:v>
                </c:pt>
                <c:pt idx="1403">
                  <c:v>4.298</c:v>
                </c:pt>
                <c:pt idx="1404">
                  <c:v>4.2975000000000003</c:v>
                </c:pt>
                <c:pt idx="1405">
                  <c:v>4.2969999999999997</c:v>
                </c:pt>
                <c:pt idx="1406">
                  <c:v>4.2965</c:v>
                </c:pt>
                <c:pt idx="1407">
                  <c:v>4.2960000000000003</c:v>
                </c:pt>
                <c:pt idx="1408">
                  <c:v>4.2955000000000005</c:v>
                </c:pt>
                <c:pt idx="1409">
                  <c:v>4.2949999999999999</c:v>
                </c:pt>
                <c:pt idx="1410">
                  <c:v>4.2945000000000002</c:v>
                </c:pt>
                <c:pt idx="1411">
                  <c:v>4.2940000000000005</c:v>
                </c:pt>
                <c:pt idx="1412">
                  <c:v>4.2934999999999999</c:v>
                </c:pt>
                <c:pt idx="1413">
                  <c:v>4.2930000000000001</c:v>
                </c:pt>
                <c:pt idx="1414">
                  <c:v>4.2925000000000004</c:v>
                </c:pt>
                <c:pt idx="1415">
                  <c:v>4.2919999999999998</c:v>
                </c:pt>
                <c:pt idx="1416">
                  <c:v>4.2915000000000001</c:v>
                </c:pt>
                <c:pt idx="1417">
                  <c:v>4.2910000000000004</c:v>
                </c:pt>
                <c:pt idx="1418">
                  <c:v>4.2904999999999998</c:v>
                </c:pt>
                <c:pt idx="1419">
                  <c:v>4.29</c:v>
                </c:pt>
                <c:pt idx="1420">
                  <c:v>4.2895000000000003</c:v>
                </c:pt>
                <c:pt idx="1421">
                  <c:v>4.2889999999999997</c:v>
                </c:pt>
                <c:pt idx="1422">
                  <c:v>4.2885</c:v>
                </c:pt>
                <c:pt idx="1423">
                  <c:v>4.2880000000000003</c:v>
                </c:pt>
                <c:pt idx="1424">
                  <c:v>4.2874999999999996</c:v>
                </c:pt>
                <c:pt idx="1425">
                  <c:v>4.2869999999999999</c:v>
                </c:pt>
                <c:pt idx="1426">
                  <c:v>4.2865000000000002</c:v>
                </c:pt>
                <c:pt idx="1427">
                  <c:v>4.2859999999999996</c:v>
                </c:pt>
                <c:pt idx="1428">
                  <c:v>4.2854999999999999</c:v>
                </c:pt>
                <c:pt idx="1429">
                  <c:v>4.2850000000000001</c:v>
                </c:pt>
                <c:pt idx="1430">
                  <c:v>4.2845000000000004</c:v>
                </c:pt>
                <c:pt idx="1431">
                  <c:v>4.2839999999999998</c:v>
                </c:pt>
                <c:pt idx="1432">
                  <c:v>4.2835000000000001</c:v>
                </c:pt>
                <c:pt idx="1433">
                  <c:v>4.2830000000000004</c:v>
                </c:pt>
                <c:pt idx="1434">
                  <c:v>4.2824999999999998</c:v>
                </c:pt>
                <c:pt idx="1435">
                  <c:v>4.282</c:v>
                </c:pt>
                <c:pt idx="1436">
                  <c:v>4.2815000000000003</c:v>
                </c:pt>
                <c:pt idx="1437">
                  <c:v>4.2809999999999997</c:v>
                </c:pt>
                <c:pt idx="1438">
                  <c:v>4.2805</c:v>
                </c:pt>
                <c:pt idx="1439">
                  <c:v>4.28</c:v>
                </c:pt>
                <c:pt idx="1440">
                  <c:v>4.2795000000000005</c:v>
                </c:pt>
                <c:pt idx="1441">
                  <c:v>4.2789999999999999</c:v>
                </c:pt>
                <c:pt idx="1442">
                  <c:v>4.2785000000000002</c:v>
                </c:pt>
                <c:pt idx="1443">
                  <c:v>4.2780000000000005</c:v>
                </c:pt>
                <c:pt idx="1444">
                  <c:v>4.2774999999999999</c:v>
                </c:pt>
                <c:pt idx="1445">
                  <c:v>4.2770000000000001</c:v>
                </c:pt>
                <c:pt idx="1446">
                  <c:v>4.2765000000000004</c:v>
                </c:pt>
                <c:pt idx="1447">
                  <c:v>4.2759999999999998</c:v>
                </c:pt>
                <c:pt idx="1448">
                  <c:v>4.2755000000000001</c:v>
                </c:pt>
                <c:pt idx="1449">
                  <c:v>4.2750000000000004</c:v>
                </c:pt>
                <c:pt idx="1450">
                  <c:v>4.2744999999999997</c:v>
                </c:pt>
                <c:pt idx="1451">
                  <c:v>4.274</c:v>
                </c:pt>
                <c:pt idx="1452">
                  <c:v>4.2735000000000003</c:v>
                </c:pt>
                <c:pt idx="1453">
                  <c:v>4.2729999999999997</c:v>
                </c:pt>
                <c:pt idx="1454">
                  <c:v>4.2725</c:v>
                </c:pt>
                <c:pt idx="1455">
                  <c:v>4.2720000000000002</c:v>
                </c:pt>
                <c:pt idx="1456">
                  <c:v>4.2714999999999996</c:v>
                </c:pt>
                <c:pt idx="1457">
                  <c:v>4.2709999999999999</c:v>
                </c:pt>
                <c:pt idx="1458">
                  <c:v>4.2705000000000002</c:v>
                </c:pt>
                <c:pt idx="1459">
                  <c:v>4.2699999999999996</c:v>
                </c:pt>
                <c:pt idx="1460">
                  <c:v>4.2694999999999999</c:v>
                </c:pt>
                <c:pt idx="1461">
                  <c:v>4.2690000000000001</c:v>
                </c:pt>
                <c:pt idx="1462">
                  <c:v>4.2685000000000004</c:v>
                </c:pt>
                <c:pt idx="1463">
                  <c:v>4.2679999999999998</c:v>
                </c:pt>
                <c:pt idx="1464">
                  <c:v>4.2675000000000001</c:v>
                </c:pt>
                <c:pt idx="1465">
                  <c:v>4.2670000000000003</c:v>
                </c:pt>
                <c:pt idx="1466">
                  <c:v>4.2664999999999997</c:v>
                </c:pt>
                <c:pt idx="1467">
                  <c:v>4.266</c:v>
                </c:pt>
                <c:pt idx="1468">
                  <c:v>4.2655000000000003</c:v>
                </c:pt>
                <c:pt idx="1469">
                  <c:v>4.2649999999999997</c:v>
                </c:pt>
                <c:pt idx="1470">
                  <c:v>4.2645</c:v>
                </c:pt>
                <c:pt idx="1471">
                  <c:v>4.2640000000000002</c:v>
                </c:pt>
                <c:pt idx="1472">
                  <c:v>4.2635000000000005</c:v>
                </c:pt>
                <c:pt idx="1473">
                  <c:v>4.2629999999999999</c:v>
                </c:pt>
                <c:pt idx="1474">
                  <c:v>4.2625000000000002</c:v>
                </c:pt>
                <c:pt idx="1475">
                  <c:v>4.2620000000000005</c:v>
                </c:pt>
                <c:pt idx="1476">
                  <c:v>4.2614999999999998</c:v>
                </c:pt>
                <c:pt idx="1477">
                  <c:v>4.2610000000000001</c:v>
                </c:pt>
                <c:pt idx="1478">
                  <c:v>4.2605000000000004</c:v>
                </c:pt>
                <c:pt idx="1479">
                  <c:v>4.26</c:v>
                </c:pt>
                <c:pt idx="1480">
                  <c:v>4.2595000000000001</c:v>
                </c:pt>
                <c:pt idx="1481">
                  <c:v>4.2590000000000003</c:v>
                </c:pt>
                <c:pt idx="1482">
                  <c:v>4.2584999999999997</c:v>
                </c:pt>
                <c:pt idx="1483">
                  <c:v>4.258</c:v>
                </c:pt>
                <c:pt idx="1484">
                  <c:v>4.2575000000000003</c:v>
                </c:pt>
                <c:pt idx="1485">
                  <c:v>4.2569999999999997</c:v>
                </c:pt>
                <c:pt idx="1486">
                  <c:v>4.2565</c:v>
                </c:pt>
                <c:pt idx="1487">
                  <c:v>4.2560000000000002</c:v>
                </c:pt>
                <c:pt idx="1488">
                  <c:v>4.2554999999999996</c:v>
                </c:pt>
                <c:pt idx="1489">
                  <c:v>4.2549999999999999</c:v>
                </c:pt>
                <c:pt idx="1490">
                  <c:v>4.2545000000000002</c:v>
                </c:pt>
                <c:pt idx="1491">
                  <c:v>4.2540000000000004</c:v>
                </c:pt>
                <c:pt idx="1492">
                  <c:v>4.2534999999999998</c:v>
                </c:pt>
                <c:pt idx="1493">
                  <c:v>4.2530000000000001</c:v>
                </c:pt>
                <c:pt idx="1494">
                  <c:v>4.2525000000000004</c:v>
                </c:pt>
                <c:pt idx="1495">
                  <c:v>4.2519999999999998</c:v>
                </c:pt>
                <c:pt idx="1496">
                  <c:v>4.2515000000000001</c:v>
                </c:pt>
                <c:pt idx="1497">
                  <c:v>4.2510000000000003</c:v>
                </c:pt>
                <c:pt idx="1498">
                  <c:v>4.2504999999999997</c:v>
                </c:pt>
                <c:pt idx="1499">
                  <c:v>4.25</c:v>
                </c:pt>
                <c:pt idx="1500">
                  <c:v>4.2495000000000003</c:v>
                </c:pt>
                <c:pt idx="1501">
                  <c:v>4.2490000000000006</c:v>
                </c:pt>
                <c:pt idx="1502">
                  <c:v>4.2484999999999999</c:v>
                </c:pt>
                <c:pt idx="1503">
                  <c:v>4.2480000000000002</c:v>
                </c:pt>
                <c:pt idx="1504">
                  <c:v>4.2475000000000005</c:v>
                </c:pt>
                <c:pt idx="1505">
                  <c:v>4.2469999999999999</c:v>
                </c:pt>
                <c:pt idx="1506">
                  <c:v>4.2465000000000002</c:v>
                </c:pt>
                <c:pt idx="1507">
                  <c:v>4.2460000000000004</c:v>
                </c:pt>
                <c:pt idx="1508">
                  <c:v>4.2454999999999998</c:v>
                </c:pt>
                <c:pt idx="1509">
                  <c:v>4.2450000000000001</c:v>
                </c:pt>
                <c:pt idx="1510">
                  <c:v>4.2445000000000004</c:v>
                </c:pt>
                <c:pt idx="1511">
                  <c:v>4.2439999999999998</c:v>
                </c:pt>
                <c:pt idx="1512">
                  <c:v>4.2435</c:v>
                </c:pt>
                <c:pt idx="1513">
                  <c:v>4.2430000000000003</c:v>
                </c:pt>
                <c:pt idx="1514">
                  <c:v>4.2424999999999997</c:v>
                </c:pt>
                <c:pt idx="1515">
                  <c:v>4.242</c:v>
                </c:pt>
                <c:pt idx="1516">
                  <c:v>4.2415000000000003</c:v>
                </c:pt>
                <c:pt idx="1517">
                  <c:v>4.2409999999999997</c:v>
                </c:pt>
                <c:pt idx="1518">
                  <c:v>4.2404999999999999</c:v>
                </c:pt>
                <c:pt idx="1519">
                  <c:v>4.24</c:v>
                </c:pt>
                <c:pt idx="1520">
                  <c:v>4.2394999999999996</c:v>
                </c:pt>
                <c:pt idx="1521">
                  <c:v>4.2389999999999999</c:v>
                </c:pt>
                <c:pt idx="1522">
                  <c:v>4.2385000000000002</c:v>
                </c:pt>
                <c:pt idx="1523">
                  <c:v>4.2380000000000004</c:v>
                </c:pt>
                <c:pt idx="1524">
                  <c:v>4.2374999999999998</c:v>
                </c:pt>
                <c:pt idx="1525">
                  <c:v>4.2370000000000001</c:v>
                </c:pt>
                <c:pt idx="1526">
                  <c:v>4.2365000000000004</c:v>
                </c:pt>
                <c:pt idx="1527">
                  <c:v>4.2359999999999998</c:v>
                </c:pt>
                <c:pt idx="1528">
                  <c:v>4.2355</c:v>
                </c:pt>
                <c:pt idx="1529">
                  <c:v>4.2350000000000003</c:v>
                </c:pt>
                <c:pt idx="1530">
                  <c:v>4.2344999999999997</c:v>
                </c:pt>
                <c:pt idx="1531">
                  <c:v>4.234</c:v>
                </c:pt>
                <c:pt idx="1532">
                  <c:v>4.2335000000000003</c:v>
                </c:pt>
                <c:pt idx="1533">
                  <c:v>4.2330000000000005</c:v>
                </c:pt>
                <c:pt idx="1534">
                  <c:v>4.2324999999999999</c:v>
                </c:pt>
                <c:pt idx="1535">
                  <c:v>4.2320000000000002</c:v>
                </c:pt>
                <c:pt idx="1536">
                  <c:v>4.2315000000000005</c:v>
                </c:pt>
                <c:pt idx="1537">
                  <c:v>4.2309999999999999</c:v>
                </c:pt>
                <c:pt idx="1538">
                  <c:v>4.2305000000000001</c:v>
                </c:pt>
                <c:pt idx="1539">
                  <c:v>4.2300000000000004</c:v>
                </c:pt>
                <c:pt idx="1540">
                  <c:v>4.2294999999999998</c:v>
                </c:pt>
                <c:pt idx="1541">
                  <c:v>4.2290000000000001</c:v>
                </c:pt>
                <c:pt idx="1542">
                  <c:v>4.2285000000000004</c:v>
                </c:pt>
                <c:pt idx="1543">
                  <c:v>4.2279999999999998</c:v>
                </c:pt>
                <c:pt idx="1544">
                  <c:v>4.2275</c:v>
                </c:pt>
                <c:pt idx="1545">
                  <c:v>4.2270000000000003</c:v>
                </c:pt>
                <c:pt idx="1546">
                  <c:v>4.2264999999999997</c:v>
                </c:pt>
                <c:pt idx="1547">
                  <c:v>4.226</c:v>
                </c:pt>
                <c:pt idx="1548">
                  <c:v>4.2255000000000003</c:v>
                </c:pt>
                <c:pt idx="1549">
                  <c:v>4.2249999999999996</c:v>
                </c:pt>
                <c:pt idx="1550">
                  <c:v>4.2244999999999999</c:v>
                </c:pt>
                <c:pt idx="1551">
                  <c:v>4.2240000000000002</c:v>
                </c:pt>
                <c:pt idx="1552">
                  <c:v>4.2234999999999996</c:v>
                </c:pt>
                <c:pt idx="1553">
                  <c:v>4.2229999999999999</c:v>
                </c:pt>
                <c:pt idx="1554">
                  <c:v>4.2225000000000001</c:v>
                </c:pt>
                <c:pt idx="1555">
                  <c:v>4.2220000000000004</c:v>
                </c:pt>
                <c:pt idx="1556">
                  <c:v>4.2214999999999998</c:v>
                </c:pt>
                <c:pt idx="1557">
                  <c:v>4.2210000000000001</c:v>
                </c:pt>
                <c:pt idx="1558">
                  <c:v>4.2205000000000004</c:v>
                </c:pt>
                <c:pt idx="1559">
                  <c:v>4.22</c:v>
                </c:pt>
                <c:pt idx="1560">
                  <c:v>4.2195</c:v>
                </c:pt>
                <c:pt idx="1561">
                  <c:v>4.2190000000000003</c:v>
                </c:pt>
                <c:pt idx="1562">
                  <c:v>4.2184999999999997</c:v>
                </c:pt>
                <c:pt idx="1563">
                  <c:v>4.218</c:v>
                </c:pt>
                <c:pt idx="1564">
                  <c:v>4.2175000000000002</c:v>
                </c:pt>
                <c:pt idx="1565">
                  <c:v>4.2170000000000005</c:v>
                </c:pt>
                <c:pt idx="1566">
                  <c:v>4.2164999999999999</c:v>
                </c:pt>
                <c:pt idx="1567">
                  <c:v>4.2160000000000002</c:v>
                </c:pt>
                <c:pt idx="1568">
                  <c:v>4.2155000000000005</c:v>
                </c:pt>
                <c:pt idx="1569">
                  <c:v>4.2149999999999999</c:v>
                </c:pt>
                <c:pt idx="1570">
                  <c:v>4.2145000000000001</c:v>
                </c:pt>
                <c:pt idx="1571">
                  <c:v>4.2140000000000004</c:v>
                </c:pt>
                <c:pt idx="1572">
                  <c:v>4.2134999999999998</c:v>
                </c:pt>
                <c:pt idx="1573">
                  <c:v>4.2130000000000001</c:v>
                </c:pt>
                <c:pt idx="1574">
                  <c:v>4.2125000000000004</c:v>
                </c:pt>
                <c:pt idx="1575">
                  <c:v>4.2119999999999997</c:v>
                </c:pt>
                <c:pt idx="1576">
                  <c:v>4.2115</c:v>
                </c:pt>
                <c:pt idx="1577">
                  <c:v>4.2110000000000003</c:v>
                </c:pt>
                <c:pt idx="1578">
                  <c:v>4.2104999999999997</c:v>
                </c:pt>
                <c:pt idx="1579">
                  <c:v>4.21</c:v>
                </c:pt>
                <c:pt idx="1580">
                  <c:v>4.2095000000000002</c:v>
                </c:pt>
                <c:pt idx="1581">
                  <c:v>4.2089999999999996</c:v>
                </c:pt>
                <c:pt idx="1582">
                  <c:v>4.2084999999999999</c:v>
                </c:pt>
                <c:pt idx="1583">
                  <c:v>4.2080000000000002</c:v>
                </c:pt>
                <c:pt idx="1584">
                  <c:v>4.2074999999999996</c:v>
                </c:pt>
                <c:pt idx="1585">
                  <c:v>4.2069999999999999</c:v>
                </c:pt>
                <c:pt idx="1586">
                  <c:v>4.2065000000000001</c:v>
                </c:pt>
                <c:pt idx="1587">
                  <c:v>4.2060000000000004</c:v>
                </c:pt>
                <c:pt idx="1588">
                  <c:v>4.2054999999999998</c:v>
                </c:pt>
                <c:pt idx="1589">
                  <c:v>4.2050000000000001</c:v>
                </c:pt>
                <c:pt idx="1590">
                  <c:v>4.2045000000000003</c:v>
                </c:pt>
                <c:pt idx="1591">
                  <c:v>4.2039999999999997</c:v>
                </c:pt>
                <c:pt idx="1592">
                  <c:v>4.2035</c:v>
                </c:pt>
                <c:pt idx="1593">
                  <c:v>4.2030000000000003</c:v>
                </c:pt>
                <c:pt idx="1594">
                  <c:v>4.2025000000000006</c:v>
                </c:pt>
                <c:pt idx="1595">
                  <c:v>4.202</c:v>
                </c:pt>
                <c:pt idx="1596">
                  <c:v>4.2015000000000002</c:v>
                </c:pt>
                <c:pt idx="1597">
                  <c:v>4.2010000000000005</c:v>
                </c:pt>
                <c:pt idx="1598">
                  <c:v>4.2004999999999999</c:v>
                </c:pt>
                <c:pt idx="1599">
                  <c:v>4.2</c:v>
                </c:pt>
                <c:pt idx="1600">
                  <c:v>4.1995000000000005</c:v>
                </c:pt>
                <c:pt idx="1601">
                  <c:v>4.1989999999999998</c:v>
                </c:pt>
                <c:pt idx="1602">
                  <c:v>4.1985000000000001</c:v>
                </c:pt>
                <c:pt idx="1603">
                  <c:v>4.1980000000000004</c:v>
                </c:pt>
                <c:pt idx="1604">
                  <c:v>4.1974999999999998</c:v>
                </c:pt>
                <c:pt idx="1605">
                  <c:v>4.1970000000000001</c:v>
                </c:pt>
                <c:pt idx="1606">
                  <c:v>4.1965000000000003</c:v>
                </c:pt>
                <c:pt idx="1607">
                  <c:v>4.1959999999999997</c:v>
                </c:pt>
                <c:pt idx="1608">
                  <c:v>4.1955</c:v>
                </c:pt>
                <c:pt idx="1609">
                  <c:v>4.1950000000000003</c:v>
                </c:pt>
                <c:pt idx="1610">
                  <c:v>4.1944999999999997</c:v>
                </c:pt>
                <c:pt idx="1611">
                  <c:v>4.194</c:v>
                </c:pt>
                <c:pt idx="1612">
                  <c:v>4.1935000000000002</c:v>
                </c:pt>
                <c:pt idx="1613">
                  <c:v>4.1929999999999996</c:v>
                </c:pt>
                <c:pt idx="1614">
                  <c:v>4.1924999999999999</c:v>
                </c:pt>
                <c:pt idx="1615">
                  <c:v>4.1920000000000002</c:v>
                </c:pt>
                <c:pt idx="1616">
                  <c:v>4.1915000000000004</c:v>
                </c:pt>
                <c:pt idx="1617">
                  <c:v>4.1909999999999998</c:v>
                </c:pt>
                <c:pt idx="1618">
                  <c:v>4.1905000000000001</c:v>
                </c:pt>
                <c:pt idx="1619">
                  <c:v>4.1900000000000004</c:v>
                </c:pt>
                <c:pt idx="1620">
                  <c:v>4.1894999999999998</c:v>
                </c:pt>
                <c:pt idx="1621">
                  <c:v>4.1890000000000001</c:v>
                </c:pt>
                <c:pt idx="1622">
                  <c:v>4.1885000000000003</c:v>
                </c:pt>
                <c:pt idx="1623">
                  <c:v>4.1879999999999997</c:v>
                </c:pt>
                <c:pt idx="1624">
                  <c:v>4.1875</c:v>
                </c:pt>
                <c:pt idx="1625">
                  <c:v>4.1870000000000003</c:v>
                </c:pt>
                <c:pt idx="1626">
                  <c:v>4.1865000000000006</c:v>
                </c:pt>
                <c:pt idx="1627">
                  <c:v>4.1859999999999999</c:v>
                </c:pt>
                <c:pt idx="1628">
                  <c:v>4.1855000000000002</c:v>
                </c:pt>
                <c:pt idx="1629">
                  <c:v>4.1850000000000005</c:v>
                </c:pt>
                <c:pt idx="1630">
                  <c:v>4.1844999999999999</c:v>
                </c:pt>
                <c:pt idx="1631">
                  <c:v>4.1840000000000002</c:v>
                </c:pt>
                <c:pt idx="1632">
                  <c:v>4.1835000000000004</c:v>
                </c:pt>
                <c:pt idx="1633">
                  <c:v>4.1829999999999998</c:v>
                </c:pt>
                <c:pt idx="1634">
                  <c:v>4.1825000000000001</c:v>
                </c:pt>
                <c:pt idx="1635">
                  <c:v>4.1820000000000004</c:v>
                </c:pt>
                <c:pt idx="1636">
                  <c:v>4.1814999999999998</c:v>
                </c:pt>
                <c:pt idx="1637">
                  <c:v>4.181</c:v>
                </c:pt>
                <c:pt idx="1638">
                  <c:v>4.1805000000000003</c:v>
                </c:pt>
                <c:pt idx="1639">
                  <c:v>4.18</c:v>
                </c:pt>
                <c:pt idx="1640">
                  <c:v>4.1795</c:v>
                </c:pt>
                <c:pt idx="1641">
                  <c:v>4.1790000000000003</c:v>
                </c:pt>
                <c:pt idx="1642">
                  <c:v>4.1784999999999997</c:v>
                </c:pt>
                <c:pt idx="1643">
                  <c:v>4.1779999999999999</c:v>
                </c:pt>
                <c:pt idx="1644">
                  <c:v>4.1775000000000002</c:v>
                </c:pt>
                <c:pt idx="1645">
                  <c:v>4.1769999999999996</c:v>
                </c:pt>
                <c:pt idx="1646">
                  <c:v>4.1764999999999999</c:v>
                </c:pt>
                <c:pt idx="1647">
                  <c:v>4.1760000000000002</c:v>
                </c:pt>
                <c:pt idx="1648">
                  <c:v>4.1755000000000004</c:v>
                </c:pt>
                <c:pt idx="1649">
                  <c:v>4.1749999999999998</c:v>
                </c:pt>
                <c:pt idx="1650">
                  <c:v>4.1745000000000001</c:v>
                </c:pt>
                <c:pt idx="1651">
                  <c:v>4.1740000000000004</c:v>
                </c:pt>
                <c:pt idx="1652">
                  <c:v>4.1734999999999998</c:v>
                </c:pt>
                <c:pt idx="1653">
                  <c:v>4.173</c:v>
                </c:pt>
                <c:pt idx="1654">
                  <c:v>4.1725000000000003</c:v>
                </c:pt>
                <c:pt idx="1655">
                  <c:v>4.1719999999999997</c:v>
                </c:pt>
                <c:pt idx="1656">
                  <c:v>4.1715</c:v>
                </c:pt>
                <c:pt idx="1657">
                  <c:v>4.1710000000000003</c:v>
                </c:pt>
                <c:pt idx="1658">
                  <c:v>4.1705000000000005</c:v>
                </c:pt>
                <c:pt idx="1659">
                  <c:v>4.17</c:v>
                </c:pt>
                <c:pt idx="1660">
                  <c:v>4.1695000000000002</c:v>
                </c:pt>
                <c:pt idx="1661">
                  <c:v>4.1690000000000005</c:v>
                </c:pt>
                <c:pt idx="1662">
                  <c:v>4.1684999999999999</c:v>
                </c:pt>
                <c:pt idx="1663">
                  <c:v>4.1680000000000001</c:v>
                </c:pt>
                <c:pt idx="1664">
                  <c:v>4.1675000000000004</c:v>
                </c:pt>
                <c:pt idx="1665">
                  <c:v>4.1669999999999998</c:v>
                </c:pt>
                <c:pt idx="1666">
                  <c:v>4.1665000000000001</c:v>
                </c:pt>
                <c:pt idx="1667">
                  <c:v>4.1660000000000004</c:v>
                </c:pt>
                <c:pt idx="1668">
                  <c:v>4.1654999999999998</c:v>
                </c:pt>
                <c:pt idx="1669">
                  <c:v>4.165</c:v>
                </c:pt>
                <c:pt idx="1670">
                  <c:v>4.1645000000000003</c:v>
                </c:pt>
                <c:pt idx="1671">
                  <c:v>4.1639999999999997</c:v>
                </c:pt>
                <c:pt idx="1672">
                  <c:v>4.1635</c:v>
                </c:pt>
                <c:pt idx="1673">
                  <c:v>4.1630000000000003</c:v>
                </c:pt>
                <c:pt idx="1674">
                  <c:v>4.1624999999999996</c:v>
                </c:pt>
                <c:pt idx="1675">
                  <c:v>4.1619999999999999</c:v>
                </c:pt>
                <c:pt idx="1676">
                  <c:v>4.1615000000000002</c:v>
                </c:pt>
                <c:pt idx="1677">
                  <c:v>4.1609999999999996</c:v>
                </c:pt>
                <c:pt idx="1678">
                  <c:v>4.1604999999999999</c:v>
                </c:pt>
                <c:pt idx="1679">
                  <c:v>4.16</c:v>
                </c:pt>
                <c:pt idx="1680">
                  <c:v>4.1595000000000004</c:v>
                </c:pt>
                <c:pt idx="1681">
                  <c:v>4.1589999999999998</c:v>
                </c:pt>
                <c:pt idx="1682">
                  <c:v>4.1585000000000001</c:v>
                </c:pt>
                <c:pt idx="1683">
                  <c:v>4.1580000000000004</c:v>
                </c:pt>
                <c:pt idx="1684">
                  <c:v>4.1574999999999998</c:v>
                </c:pt>
                <c:pt idx="1685">
                  <c:v>4.157</c:v>
                </c:pt>
                <c:pt idx="1686">
                  <c:v>4.1565000000000003</c:v>
                </c:pt>
                <c:pt idx="1687">
                  <c:v>4.1559999999999997</c:v>
                </c:pt>
                <c:pt idx="1688">
                  <c:v>4.1555</c:v>
                </c:pt>
                <c:pt idx="1689">
                  <c:v>4.1550000000000002</c:v>
                </c:pt>
                <c:pt idx="1690">
                  <c:v>4.1545000000000005</c:v>
                </c:pt>
                <c:pt idx="1691">
                  <c:v>4.1539999999999999</c:v>
                </c:pt>
                <c:pt idx="1692">
                  <c:v>4.1535000000000002</c:v>
                </c:pt>
                <c:pt idx="1693">
                  <c:v>4.1530000000000005</c:v>
                </c:pt>
                <c:pt idx="1694">
                  <c:v>4.1524999999999999</c:v>
                </c:pt>
                <c:pt idx="1695">
                  <c:v>4.1520000000000001</c:v>
                </c:pt>
                <c:pt idx="1696">
                  <c:v>4.1515000000000004</c:v>
                </c:pt>
                <c:pt idx="1697">
                  <c:v>4.1509999999999998</c:v>
                </c:pt>
                <c:pt idx="1698">
                  <c:v>4.1505000000000001</c:v>
                </c:pt>
                <c:pt idx="1699">
                  <c:v>4.1500000000000004</c:v>
                </c:pt>
                <c:pt idx="1700">
                  <c:v>4.1494999999999997</c:v>
                </c:pt>
                <c:pt idx="1701">
                  <c:v>4.149</c:v>
                </c:pt>
                <c:pt idx="1702">
                  <c:v>4.1485000000000003</c:v>
                </c:pt>
                <c:pt idx="1703">
                  <c:v>4.1479999999999997</c:v>
                </c:pt>
                <c:pt idx="1704">
                  <c:v>4.1475</c:v>
                </c:pt>
                <c:pt idx="1705">
                  <c:v>4.1470000000000002</c:v>
                </c:pt>
                <c:pt idx="1706">
                  <c:v>4.1464999999999996</c:v>
                </c:pt>
                <c:pt idx="1707">
                  <c:v>4.1459999999999999</c:v>
                </c:pt>
                <c:pt idx="1708">
                  <c:v>4.1455000000000002</c:v>
                </c:pt>
                <c:pt idx="1709">
                  <c:v>4.1450000000000005</c:v>
                </c:pt>
                <c:pt idx="1710">
                  <c:v>4.1444999999999999</c:v>
                </c:pt>
                <c:pt idx="1711">
                  <c:v>4.1440000000000001</c:v>
                </c:pt>
                <c:pt idx="1712">
                  <c:v>4.1435000000000004</c:v>
                </c:pt>
                <c:pt idx="1713">
                  <c:v>4.1429999999999998</c:v>
                </c:pt>
                <c:pt idx="1714">
                  <c:v>4.1425000000000001</c:v>
                </c:pt>
                <c:pt idx="1715">
                  <c:v>4.1420000000000003</c:v>
                </c:pt>
                <c:pt idx="1716">
                  <c:v>4.1414999999999997</c:v>
                </c:pt>
                <c:pt idx="1717">
                  <c:v>4.141</c:v>
                </c:pt>
                <c:pt idx="1718">
                  <c:v>4.1405000000000003</c:v>
                </c:pt>
                <c:pt idx="1719">
                  <c:v>4.1400000000000006</c:v>
                </c:pt>
                <c:pt idx="1720">
                  <c:v>4.1395</c:v>
                </c:pt>
                <c:pt idx="1721">
                  <c:v>4.1390000000000002</c:v>
                </c:pt>
                <c:pt idx="1722">
                  <c:v>4.1385000000000005</c:v>
                </c:pt>
                <c:pt idx="1723">
                  <c:v>4.1379999999999999</c:v>
                </c:pt>
                <c:pt idx="1724">
                  <c:v>4.1375000000000002</c:v>
                </c:pt>
                <c:pt idx="1725">
                  <c:v>4.1370000000000005</c:v>
                </c:pt>
                <c:pt idx="1726">
                  <c:v>4.1364999999999998</c:v>
                </c:pt>
                <c:pt idx="1727">
                  <c:v>4.1360000000000001</c:v>
                </c:pt>
                <c:pt idx="1728">
                  <c:v>4.1355000000000004</c:v>
                </c:pt>
                <c:pt idx="1729">
                  <c:v>4.1349999999999998</c:v>
                </c:pt>
                <c:pt idx="1730">
                  <c:v>4.1345000000000001</c:v>
                </c:pt>
                <c:pt idx="1731">
                  <c:v>4.1340000000000003</c:v>
                </c:pt>
                <c:pt idx="1732">
                  <c:v>4.1334999999999997</c:v>
                </c:pt>
                <c:pt idx="1733">
                  <c:v>4.133</c:v>
                </c:pt>
                <c:pt idx="1734">
                  <c:v>4.1325000000000003</c:v>
                </c:pt>
                <c:pt idx="1735">
                  <c:v>4.1319999999999997</c:v>
                </c:pt>
                <c:pt idx="1736">
                  <c:v>4.1315</c:v>
                </c:pt>
                <c:pt idx="1737">
                  <c:v>4.1310000000000002</c:v>
                </c:pt>
                <c:pt idx="1738">
                  <c:v>4.1304999999999996</c:v>
                </c:pt>
                <c:pt idx="1739">
                  <c:v>4.13</c:v>
                </c:pt>
                <c:pt idx="1740">
                  <c:v>4.1295000000000002</c:v>
                </c:pt>
                <c:pt idx="1741">
                  <c:v>4.1290000000000004</c:v>
                </c:pt>
                <c:pt idx="1742">
                  <c:v>4.1284999999999998</c:v>
                </c:pt>
                <c:pt idx="1743">
                  <c:v>4.1280000000000001</c:v>
                </c:pt>
                <c:pt idx="1744">
                  <c:v>4.1275000000000004</c:v>
                </c:pt>
                <c:pt idx="1745">
                  <c:v>4.1269999999999998</c:v>
                </c:pt>
                <c:pt idx="1746">
                  <c:v>4.1265000000000001</c:v>
                </c:pt>
                <c:pt idx="1747">
                  <c:v>4.1260000000000003</c:v>
                </c:pt>
                <c:pt idx="1748">
                  <c:v>4.1254999999999997</c:v>
                </c:pt>
                <c:pt idx="1749">
                  <c:v>4.125</c:v>
                </c:pt>
                <c:pt idx="1750">
                  <c:v>4.1245000000000003</c:v>
                </c:pt>
                <c:pt idx="1751">
                  <c:v>4.1240000000000006</c:v>
                </c:pt>
                <c:pt idx="1752">
                  <c:v>4.1234999999999999</c:v>
                </c:pt>
                <c:pt idx="1753">
                  <c:v>4.1230000000000002</c:v>
                </c:pt>
                <c:pt idx="1754">
                  <c:v>4.1225000000000005</c:v>
                </c:pt>
                <c:pt idx="1755">
                  <c:v>4.1219999999999999</c:v>
                </c:pt>
                <c:pt idx="1756">
                  <c:v>4.1215000000000002</c:v>
                </c:pt>
                <c:pt idx="1757">
                  <c:v>4.1210000000000004</c:v>
                </c:pt>
                <c:pt idx="1758">
                  <c:v>4.1204999999999998</c:v>
                </c:pt>
                <c:pt idx="1759">
                  <c:v>4.12</c:v>
                </c:pt>
                <c:pt idx="1760">
                  <c:v>4.1195000000000004</c:v>
                </c:pt>
                <c:pt idx="1761">
                  <c:v>4.1189999999999998</c:v>
                </c:pt>
                <c:pt idx="1762">
                  <c:v>4.1185</c:v>
                </c:pt>
                <c:pt idx="1763">
                  <c:v>4.1180000000000003</c:v>
                </c:pt>
                <c:pt idx="1764">
                  <c:v>4.1174999999999997</c:v>
                </c:pt>
                <c:pt idx="1765">
                  <c:v>4.117</c:v>
                </c:pt>
                <c:pt idx="1766">
                  <c:v>4.1165000000000003</c:v>
                </c:pt>
                <c:pt idx="1767">
                  <c:v>4.1159999999999997</c:v>
                </c:pt>
                <c:pt idx="1768">
                  <c:v>4.1154999999999999</c:v>
                </c:pt>
                <c:pt idx="1769">
                  <c:v>4.1150000000000002</c:v>
                </c:pt>
                <c:pt idx="1770">
                  <c:v>4.1144999999999996</c:v>
                </c:pt>
                <c:pt idx="1771">
                  <c:v>4.1139999999999999</c:v>
                </c:pt>
                <c:pt idx="1772">
                  <c:v>4.1135000000000002</c:v>
                </c:pt>
                <c:pt idx="1773">
                  <c:v>4.1130000000000004</c:v>
                </c:pt>
                <c:pt idx="1774">
                  <c:v>4.1124999999999998</c:v>
                </c:pt>
                <c:pt idx="1775">
                  <c:v>4.1120000000000001</c:v>
                </c:pt>
                <c:pt idx="1776">
                  <c:v>4.1115000000000004</c:v>
                </c:pt>
                <c:pt idx="1777">
                  <c:v>4.1109999999999998</c:v>
                </c:pt>
                <c:pt idx="1778">
                  <c:v>4.1105</c:v>
                </c:pt>
                <c:pt idx="1779">
                  <c:v>4.1100000000000003</c:v>
                </c:pt>
                <c:pt idx="1780">
                  <c:v>4.1094999999999997</c:v>
                </c:pt>
                <c:pt idx="1781">
                  <c:v>4.109</c:v>
                </c:pt>
                <c:pt idx="1782">
                  <c:v>4.1085000000000003</c:v>
                </c:pt>
                <c:pt idx="1783">
                  <c:v>4.1080000000000005</c:v>
                </c:pt>
                <c:pt idx="1784">
                  <c:v>4.1074999999999999</c:v>
                </c:pt>
                <c:pt idx="1785">
                  <c:v>4.1070000000000002</c:v>
                </c:pt>
                <c:pt idx="1786">
                  <c:v>4.1065000000000005</c:v>
                </c:pt>
                <c:pt idx="1787">
                  <c:v>4.1059999999999999</c:v>
                </c:pt>
                <c:pt idx="1788">
                  <c:v>4.1055000000000001</c:v>
                </c:pt>
                <c:pt idx="1789">
                  <c:v>4.1050000000000004</c:v>
                </c:pt>
                <c:pt idx="1790">
                  <c:v>4.1044999999999998</c:v>
                </c:pt>
                <c:pt idx="1791">
                  <c:v>4.1040000000000001</c:v>
                </c:pt>
                <c:pt idx="1792">
                  <c:v>4.1035000000000004</c:v>
                </c:pt>
                <c:pt idx="1793">
                  <c:v>4.1029999999999998</c:v>
                </c:pt>
                <c:pt idx="1794">
                  <c:v>4.1025</c:v>
                </c:pt>
                <c:pt idx="1795">
                  <c:v>4.1020000000000003</c:v>
                </c:pt>
                <c:pt idx="1796">
                  <c:v>4.1014999999999997</c:v>
                </c:pt>
                <c:pt idx="1797">
                  <c:v>4.101</c:v>
                </c:pt>
                <c:pt idx="1798">
                  <c:v>4.1005000000000003</c:v>
                </c:pt>
                <c:pt idx="1799">
                  <c:v>4.0999999999999996</c:v>
                </c:pt>
                <c:pt idx="1800">
                  <c:v>4.0994999999999999</c:v>
                </c:pt>
                <c:pt idx="1801">
                  <c:v>4.0990000000000002</c:v>
                </c:pt>
                <c:pt idx="1802">
                  <c:v>4.0984999999999996</c:v>
                </c:pt>
                <c:pt idx="1803">
                  <c:v>4.0979999999999999</c:v>
                </c:pt>
                <c:pt idx="1804">
                  <c:v>4.0975000000000001</c:v>
                </c:pt>
                <c:pt idx="1805">
                  <c:v>4.0970000000000004</c:v>
                </c:pt>
                <c:pt idx="1806">
                  <c:v>4.0964999999999998</c:v>
                </c:pt>
                <c:pt idx="1807">
                  <c:v>4.0960000000000001</c:v>
                </c:pt>
                <c:pt idx="1808">
                  <c:v>4.0955000000000004</c:v>
                </c:pt>
                <c:pt idx="1809">
                  <c:v>4.0949999999999998</c:v>
                </c:pt>
                <c:pt idx="1810">
                  <c:v>4.0945</c:v>
                </c:pt>
                <c:pt idx="1811">
                  <c:v>4.0940000000000003</c:v>
                </c:pt>
                <c:pt idx="1812">
                  <c:v>4.0934999999999997</c:v>
                </c:pt>
                <c:pt idx="1813">
                  <c:v>4.093</c:v>
                </c:pt>
                <c:pt idx="1814">
                  <c:v>4.0925000000000002</c:v>
                </c:pt>
                <c:pt idx="1815">
                  <c:v>4.0920000000000005</c:v>
                </c:pt>
                <c:pt idx="1816">
                  <c:v>4.0914999999999999</c:v>
                </c:pt>
                <c:pt idx="1817">
                  <c:v>4.0910000000000002</c:v>
                </c:pt>
                <c:pt idx="1818">
                  <c:v>4.0905000000000005</c:v>
                </c:pt>
                <c:pt idx="1819">
                  <c:v>4.09</c:v>
                </c:pt>
                <c:pt idx="1820">
                  <c:v>4.0895000000000001</c:v>
                </c:pt>
                <c:pt idx="1821">
                  <c:v>4.0890000000000004</c:v>
                </c:pt>
                <c:pt idx="1822">
                  <c:v>4.0884999999999998</c:v>
                </c:pt>
                <c:pt idx="1823">
                  <c:v>4.0880000000000001</c:v>
                </c:pt>
                <c:pt idx="1824">
                  <c:v>4.0875000000000004</c:v>
                </c:pt>
                <c:pt idx="1825">
                  <c:v>4.0869999999999997</c:v>
                </c:pt>
                <c:pt idx="1826">
                  <c:v>4.0865</c:v>
                </c:pt>
                <c:pt idx="1827">
                  <c:v>4.0860000000000003</c:v>
                </c:pt>
                <c:pt idx="1828">
                  <c:v>4.0854999999999997</c:v>
                </c:pt>
                <c:pt idx="1829">
                  <c:v>4.085</c:v>
                </c:pt>
                <c:pt idx="1830">
                  <c:v>4.0845000000000002</c:v>
                </c:pt>
                <c:pt idx="1831">
                  <c:v>4.0839999999999996</c:v>
                </c:pt>
                <c:pt idx="1832">
                  <c:v>4.0834999999999999</c:v>
                </c:pt>
                <c:pt idx="1833">
                  <c:v>4.0830000000000002</c:v>
                </c:pt>
                <c:pt idx="1834">
                  <c:v>4.0825000000000005</c:v>
                </c:pt>
                <c:pt idx="1835">
                  <c:v>4.0819999999999999</c:v>
                </c:pt>
                <c:pt idx="1836">
                  <c:v>4.0815000000000001</c:v>
                </c:pt>
                <c:pt idx="1837">
                  <c:v>4.0810000000000004</c:v>
                </c:pt>
                <c:pt idx="1838">
                  <c:v>4.0804999999999998</c:v>
                </c:pt>
                <c:pt idx="1839">
                  <c:v>4.08</c:v>
                </c:pt>
                <c:pt idx="1840">
                  <c:v>4.0795000000000003</c:v>
                </c:pt>
                <c:pt idx="1841">
                  <c:v>4.0789999999999997</c:v>
                </c:pt>
                <c:pt idx="1842">
                  <c:v>4.0785</c:v>
                </c:pt>
                <c:pt idx="1843">
                  <c:v>4.0780000000000003</c:v>
                </c:pt>
                <c:pt idx="1844">
                  <c:v>4.0775000000000006</c:v>
                </c:pt>
                <c:pt idx="1845">
                  <c:v>4.077</c:v>
                </c:pt>
                <c:pt idx="1846">
                  <c:v>4.0765000000000002</c:v>
                </c:pt>
                <c:pt idx="1847">
                  <c:v>4.0760000000000005</c:v>
                </c:pt>
                <c:pt idx="1848">
                  <c:v>4.0754999999999999</c:v>
                </c:pt>
                <c:pt idx="1849">
                  <c:v>4.0750000000000002</c:v>
                </c:pt>
                <c:pt idx="1850">
                  <c:v>4.0745000000000005</c:v>
                </c:pt>
                <c:pt idx="1851">
                  <c:v>4.0739999999999998</c:v>
                </c:pt>
                <c:pt idx="1852">
                  <c:v>4.0735000000000001</c:v>
                </c:pt>
                <c:pt idx="1853">
                  <c:v>4.0730000000000004</c:v>
                </c:pt>
                <c:pt idx="1854">
                  <c:v>4.0724999999999998</c:v>
                </c:pt>
                <c:pt idx="1855">
                  <c:v>4.0720000000000001</c:v>
                </c:pt>
                <c:pt idx="1856">
                  <c:v>4.0715000000000003</c:v>
                </c:pt>
                <c:pt idx="1857">
                  <c:v>4.0709999999999997</c:v>
                </c:pt>
                <c:pt idx="1858">
                  <c:v>4.0705</c:v>
                </c:pt>
                <c:pt idx="1859">
                  <c:v>4.07</c:v>
                </c:pt>
                <c:pt idx="1860">
                  <c:v>4.0694999999999997</c:v>
                </c:pt>
                <c:pt idx="1861">
                  <c:v>4.069</c:v>
                </c:pt>
                <c:pt idx="1862">
                  <c:v>4.0685000000000002</c:v>
                </c:pt>
                <c:pt idx="1863">
                  <c:v>4.0679999999999996</c:v>
                </c:pt>
                <c:pt idx="1864">
                  <c:v>4.0674999999999999</c:v>
                </c:pt>
                <c:pt idx="1865">
                  <c:v>4.0670000000000002</c:v>
                </c:pt>
                <c:pt idx="1866">
                  <c:v>4.0665000000000004</c:v>
                </c:pt>
                <c:pt idx="1867">
                  <c:v>4.0659999999999998</c:v>
                </c:pt>
                <c:pt idx="1868">
                  <c:v>4.0655000000000001</c:v>
                </c:pt>
                <c:pt idx="1869">
                  <c:v>4.0650000000000004</c:v>
                </c:pt>
                <c:pt idx="1870">
                  <c:v>4.0644999999999998</c:v>
                </c:pt>
                <c:pt idx="1871">
                  <c:v>4.0640000000000001</c:v>
                </c:pt>
                <c:pt idx="1872">
                  <c:v>4.0635000000000003</c:v>
                </c:pt>
                <c:pt idx="1873">
                  <c:v>4.0629999999999997</c:v>
                </c:pt>
                <c:pt idx="1874">
                  <c:v>4.0625</c:v>
                </c:pt>
                <c:pt idx="1875">
                  <c:v>4.0620000000000003</c:v>
                </c:pt>
                <c:pt idx="1876">
                  <c:v>4.0615000000000006</c:v>
                </c:pt>
                <c:pt idx="1877">
                  <c:v>4.0609999999999999</c:v>
                </c:pt>
                <c:pt idx="1878">
                  <c:v>4.0605000000000002</c:v>
                </c:pt>
                <c:pt idx="1879">
                  <c:v>4.0600000000000005</c:v>
                </c:pt>
                <c:pt idx="1880">
                  <c:v>4.0594999999999999</c:v>
                </c:pt>
                <c:pt idx="1881">
                  <c:v>4.0590000000000002</c:v>
                </c:pt>
                <c:pt idx="1882">
                  <c:v>4.0585000000000004</c:v>
                </c:pt>
                <c:pt idx="1883">
                  <c:v>4.0579999999999998</c:v>
                </c:pt>
                <c:pt idx="1884">
                  <c:v>4.0575000000000001</c:v>
                </c:pt>
                <c:pt idx="1885">
                  <c:v>4.0570000000000004</c:v>
                </c:pt>
                <c:pt idx="1886">
                  <c:v>4.0564999999999998</c:v>
                </c:pt>
                <c:pt idx="1887">
                  <c:v>4.056</c:v>
                </c:pt>
                <c:pt idx="1888">
                  <c:v>4.0555000000000003</c:v>
                </c:pt>
                <c:pt idx="1889">
                  <c:v>4.0549999999999997</c:v>
                </c:pt>
                <c:pt idx="1890">
                  <c:v>4.0545</c:v>
                </c:pt>
                <c:pt idx="1891">
                  <c:v>4.0540000000000003</c:v>
                </c:pt>
                <c:pt idx="1892">
                  <c:v>4.0534999999999997</c:v>
                </c:pt>
                <c:pt idx="1893">
                  <c:v>4.0529999999999999</c:v>
                </c:pt>
                <c:pt idx="1894">
                  <c:v>4.0525000000000002</c:v>
                </c:pt>
                <c:pt idx="1895">
                  <c:v>4.0519999999999996</c:v>
                </c:pt>
                <c:pt idx="1896">
                  <c:v>4.0514999999999999</c:v>
                </c:pt>
                <c:pt idx="1897">
                  <c:v>4.0510000000000002</c:v>
                </c:pt>
                <c:pt idx="1898">
                  <c:v>4.0505000000000004</c:v>
                </c:pt>
                <c:pt idx="1899">
                  <c:v>4.05</c:v>
                </c:pt>
                <c:pt idx="1900">
                  <c:v>4.0495000000000001</c:v>
                </c:pt>
                <c:pt idx="1901">
                  <c:v>4.0490000000000004</c:v>
                </c:pt>
                <c:pt idx="1902">
                  <c:v>4.0484999999999998</c:v>
                </c:pt>
                <c:pt idx="1903">
                  <c:v>4.048</c:v>
                </c:pt>
                <c:pt idx="1904">
                  <c:v>4.0475000000000003</c:v>
                </c:pt>
                <c:pt idx="1905">
                  <c:v>4.0469999999999997</c:v>
                </c:pt>
                <c:pt idx="1906">
                  <c:v>4.0465</c:v>
                </c:pt>
                <c:pt idx="1907">
                  <c:v>4.0460000000000003</c:v>
                </c:pt>
                <c:pt idx="1908">
                  <c:v>4.0455000000000005</c:v>
                </c:pt>
                <c:pt idx="1909">
                  <c:v>4.0449999999999999</c:v>
                </c:pt>
                <c:pt idx="1910">
                  <c:v>4.0445000000000002</c:v>
                </c:pt>
                <c:pt idx="1911">
                  <c:v>4.0440000000000005</c:v>
                </c:pt>
                <c:pt idx="1912">
                  <c:v>4.0434999999999999</c:v>
                </c:pt>
                <c:pt idx="1913">
                  <c:v>4.0430000000000001</c:v>
                </c:pt>
                <c:pt idx="1914">
                  <c:v>4.0425000000000004</c:v>
                </c:pt>
                <c:pt idx="1915">
                  <c:v>4.0419999999999998</c:v>
                </c:pt>
                <c:pt idx="1916">
                  <c:v>4.0415000000000001</c:v>
                </c:pt>
                <c:pt idx="1917">
                  <c:v>4.0410000000000004</c:v>
                </c:pt>
                <c:pt idx="1918">
                  <c:v>4.0404999999999998</c:v>
                </c:pt>
                <c:pt idx="1919">
                  <c:v>4.04</c:v>
                </c:pt>
                <c:pt idx="1920">
                  <c:v>4.0395000000000003</c:v>
                </c:pt>
                <c:pt idx="1921">
                  <c:v>4.0389999999999997</c:v>
                </c:pt>
                <c:pt idx="1922">
                  <c:v>4.0385</c:v>
                </c:pt>
                <c:pt idx="1923">
                  <c:v>4.0380000000000003</c:v>
                </c:pt>
                <c:pt idx="1924">
                  <c:v>4.0374999999999996</c:v>
                </c:pt>
                <c:pt idx="1925">
                  <c:v>4.0369999999999999</c:v>
                </c:pt>
                <c:pt idx="1926">
                  <c:v>4.0365000000000002</c:v>
                </c:pt>
                <c:pt idx="1927">
                  <c:v>4.0359999999999996</c:v>
                </c:pt>
                <c:pt idx="1928">
                  <c:v>4.0354999999999999</c:v>
                </c:pt>
                <c:pt idx="1929">
                  <c:v>4.0350000000000001</c:v>
                </c:pt>
                <c:pt idx="1930">
                  <c:v>4.0345000000000004</c:v>
                </c:pt>
                <c:pt idx="1931">
                  <c:v>4.0339999999999998</c:v>
                </c:pt>
                <c:pt idx="1932">
                  <c:v>4.0335000000000001</c:v>
                </c:pt>
                <c:pt idx="1933">
                  <c:v>4.0330000000000004</c:v>
                </c:pt>
                <c:pt idx="1934">
                  <c:v>4.0324999999999998</c:v>
                </c:pt>
                <c:pt idx="1935">
                  <c:v>4.032</c:v>
                </c:pt>
                <c:pt idx="1936">
                  <c:v>4.0315000000000003</c:v>
                </c:pt>
                <c:pt idx="1937">
                  <c:v>4.0310000000000006</c:v>
                </c:pt>
                <c:pt idx="1938">
                  <c:v>4.0305</c:v>
                </c:pt>
                <c:pt idx="1939">
                  <c:v>4.03</c:v>
                </c:pt>
                <c:pt idx="1940">
                  <c:v>4.0295000000000005</c:v>
                </c:pt>
                <c:pt idx="1941">
                  <c:v>4.0289999999999999</c:v>
                </c:pt>
                <c:pt idx="1942">
                  <c:v>4.0285000000000002</c:v>
                </c:pt>
                <c:pt idx="1943">
                  <c:v>4.0280000000000005</c:v>
                </c:pt>
                <c:pt idx="1944">
                  <c:v>4.0274999999999999</c:v>
                </c:pt>
                <c:pt idx="1945">
                  <c:v>4.0270000000000001</c:v>
                </c:pt>
                <c:pt idx="1946">
                  <c:v>4.0265000000000004</c:v>
                </c:pt>
                <c:pt idx="1947">
                  <c:v>4.0259999999999998</c:v>
                </c:pt>
                <c:pt idx="1948">
                  <c:v>4.0255000000000001</c:v>
                </c:pt>
                <c:pt idx="1949">
                  <c:v>4.0250000000000004</c:v>
                </c:pt>
                <c:pt idx="1950">
                  <c:v>4.0244999999999997</c:v>
                </c:pt>
                <c:pt idx="1951">
                  <c:v>4.024</c:v>
                </c:pt>
                <c:pt idx="1952">
                  <c:v>4.0235000000000003</c:v>
                </c:pt>
                <c:pt idx="1953">
                  <c:v>4.0229999999999997</c:v>
                </c:pt>
                <c:pt idx="1954">
                  <c:v>4.0225</c:v>
                </c:pt>
                <c:pt idx="1955">
                  <c:v>4.0220000000000002</c:v>
                </c:pt>
                <c:pt idx="1956">
                  <c:v>4.0214999999999996</c:v>
                </c:pt>
                <c:pt idx="1957">
                  <c:v>4.0209999999999999</c:v>
                </c:pt>
                <c:pt idx="1958">
                  <c:v>4.0205000000000002</c:v>
                </c:pt>
                <c:pt idx="1959">
                  <c:v>4.0200000000000005</c:v>
                </c:pt>
                <c:pt idx="1960">
                  <c:v>4.0194999999999999</c:v>
                </c:pt>
                <c:pt idx="1961">
                  <c:v>4.0190000000000001</c:v>
                </c:pt>
                <c:pt idx="1962">
                  <c:v>4.0185000000000004</c:v>
                </c:pt>
                <c:pt idx="1963">
                  <c:v>4.0179999999999998</c:v>
                </c:pt>
                <c:pt idx="1964">
                  <c:v>4.0175000000000001</c:v>
                </c:pt>
                <c:pt idx="1965">
                  <c:v>4.0170000000000003</c:v>
                </c:pt>
                <c:pt idx="1966">
                  <c:v>4.0164999999999997</c:v>
                </c:pt>
                <c:pt idx="1967">
                  <c:v>4.016</c:v>
                </c:pt>
                <c:pt idx="1968">
                  <c:v>4.0155000000000003</c:v>
                </c:pt>
                <c:pt idx="1969">
                  <c:v>4.0150000000000006</c:v>
                </c:pt>
                <c:pt idx="1970">
                  <c:v>4.0145</c:v>
                </c:pt>
                <c:pt idx="1971">
                  <c:v>4.0140000000000002</c:v>
                </c:pt>
                <c:pt idx="1972">
                  <c:v>4.0135000000000005</c:v>
                </c:pt>
                <c:pt idx="1973">
                  <c:v>4.0129999999999999</c:v>
                </c:pt>
                <c:pt idx="1974">
                  <c:v>4.0125000000000002</c:v>
                </c:pt>
                <c:pt idx="1975">
                  <c:v>4.0120000000000005</c:v>
                </c:pt>
                <c:pt idx="1976">
                  <c:v>4.0114999999999998</c:v>
                </c:pt>
                <c:pt idx="1977">
                  <c:v>4.0110000000000001</c:v>
                </c:pt>
                <c:pt idx="1978">
                  <c:v>4.0105000000000004</c:v>
                </c:pt>
                <c:pt idx="1979">
                  <c:v>4.01</c:v>
                </c:pt>
                <c:pt idx="1980">
                  <c:v>4.0095000000000001</c:v>
                </c:pt>
                <c:pt idx="1981">
                  <c:v>4.0090000000000003</c:v>
                </c:pt>
                <c:pt idx="1982">
                  <c:v>4.0084999999999997</c:v>
                </c:pt>
                <c:pt idx="1983">
                  <c:v>4.008</c:v>
                </c:pt>
                <c:pt idx="1984">
                  <c:v>4.0075000000000003</c:v>
                </c:pt>
                <c:pt idx="1985">
                  <c:v>4.0069999999999997</c:v>
                </c:pt>
                <c:pt idx="1986">
                  <c:v>4.0065</c:v>
                </c:pt>
                <c:pt idx="1987">
                  <c:v>4.0060000000000002</c:v>
                </c:pt>
                <c:pt idx="1988">
                  <c:v>4.0054999999999996</c:v>
                </c:pt>
                <c:pt idx="1989">
                  <c:v>4.0049999999999999</c:v>
                </c:pt>
                <c:pt idx="1990">
                  <c:v>4.0045000000000002</c:v>
                </c:pt>
                <c:pt idx="1991">
                  <c:v>4.0040000000000004</c:v>
                </c:pt>
                <c:pt idx="1992">
                  <c:v>4.0034999999999998</c:v>
                </c:pt>
                <c:pt idx="1993">
                  <c:v>4.0030000000000001</c:v>
                </c:pt>
                <c:pt idx="1994">
                  <c:v>4.0025000000000004</c:v>
                </c:pt>
                <c:pt idx="1995">
                  <c:v>4.0019999999999998</c:v>
                </c:pt>
                <c:pt idx="1996">
                  <c:v>4.0015000000000001</c:v>
                </c:pt>
                <c:pt idx="1997">
                  <c:v>4.0010000000000003</c:v>
                </c:pt>
                <c:pt idx="1998">
                  <c:v>4.0004999999999997</c:v>
                </c:pt>
                <c:pt idx="1999">
                  <c:v>4</c:v>
                </c:pt>
                <c:pt idx="2000">
                  <c:v>3.9995000000000003</c:v>
                </c:pt>
                <c:pt idx="2001">
                  <c:v>3.9990000000000001</c:v>
                </c:pt>
                <c:pt idx="2002">
                  <c:v>3.9984999999999999</c:v>
                </c:pt>
                <c:pt idx="2003">
                  <c:v>3.9980000000000002</c:v>
                </c:pt>
                <c:pt idx="2004">
                  <c:v>3.9975000000000001</c:v>
                </c:pt>
                <c:pt idx="2005">
                  <c:v>3.9969999999999999</c:v>
                </c:pt>
                <c:pt idx="2006">
                  <c:v>3.9965000000000002</c:v>
                </c:pt>
                <c:pt idx="2007">
                  <c:v>3.996</c:v>
                </c:pt>
                <c:pt idx="2008">
                  <c:v>3.9954999999999998</c:v>
                </c:pt>
                <c:pt idx="2009">
                  <c:v>3.9950000000000001</c:v>
                </c:pt>
                <c:pt idx="2010">
                  <c:v>3.9945000000000004</c:v>
                </c:pt>
                <c:pt idx="2011">
                  <c:v>3.9939999999999998</c:v>
                </c:pt>
                <c:pt idx="2012">
                  <c:v>3.9935</c:v>
                </c:pt>
                <c:pt idx="2013">
                  <c:v>3.9930000000000003</c:v>
                </c:pt>
                <c:pt idx="2014">
                  <c:v>3.9925000000000002</c:v>
                </c:pt>
                <c:pt idx="2015">
                  <c:v>3.992</c:v>
                </c:pt>
                <c:pt idx="2016">
                  <c:v>3.9915000000000003</c:v>
                </c:pt>
                <c:pt idx="2017">
                  <c:v>3.9910000000000001</c:v>
                </c:pt>
                <c:pt idx="2018">
                  <c:v>3.9904999999999999</c:v>
                </c:pt>
                <c:pt idx="2019">
                  <c:v>3.99</c:v>
                </c:pt>
                <c:pt idx="2020">
                  <c:v>3.9895</c:v>
                </c:pt>
                <c:pt idx="2021">
                  <c:v>3.9889999999999999</c:v>
                </c:pt>
                <c:pt idx="2022">
                  <c:v>3.9885000000000002</c:v>
                </c:pt>
                <c:pt idx="2023">
                  <c:v>3.988</c:v>
                </c:pt>
                <c:pt idx="2024">
                  <c:v>3.9874999999999998</c:v>
                </c:pt>
                <c:pt idx="2025">
                  <c:v>3.9870000000000001</c:v>
                </c:pt>
                <c:pt idx="2026">
                  <c:v>3.9865000000000004</c:v>
                </c:pt>
                <c:pt idx="2027">
                  <c:v>3.9859999999999998</c:v>
                </c:pt>
                <c:pt idx="2028">
                  <c:v>3.9855</c:v>
                </c:pt>
                <c:pt idx="2029">
                  <c:v>3.9850000000000003</c:v>
                </c:pt>
                <c:pt idx="2030">
                  <c:v>3.9845000000000002</c:v>
                </c:pt>
                <c:pt idx="2031">
                  <c:v>3.984</c:v>
                </c:pt>
                <c:pt idx="2032">
                  <c:v>3.9835000000000003</c:v>
                </c:pt>
                <c:pt idx="2033">
                  <c:v>3.9830000000000001</c:v>
                </c:pt>
                <c:pt idx="2034">
                  <c:v>3.9824999999999999</c:v>
                </c:pt>
                <c:pt idx="2035">
                  <c:v>3.9820000000000002</c:v>
                </c:pt>
                <c:pt idx="2036">
                  <c:v>3.9815</c:v>
                </c:pt>
                <c:pt idx="2037">
                  <c:v>3.9809999999999999</c:v>
                </c:pt>
                <c:pt idx="2038">
                  <c:v>3.9805000000000001</c:v>
                </c:pt>
                <c:pt idx="2039">
                  <c:v>3.98</c:v>
                </c:pt>
                <c:pt idx="2040">
                  <c:v>3.9794999999999998</c:v>
                </c:pt>
                <c:pt idx="2041">
                  <c:v>3.9790000000000001</c:v>
                </c:pt>
                <c:pt idx="2042">
                  <c:v>3.9785000000000004</c:v>
                </c:pt>
                <c:pt idx="2043">
                  <c:v>3.9779999999999998</c:v>
                </c:pt>
                <c:pt idx="2044">
                  <c:v>3.9775</c:v>
                </c:pt>
                <c:pt idx="2045">
                  <c:v>3.9770000000000003</c:v>
                </c:pt>
                <c:pt idx="2046">
                  <c:v>3.9765000000000001</c:v>
                </c:pt>
                <c:pt idx="2047">
                  <c:v>3.976</c:v>
                </c:pt>
                <c:pt idx="2048">
                  <c:v>3.9755000000000003</c:v>
                </c:pt>
                <c:pt idx="2049">
                  <c:v>3.9750000000000001</c:v>
                </c:pt>
                <c:pt idx="2050">
                  <c:v>3.9744999999999999</c:v>
                </c:pt>
                <c:pt idx="2051">
                  <c:v>3.9740000000000002</c:v>
                </c:pt>
                <c:pt idx="2052">
                  <c:v>3.9735</c:v>
                </c:pt>
                <c:pt idx="2053">
                  <c:v>3.9729999999999999</c:v>
                </c:pt>
                <c:pt idx="2054">
                  <c:v>3.9725000000000001</c:v>
                </c:pt>
                <c:pt idx="2055">
                  <c:v>3.9720000000000004</c:v>
                </c:pt>
                <c:pt idx="2056">
                  <c:v>3.9714999999999998</c:v>
                </c:pt>
                <c:pt idx="2057">
                  <c:v>3.9710000000000001</c:v>
                </c:pt>
                <c:pt idx="2058">
                  <c:v>3.9705000000000004</c:v>
                </c:pt>
                <c:pt idx="2059">
                  <c:v>3.97</c:v>
                </c:pt>
                <c:pt idx="2060">
                  <c:v>3.9695</c:v>
                </c:pt>
                <c:pt idx="2061">
                  <c:v>3.9690000000000003</c:v>
                </c:pt>
                <c:pt idx="2062">
                  <c:v>3.9685000000000001</c:v>
                </c:pt>
                <c:pt idx="2063">
                  <c:v>3.968</c:v>
                </c:pt>
                <c:pt idx="2064">
                  <c:v>3.9675000000000002</c:v>
                </c:pt>
                <c:pt idx="2065">
                  <c:v>3.9670000000000001</c:v>
                </c:pt>
                <c:pt idx="2066">
                  <c:v>3.9664999999999999</c:v>
                </c:pt>
                <c:pt idx="2067">
                  <c:v>3.9660000000000002</c:v>
                </c:pt>
                <c:pt idx="2068">
                  <c:v>3.9655</c:v>
                </c:pt>
                <c:pt idx="2069">
                  <c:v>3.9649999999999999</c:v>
                </c:pt>
                <c:pt idx="2070">
                  <c:v>3.9645000000000001</c:v>
                </c:pt>
                <c:pt idx="2071">
                  <c:v>3.9640000000000004</c:v>
                </c:pt>
                <c:pt idx="2072">
                  <c:v>3.9634999999999998</c:v>
                </c:pt>
                <c:pt idx="2073">
                  <c:v>3.9630000000000001</c:v>
                </c:pt>
                <c:pt idx="2074">
                  <c:v>3.9625000000000004</c:v>
                </c:pt>
                <c:pt idx="2075">
                  <c:v>3.9620000000000002</c:v>
                </c:pt>
                <c:pt idx="2076">
                  <c:v>3.9615</c:v>
                </c:pt>
                <c:pt idx="2077">
                  <c:v>3.9610000000000003</c:v>
                </c:pt>
                <c:pt idx="2078">
                  <c:v>3.9605000000000001</c:v>
                </c:pt>
                <c:pt idx="2079">
                  <c:v>3.96</c:v>
                </c:pt>
                <c:pt idx="2080">
                  <c:v>3.9595000000000002</c:v>
                </c:pt>
                <c:pt idx="2081">
                  <c:v>3.9590000000000001</c:v>
                </c:pt>
                <c:pt idx="2082">
                  <c:v>3.9584999999999999</c:v>
                </c:pt>
                <c:pt idx="2083">
                  <c:v>3.9580000000000002</c:v>
                </c:pt>
                <c:pt idx="2084">
                  <c:v>3.9575</c:v>
                </c:pt>
                <c:pt idx="2085">
                  <c:v>3.9569999999999999</c:v>
                </c:pt>
                <c:pt idx="2086">
                  <c:v>3.9565000000000001</c:v>
                </c:pt>
                <c:pt idx="2087">
                  <c:v>3.9560000000000004</c:v>
                </c:pt>
                <c:pt idx="2088">
                  <c:v>3.9554999999999998</c:v>
                </c:pt>
                <c:pt idx="2089">
                  <c:v>3.9550000000000001</c:v>
                </c:pt>
                <c:pt idx="2090">
                  <c:v>3.9545000000000003</c:v>
                </c:pt>
                <c:pt idx="2091">
                  <c:v>3.9540000000000002</c:v>
                </c:pt>
                <c:pt idx="2092">
                  <c:v>3.9535</c:v>
                </c:pt>
                <c:pt idx="2093">
                  <c:v>3.9530000000000003</c:v>
                </c:pt>
                <c:pt idx="2094">
                  <c:v>3.9525000000000001</c:v>
                </c:pt>
                <c:pt idx="2095">
                  <c:v>3.952</c:v>
                </c:pt>
                <c:pt idx="2096">
                  <c:v>3.9515000000000002</c:v>
                </c:pt>
                <c:pt idx="2097">
                  <c:v>3.9510000000000001</c:v>
                </c:pt>
                <c:pt idx="2098">
                  <c:v>3.9504999999999999</c:v>
                </c:pt>
                <c:pt idx="2099">
                  <c:v>3.95</c:v>
                </c:pt>
                <c:pt idx="2100">
                  <c:v>3.9495</c:v>
                </c:pt>
                <c:pt idx="2101">
                  <c:v>3.9489999999999998</c:v>
                </c:pt>
                <c:pt idx="2102">
                  <c:v>3.9485000000000001</c:v>
                </c:pt>
                <c:pt idx="2103">
                  <c:v>3.9480000000000004</c:v>
                </c:pt>
                <c:pt idx="2104">
                  <c:v>3.9474999999999998</c:v>
                </c:pt>
                <c:pt idx="2105">
                  <c:v>3.9470000000000001</c:v>
                </c:pt>
                <c:pt idx="2106">
                  <c:v>3.9465000000000003</c:v>
                </c:pt>
                <c:pt idx="2107">
                  <c:v>3.9460000000000002</c:v>
                </c:pt>
                <c:pt idx="2108">
                  <c:v>3.9455</c:v>
                </c:pt>
                <c:pt idx="2109">
                  <c:v>3.9450000000000003</c:v>
                </c:pt>
                <c:pt idx="2110">
                  <c:v>3.9445000000000001</c:v>
                </c:pt>
                <c:pt idx="2111">
                  <c:v>3.944</c:v>
                </c:pt>
                <c:pt idx="2112">
                  <c:v>3.9435000000000002</c:v>
                </c:pt>
                <c:pt idx="2113">
                  <c:v>3.9430000000000001</c:v>
                </c:pt>
                <c:pt idx="2114">
                  <c:v>3.9424999999999999</c:v>
                </c:pt>
                <c:pt idx="2115">
                  <c:v>3.9420000000000002</c:v>
                </c:pt>
                <c:pt idx="2116">
                  <c:v>3.9415</c:v>
                </c:pt>
                <c:pt idx="2117">
                  <c:v>3.9409999999999998</c:v>
                </c:pt>
                <c:pt idx="2118">
                  <c:v>3.9405000000000001</c:v>
                </c:pt>
                <c:pt idx="2119">
                  <c:v>3.9400000000000004</c:v>
                </c:pt>
                <c:pt idx="2120">
                  <c:v>3.9394999999999998</c:v>
                </c:pt>
                <c:pt idx="2121">
                  <c:v>3.9390000000000001</c:v>
                </c:pt>
                <c:pt idx="2122">
                  <c:v>3.9385000000000003</c:v>
                </c:pt>
                <c:pt idx="2123">
                  <c:v>3.9380000000000002</c:v>
                </c:pt>
                <c:pt idx="2124">
                  <c:v>3.9375</c:v>
                </c:pt>
                <c:pt idx="2125">
                  <c:v>3.9370000000000003</c:v>
                </c:pt>
                <c:pt idx="2126">
                  <c:v>3.9365000000000001</c:v>
                </c:pt>
                <c:pt idx="2127">
                  <c:v>3.9359999999999999</c:v>
                </c:pt>
                <c:pt idx="2128">
                  <c:v>3.9355000000000002</c:v>
                </c:pt>
                <c:pt idx="2129">
                  <c:v>3.9350000000000001</c:v>
                </c:pt>
                <c:pt idx="2130">
                  <c:v>3.9344999999999999</c:v>
                </c:pt>
                <c:pt idx="2131">
                  <c:v>3.9340000000000002</c:v>
                </c:pt>
                <c:pt idx="2132">
                  <c:v>3.9335</c:v>
                </c:pt>
                <c:pt idx="2133">
                  <c:v>3.9329999999999998</c:v>
                </c:pt>
                <c:pt idx="2134">
                  <c:v>3.9325000000000001</c:v>
                </c:pt>
                <c:pt idx="2135">
                  <c:v>3.9320000000000004</c:v>
                </c:pt>
                <c:pt idx="2136">
                  <c:v>3.9314999999999998</c:v>
                </c:pt>
                <c:pt idx="2137">
                  <c:v>3.931</c:v>
                </c:pt>
                <c:pt idx="2138">
                  <c:v>3.9305000000000003</c:v>
                </c:pt>
                <c:pt idx="2139">
                  <c:v>3.93</c:v>
                </c:pt>
                <c:pt idx="2140">
                  <c:v>3.9295</c:v>
                </c:pt>
                <c:pt idx="2141">
                  <c:v>3.9290000000000003</c:v>
                </c:pt>
                <c:pt idx="2142">
                  <c:v>3.9285000000000001</c:v>
                </c:pt>
                <c:pt idx="2143">
                  <c:v>3.9279999999999999</c:v>
                </c:pt>
                <c:pt idx="2144">
                  <c:v>3.9275000000000002</c:v>
                </c:pt>
                <c:pt idx="2145">
                  <c:v>3.927</c:v>
                </c:pt>
                <c:pt idx="2146">
                  <c:v>3.9264999999999999</c:v>
                </c:pt>
                <c:pt idx="2147">
                  <c:v>3.9260000000000002</c:v>
                </c:pt>
                <c:pt idx="2148">
                  <c:v>3.9255</c:v>
                </c:pt>
                <c:pt idx="2149">
                  <c:v>3.9249999999999998</c:v>
                </c:pt>
                <c:pt idx="2150">
                  <c:v>3.9245000000000001</c:v>
                </c:pt>
                <c:pt idx="2151">
                  <c:v>3.9240000000000004</c:v>
                </c:pt>
                <c:pt idx="2152">
                  <c:v>3.9234999999999998</c:v>
                </c:pt>
                <c:pt idx="2153">
                  <c:v>3.923</c:v>
                </c:pt>
                <c:pt idx="2154">
                  <c:v>3.9225000000000003</c:v>
                </c:pt>
                <c:pt idx="2155">
                  <c:v>3.9220000000000002</c:v>
                </c:pt>
                <c:pt idx="2156">
                  <c:v>3.9215</c:v>
                </c:pt>
                <c:pt idx="2157">
                  <c:v>3.9210000000000003</c:v>
                </c:pt>
                <c:pt idx="2158">
                  <c:v>3.9205000000000001</c:v>
                </c:pt>
                <c:pt idx="2159">
                  <c:v>3.92</c:v>
                </c:pt>
                <c:pt idx="2160">
                  <c:v>3.9195000000000002</c:v>
                </c:pt>
                <c:pt idx="2161">
                  <c:v>3.919</c:v>
                </c:pt>
                <c:pt idx="2162">
                  <c:v>3.9184999999999999</c:v>
                </c:pt>
                <c:pt idx="2163">
                  <c:v>3.9180000000000001</c:v>
                </c:pt>
                <c:pt idx="2164">
                  <c:v>3.9175000000000004</c:v>
                </c:pt>
                <c:pt idx="2165">
                  <c:v>3.9169999999999998</c:v>
                </c:pt>
                <c:pt idx="2166">
                  <c:v>3.9165000000000001</c:v>
                </c:pt>
                <c:pt idx="2167">
                  <c:v>3.9160000000000004</c:v>
                </c:pt>
                <c:pt idx="2168">
                  <c:v>3.9155000000000002</c:v>
                </c:pt>
                <c:pt idx="2169">
                  <c:v>3.915</c:v>
                </c:pt>
                <c:pt idx="2170">
                  <c:v>3.9145000000000003</c:v>
                </c:pt>
                <c:pt idx="2171">
                  <c:v>3.9140000000000001</c:v>
                </c:pt>
                <c:pt idx="2172">
                  <c:v>3.9135</c:v>
                </c:pt>
                <c:pt idx="2173">
                  <c:v>3.9130000000000003</c:v>
                </c:pt>
                <c:pt idx="2174">
                  <c:v>3.9125000000000001</c:v>
                </c:pt>
                <c:pt idx="2175">
                  <c:v>3.9119999999999999</c:v>
                </c:pt>
                <c:pt idx="2176">
                  <c:v>3.9115000000000002</c:v>
                </c:pt>
                <c:pt idx="2177">
                  <c:v>3.911</c:v>
                </c:pt>
                <c:pt idx="2178">
                  <c:v>3.9104999999999999</c:v>
                </c:pt>
                <c:pt idx="2179">
                  <c:v>3.91</c:v>
                </c:pt>
                <c:pt idx="2180">
                  <c:v>3.9095000000000004</c:v>
                </c:pt>
                <c:pt idx="2181">
                  <c:v>3.9089999999999998</c:v>
                </c:pt>
                <c:pt idx="2182">
                  <c:v>3.9085000000000001</c:v>
                </c:pt>
                <c:pt idx="2183">
                  <c:v>3.9080000000000004</c:v>
                </c:pt>
                <c:pt idx="2184">
                  <c:v>3.9075000000000002</c:v>
                </c:pt>
                <c:pt idx="2185">
                  <c:v>3.907</c:v>
                </c:pt>
                <c:pt idx="2186">
                  <c:v>3.9065000000000003</c:v>
                </c:pt>
                <c:pt idx="2187">
                  <c:v>3.9060000000000001</c:v>
                </c:pt>
                <c:pt idx="2188">
                  <c:v>3.9055</c:v>
                </c:pt>
                <c:pt idx="2189">
                  <c:v>3.9050000000000002</c:v>
                </c:pt>
                <c:pt idx="2190">
                  <c:v>3.9045000000000001</c:v>
                </c:pt>
                <c:pt idx="2191">
                  <c:v>3.9039999999999999</c:v>
                </c:pt>
                <c:pt idx="2192">
                  <c:v>3.9035000000000002</c:v>
                </c:pt>
                <c:pt idx="2193">
                  <c:v>3.903</c:v>
                </c:pt>
                <c:pt idx="2194">
                  <c:v>3.9024999999999999</c:v>
                </c:pt>
                <c:pt idx="2195">
                  <c:v>3.9020000000000001</c:v>
                </c:pt>
                <c:pt idx="2196">
                  <c:v>3.9015000000000004</c:v>
                </c:pt>
                <c:pt idx="2197">
                  <c:v>3.9009999999999998</c:v>
                </c:pt>
                <c:pt idx="2198">
                  <c:v>3.9005000000000001</c:v>
                </c:pt>
                <c:pt idx="2199">
                  <c:v>3.9000000000000004</c:v>
                </c:pt>
                <c:pt idx="2200">
                  <c:v>3.8995000000000002</c:v>
                </c:pt>
                <c:pt idx="2201">
                  <c:v>3.899</c:v>
                </c:pt>
                <c:pt idx="2202">
                  <c:v>3.8985000000000003</c:v>
                </c:pt>
                <c:pt idx="2203">
                  <c:v>3.8980000000000001</c:v>
                </c:pt>
                <c:pt idx="2204">
                  <c:v>3.8975</c:v>
                </c:pt>
                <c:pt idx="2205">
                  <c:v>3.8970000000000002</c:v>
                </c:pt>
                <c:pt idx="2206">
                  <c:v>3.8965000000000001</c:v>
                </c:pt>
                <c:pt idx="2207">
                  <c:v>3.8959999999999999</c:v>
                </c:pt>
                <c:pt idx="2208">
                  <c:v>3.8955000000000002</c:v>
                </c:pt>
                <c:pt idx="2209">
                  <c:v>3.895</c:v>
                </c:pt>
                <c:pt idx="2210">
                  <c:v>3.8944999999999999</c:v>
                </c:pt>
                <c:pt idx="2211">
                  <c:v>3.8940000000000001</c:v>
                </c:pt>
                <c:pt idx="2212">
                  <c:v>3.8935000000000004</c:v>
                </c:pt>
                <c:pt idx="2213">
                  <c:v>3.8929999999999998</c:v>
                </c:pt>
                <c:pt idx="2214">
                  <c:v>3.8925000000000001</c:v>
                </c:pt>
                <c:pt idx="2215">
                  <c:v>3.8920000000000003</c:v>
                </c:pt>
                <c:pt idx="2216">
                  <c:v>3.8915000000000002</c:v>
                </c:pt>
                <c:pt idx="2217">
                  <c:v>3.891</c:v>
                </c:pt>
                <c:pt idx="2218">
                  <c:v>3.8905000000000003</c:v>
                </c:pt>
                <c:pt idx="2219">
                  <c:v>3.89</c:v>
                </c:pt>
                <c:pt idx="2220">
                  <c:v>3.8895</c:v>
                </c:pt>
                <c:pt idx="2221">
                  <c:v>3.8890000000000002</c:v>
                </c:pt>
                <c:pt idx="2222">
                  <c:v>3.8885000000000001</c:v>
                </c:pt>
                <c:pt idx="2223">
                  <c:v>3.8879999999999999</c:v>
                </c:pt>
                <c:pt idx="2224">
                  <c:v>3.8875000000000002</c:v>
                </c:pt>
                <c:pt idx="2225">
                  <c:v>3.887</c:v>
                </c:pt>
                <c:pt idx="2226">
                  <c:v>3.8864999999999998</c:v>
                </c:pt>
                <c:pt idx="2227">
                  <c:v>3.8860000000000001</c:v>
                </c:pt>
                <c:pt idx="2228">
                  <c:v>3.8855000000000004</c:v>
                </c:pt>
                <c:pt idx="2229">
                  <c:v>3.8849999999999998</c:v>
                </c:pt>
                <c:pt idx="2230">
                  <c:v>3.8845000000000001</c:v>
                </c:pt>
                <c:pt idx="2231">
                  <c:v>3.8840000000000003</c:v>
                </c:pt>
                <c:pt idx="2232">
                  <c:v>3.8835000000000002</c:v>
                </c:pt>
                <c:pt idx="2233">
                  <c:v>3.883</c:v>
                </c:pt>
                <c:pt idx="2234">
                  <c:v>3.8825000000000003</c:v>
                </c:pt>
                <c:pt idx="2235">
                  <c:v>3.8820000000000001</c:v>
                </c:pt>
                <c:pt idx="2236">
                  <c:v>3.8815</c:v>
                </c:pt>
                <c:pt idx="2237">
                  <c:v>3.8810000000000002</c:v>
                </c:pt>
                <c:pt idx="2238">
                  <c:v>3.8805000000000001</c:v>
                </c:pt>
                <c:pt idx="2239">
                  <c:v>3.88</c:v>
                </c:pt>
                <c:pt idx="2240">
                  <c:v>3.8795000000000002</c:v>
                </c:pt>
                <c:pt idx="2241">
                  <c:v>3.879</c:v>
                </c:pt>
                <c:pt idx="2242">
                  <c:v>3.8784999999999998</c:v>
                </c:pt>
                <c:pt idx="2243">
                  <c:v>3.8780000000000001</c:v>
                </c:pt>
                <c:pt idx="2244">
                  <c:v>3.8775000000000004</c:v>
                </c:pt>
                <c:pt idx="2245">
                  <c:v>3.8769999999999998</c:v>
                </c:pt>
                <c:pt idx="2246">
                  <c:v>3.8765000000000001</c:v>
                </c:pt>
                <c:pt idx="2247">
                  <c:v>3.8760000000000003</c:v>
                </c:pt>
                <c:pt idx="2248">
                  <c:v>3.8755000000000002</c:v>
                </c:pt>
                <c:pt idx="2249">
                  <c:v>3.875</c:v>
                </c:pt>
                <c:pt idx="2250">
                  <c:v>3.8745000000000003</c:v>
                </c:pt>
                <c:pt idx="2251">
                  <c:v>3.8740000000000001</c:v>
                </c:pt>
                <c:pt idx="2252">
                  <c:v>3.8734999999999999</c:v>
                </c:pt>
                <c:pt idx="2253">
                  <c:v>3.8730000000000002</c:v>
                </c:pt>
                <c:pt idx="2254">
                  <c:v>3.8725000000000001</c:v>
                </c:pt>
                <c:pt idx="2255">
                  <c:v>3.8719999999999999</c:v>
                </c:pt>
                <c:pt idx="2256">
                  <c:v>3.8715000000000002</c:v>
                </c:pt>
                <c:pt idx="2257">
                  <c:v>3.871</c:v>
                </c:pt>
                <c:pt idx="2258">
                  <c:v>3.8704999999999998</c:v>
                </c:pt>
                <c:pt idx="2259">
                  <c:v>3.87</c:v>
                </c:pt>
                <c:pt idx="2260">
                  <c:v>3.8695000000000004</c:v>
                </c:pt>
                <c:pt idx="2261">
                  <c:v>3.8689999999999998</c:v>
                </c:pt>
                <c:pt idx="2262">
                  <c:v>3.8685</c:v>
                </c:pt>
                <c:pt idx="2263">
                  <c:v>3.8680000000000003</c:v>
                </c:pt>
                <c:pt idx="2264">
                  <c:v>3.8675000000000002</c:v>
                </c:pt>
                <c:pt idx="2265">
                  <c:v>3.867</c:v>
                </c:pt>
                <c:pt idx="2266">
                  <c:v>3.8665000000000003</c:v>
                </c:pt>
                <c:pt idx="2267">
                  <c:v>3.8660000000000001</c:v>
                </c:pt>
                <c:pt idx="2268">
                  <c:v>3.8654999999999999</c:v>
                </c:pt>
                <c:pt idx="2269">
                  <c:v>3.8650000000000002</c:v>
                </c:pt>
                <c:pt idx="2270">
                  <c:v>3.8645</c:v>
                </c:pt>
                <c:pt idx="2271">
                  <c:v>3.8639999999999999</c:v>
                </c:pt>
                <c:pt idx="2272">
                  <c:v>3.8635000000000002</c:v>
                </c:pt>
                <c:pt idx="2273">
                  <c:v>3.863</c:v>
                </c:pt>
                <c:pt idx="2274">
                  <c:v>3.8624999999999998</c:v>
                </c:pt>
                <c:pt idx="2275">
                  <c:v>3.8620000000000001</c:v>
                </c:pt>
                <c:pt idx="2276">
                  <c:v>3.8615000000000004</c:v>
                </c:pt>
                <c:pt idx="2277">
                  <c:v>3.8610000000000002</c:v>
                </c:pt>
                <c:pt idx="2278">
                  <c:v>3.8605</c:v>
                </c:pt>
                <c:pt idx="2279">
                  <c:v>3.8600000000000003</c:v>
                </c:pt>
                <c:pt idx="2280">
                  <c:v>3.8595000000000002</c:v>
                </c:pt>
                <c:pt idx="2281">
                  <c:v>3.859</c:v>
                </c:pt>
                <c:pt idx="2282">
                  <c:v>3.8585000000000003</c:v>
                </c:pt>
                <c:pt idx="2283">
                  <c:v>3.8580000000000001</c:v>
                </c:pt>
                <c:pt idx="2284">
                  <c:v>3.8574999999999999</c:v>
                </c:pt>
                <c:pt idx="2285">
                  <c:v>3.8570000000000002</c:v>
                </c:pt>
                <c:pt idx="2286">
                  <c:v>3.8565</c:v>
                </c:pt>
                <c:pt idx="2287">
                  <c:v>3.8559999999999999</c:v>
                </c:pt>
                <c:pt idx="2288">
                  <c:v>3.8555000000000001</c:v>
                </c:pt>
                <c:pt idx="2289">
                  <c:v>3.8550000000000004</c:v>
                </c:pt>
                <c:pt idx="2290">
                  <c:v>3.8544999999999998</c:v>
                </c:pt>
                <c:pt idx="2291">
                  <c:v>3.8540000000000001</c:v>
                </c:pt>
                <c:pt idx="2292">
                  <c:v>3.8535000000000004</c:v>
                </c:pt>
                <c:pt idx="2293">
                  <c:v>3.8530000000000002</c:v>
                </c:pt>
                <c:pt idx="2294">
                  <c:v>3.8525</c:v>
                </c:pt>
                <c:pt idx="2295">
                  <c:v>3.8520000000000003</c:v>
                </c:pt>
                <c:pt idx="2296">
                  <c:v>3.8515000000000001</c:v>
                </c:pt>
                <c:pt idx="2297">
                  <c:v>3.851</c:v>
                </c:pt>
                <c:pt idx="2298">
                  <c:v>3.8505000000000003</c:v>
                </c:pt>
                <c:pt idx="2299">
                  <c:v>3.85</c:v>
                </c:pt>
                <c:pt idx="2300">
                  <c:v>3.8494999999999999</c:v>
                </c:pt>
                <c:pt idx="2301">
                  <c:v>3.8490000000000002</c:v>
                </c:pt>
                <c:pt idx="2302">
                  <c:v>3.8485</c:v>
                </c:pt>
                <c:pt idx="2303">
                  <c:v>3.8479999999999999</c:v>
                </c:pt>
                <c:pt idx="2304">
                  <c:v>3.8475000000000001</c:v>
                </c:pt>
                <c:pt idx="2305">
                  <c:v>3.8470000000000004</c:v>
                </c:pt>
                <c:pt idx="2306">
                  <c:v>3.8464999999999998</c:v>
                </c:pt>
                <c:pt idx="2307">
                  <c:v>3.8460000000000001</c:v>
                </c:pt>
                <c:pt idx="2308">
                  <c:v>3.8455000000000004</c:v>
                </c:pt>
                <c:pt idx="2309">
                  <c:v>3.8450000000000002</c:v>
                </c:pt>
                <c:pt idx="2310">
                  <c:v>3.8445</c:v>
                </c:pt>
                <c:pt idx="2311">
                  <c:v>3.8440000000000003</c:v>
                </c:pt>
                <c:pt idx="2312">
                  <c:v>3.8435000000000001</c:v>
                </c:pt>
                <c:pt idx="2313">
                  <c:v>3.843</c:v>
                </c:pt>
                <c:pt idx="2314">
                  <c:v>3.8425000000000002</c:v>
                </c:pt>
                <c:pt idx="2315">
                  <c:v>3.8420000000000001</c:v>
                </c:pt>
                <c:pt idx="2316">
                  <c:v>3.8414999999999999</c:v>
                </c:pt>
                <c:pt idx="2317">
                  <c:v>3.8410000000000002</c:v>
                </c:pt>
                <c:pt idx="2318">
                  <c:v>3.8405</c:v>
                </c:pt>
                <c:pt idx="2319">
                  <c:v>3.84</c:v>
                </c:pt>
                <c:pt idx="2320">
                  <c:v>3.8395000000000001</c:v>
                </c:pt>
                <c:pt idx="2321">
                  <c:v>3.8390000000000004</c:v>
                </c:pt>
                <c:pt idx="2322">
                  <c:v>3.8384999999999998</c:v>
                </c:pt>
                <c:pt idx="2323">
                  <c:v>3.8380000000000001</c:v>
                </c:pt>
                <c:pt idx="2324">
                  <c:v>3.8375000000000004</c:v>
                </c:pt>
                <c:pt idx="2325">
                  <c:v>3.8370000000000002</c:v>
                </c:pt>
                <c:pt idx="2326">
                  <c:v>3.8365</c:v>
                </c:pt>
                <c:pt idx="2327">
                  <c:v>3.8360000000000003</c:v>
                </c:pt>
                <c:pt idx="2328">
                  <c:v>3.8355000000000001</c:v>
                </c:pt>
                <c:pt idx="2329">
                  <c:v>3.835</c:v>
                </c:pt>
                <c:pt idx="2330">
                  <c:v>3.8345000000000002</c:v>
                </c:pt>
                <c:pt idx="2331">
                  <c:v>3.8340000000000001</c:v>
                </c:pt>
                <c:pt idx="2332">
                  <c:v>3.8334999999999999</c:v>
                </c:pt>
                <c:pt idx="2333">
                  <c:v>3.8330000000000002</c:v>
                </c:pt>
                <c:pt idx="2334">
                  <c:v>3.8325</c:v>
                </c:pt>
                <c:pt idx="2335">
                  <c:v>3.8319999999999999</c:v>
                </c:pt>
                <c:pt idx="2336">
                  <c:v>3.8315000000000001</c:v>
                </c:pt>
                <c:pt idx="2337">
                  <c:v>3.8310000000000004</c:v>
                </c:pt>
                <c:pt idx="2338">
                  <c:v>3.8304999999999998</c:v>
                </c:pt>
                <c:pt idx="2339">
                  <c:v>3.83</c:v>
                </c:pt>
                <c:pt idx="2340">
                  <c:v>3.8295000000000003</c:v>
                </c:pt>
                <c:pt idx="2341">
                  <c:v>3.8290000000000002</c:v>
                </c:pt>
                <c:pt idx="2342">
                  <c:v>3.8285</c:v>
                </c:pt>
                <c:pt idx="2343">
                  <c:v>3.8280000000000003</c:v>
                </c:pt>
                <c:pt idx="2344">
                  <c:v>3.8275000000000001</c:v>
                </c:pt>
                <c:pt idx="2345">
                  <c:v>3.827</c:v>
                </c:pt>
                <c:pt idx="2346">
                  <c:v>3.8265000000000002</c:v>
                </c:pt>
                <c:pt idx="2347">
                  <c:v>3.8260000000000001</c:v>
                </c:pt>
                <c:pt idx="2348">
                  <c:v>3.8254999999999999</c:v>
                </c:pt>
                <c:pt idx="2349">
                  <c:v>3.8250000000000002</c:v>
                </c:pt>
                <c:pt idx="2350">
                  <c:v>3.8245</c:v>
                </c:pt>
                <c:pt idx="2351">
                  <c:v>3.8239999999999998</c:v>
                </c:pt>
                <c:pt idx="2352">
                  <c:v>3.8235000000000001</c:v>
                </c:pt>
                <c:pt idx="2353">
                  <c:v>3.8230000000000004</c:v>
                </c:pt>
                <c:pt idx="2354">
                  <c:v>3.8224999999999998</c:v>
                </c:pt>
                <c:pt idx="2355">
                  <c:v>3.8220000000000001</c:v>
                </c:pt>
                <c:pt idx="2356">
                  <c:v>3.8215000000000003</c:v>
                </c:pt>
                <c:pt idx="2357">
                  <c:v>3.8210000000000002</c:v>
                </c:pt>
                <c:pt idx="2358">
                  <c:v>3.8205</c:v>
                </c:pt>
                <c:pt idx="2359">
                  <c:v>3.8200000000000003</c:v>
                </c:pt>
                <c:pt idx="2360">
                  <c:v>3.8195000000000001</c:v>
                </c:pt>
                <c:pt idx="2361">
                  <c:v>3.819</c:v>
                </c:pt>
                <c:pt idx="2362">
                  <c:v>3.8185000000000002</c:v>
                </c:pt>
                <c:pt idx="2363">
                  <c:v>3.8180000000000001</c:v>
                </c:pt>
                <c:pt idx="2364">
                  <c:v>3.8174999999999999</c:v>
                </c:pt>
                <c:pt idx="2365">
                  <c:v>3.8170000000000002</c:v>
                </c:pt>
                <c:pt idx="2366">
                  <c:v>3.8165</c:v>
                </c:pt>
                <c:pt idx="2367">
                  <c:v>3.8159999999999998</c:v>
                </c:pt>
                <c:pt idx="2368">
                  <c:v>3.8155000000000001</c:v>
                </c:pt>
                <c:pt idx="2369">
                  <c:v>3.8150000000000004</c:v>
                </c:pt>
                <c:pt idx="2370">
                  <c:v>3.8144999999999998</c:v>
                </c:pt>
                <c:pt idx="2371">
                  <c:v>3.8140000000000001</c:v>
                </c:pt>
                <c:pt idx="2372">
                  <c:v>3.8135000000000003</c:v>
                </c:pt>
                <c:pt idx="2373">
                  <c:v>3.8130000000000002</c:v>
                </c:pt>
                <c:pt idx="2374">
                  <c:v>3.8125</c:v>
                </c:pt>
                <c:pt idx="2375">
                  <c:v>3.8120000000000003</c:v>
                </c:pt>
                <c:pt idx="2376">
                  <c:v>3.8115000000000001</c:v>
                </c:pt>
                <c:pt idx="2377">
                  <c:v>3.8109999999999999</c:v>
                </c:pt>
                <c:pt idx="2378">
                  <c:v>3.8105000000000002</c:v>
                </c:pt>
                <c:pt idx="2379">
                  <c:v>3.81</c:v>
                </c:pt>
                <c:pt idx="2380">
                  <c:v>3.8094999999999999</c:v>
                </c:pt>
                <c:pt idx="2381">
                  <c:v>3.8090000000000002</c:v>
                </c:pt>
                <c:pt idx="2382">
                  <c:v>3.8085</c:v>
                </c:pt>
                <c:pt idx="2383">
                  <c:v>3.8079999999999998</c:v>
                </c:pt>
                <c:pt idx="2384">
                  <c:v>3.8075000000000001</c:v>
                </c:pt>
                <c:pt idx="2385">
                  <c:v>3.8070000000000004</c:v>
                </c:pt>
                <c:pt idx="2386">
                  <c:v>3.8064999999999998</c:v>
                </c:pt>
                <c:pt idx="2387">
                  <c:v>3.806</c:v>
                </c:pt>
                <c:pt idx="2388">
                  <c:v>3.8055000000000003</c:v>
                </c:pt>
                <c:pt idx="2389">
                  <c:v>3.8050000000000002</c:v>
                </c:pt>
                <c:pt idx="2390">
                  <c:v>3.8045</c:v>
                </c:pt>
                <c:pt idx="2391">
                  <c:v>3.8040000000000003</c:v>
                </c:pt>
                <c:pt idx="2392">
                  <c:v>3.8035000000000001</c:v>
                </c:pt>
                <c:pt idx="2393">
                  <c:v>3.8029999999999999</c:v>
                </c:pt>
                <c:pt idx="2394">
                  <c:v>3.8025000000000002</c:v>
                </c:pt>
                <c:pt idx="2395">
                  <c:v>3.802</c:v>
                </c:pt>
                <c:pt idx="2396">
                  <c:v>3.8014999999999999</c:v>
                </c:pt>
                <c:pt idx="2397">
                  <c:v>3.8010000000000002</c:v>
                </c:pt>
                <c:pt idx="2398">
                  <c:v>3.8005000000000004</c:v>
                </c:pt>
                <c:pt idx="2399">
                  <c:v>3.8</c:v>
                </c:pt>
                <c:pt idx="2400">
                  <c:v>3.7995000000000001</c:v>
                </c:pt>
                <c:pt idx="2401">
                  <c:v>3.7990000000000004</c:v>
                </c:pt>
                <c:pt idx="2402">
                  <c:v>3.7985000000000002</c:v>
                </c:pt>
                <c:pt idx="2403">
                  <c:v>3.798</c:v>
                </c:pt>
                <c:pt idx="2404">
                  <c:v>3.7975000000000003</c:v>
                </c:pt>
                <c:pt idx="2405">
                  <c:v>3.7970000000000002</c:v>
                </c:pt>
                <c:pt idx="2406">
                  <c:v>3.7965</c:v>
                </c:pt>
                <c:pt idx="2407">
                  <c:v>3.7960000000000003</c:v>
                </c:pt>
                <c:pt idx="2408">
                  <c:v>3.7955000000000001</c:v>
                </c:pt>
                <c:pt idx="2409">
                  <c:v>3.7949999999999999</c:v>
                </c:pt>
                <c:pt idx="2410">
                  <c:v>3.7945000000000002</c:v>
                </c:pt>
                <c:pt idx="2411">
                  <c:v>3.794</c:v>
                </c:pt>
                <c:pt idx="2412">
                  <c:v>3.7934999999999999</c:v>
                </c:pt>
                <c:pt idx="2413">
                  <c:v>3.7930000000000001</c:v>
                </c:pt>
                <c:pt idx="2414">
                  <c:v>3.7925000000000004</c:v>
                </c:pt>
                <c:pt idx="2415">
                  <c:v>3.7919999999999998</c:v>
                </c:pt>
                <c:pt idx="2416">
                  <c:v>3.7915000000000001</c:v>
                </c:pt>
                <c:pt idx="2417">
                  <c:v>3.7910000000000004</c:v>
                </c:pt>
                <c:pt idx="2418">
                  <c:v>3.7905000000000002</c:v>
                </c:pt>
                <c:pt idx="2419">
                  <c:v>3.79</c:v>
                </c:pt>
                <c:pt idx="2420">
                  <c:v>3.7895000000000003</c:v>
                </c:pt>
                <c:pt idx="2421">
                  <c:v>3.7890000000000001</c:v>
                </c:pt>
                <c:pt idx="2422">
                  <c:v>3.7885</c:v>
                </c:pt>
                <c:pt idx="2423">
                  <c:v>3.7880000000000003</c:v>
                </c:pt>
                <c:pt idx="2424">
                  <c:v>3.7875000000000001</c:v>
                </c:pt>
                <c:pt idx="2425">
                  <c:v>3.7869999999999999</c:v>
                </c:pt>
                <c:pt idx="2426">
                  <c:v>3.7865000000000002</c:v>
                </c:pt>
                <c:pt idx="2427">
                  <c:v>3.786</c:v>
                </c:pt>
                <c:pt idx="2428">
                  <c:v>3.7854999999999999</c:v>
                </c:pt>
                <c:pt idx="2429">
                  <c:v>3.7850000000000001</c:v>
                </c:pt>
                <c:pt idx="2430">
                  <c:v>3.7845000000000004</c:v>
                </c:pt>
                <c:pt idx="2431">
                  <c:v>3.7839999999999998</c:v>
                </c:pt>
                <c:pt idx="2432">
                  <c:v>3.7835000000000001</c:v>
                </c:pt>
                <c:pt idx="2433">
                  <c:v>3.7830000000000004</c:v>
                </c:pt>
                <c:pt idx="2434">
                  <c:v>3.7825000000000002</c:v>
                </c:pt>
                <c:pt idx="2435">
                  <c:v>3.782</c:v>
                </c:pt>
                <c:pt idx="2436">
                  <c:v>3.7815000000000003</c:v>
                </c:pt>
                <c:pt idx="2437">
                  <c:v>3.7810000000000001</c:v>
                </c:pt>
                <c:pt idx="2438">
                  <c:v>3.7805</c:v>
                </c:pt>
                <c:pt idx="2439">
                  <c:v>3.7800000000000002</c:v>
                </c:pt>
                <c:pt idx="2440">
                  <c:v>3.7795000000000001</c:v>
                </c:pt>
                <c:pt idx="2441">
                  <c:v>3.7789999999999999</c:v>
                </c:pt>
                <c:pt idx="2442">
                  <c:v>3.7785000000000002</c:v>
                </c:pt>
                <c:pt idx="2443">
                  <c:v>3.778</c:v>
                </c:pt>
                <c:pt idx="2444">
                  <c:v>3.7774999999999999</c:v>
                </c:pt>
                <c:pt idx="2445">
                  <c:v>3.7770000000000001</c:v>
                </c:pt>
                <c:pt idx="2446">
                  <c:v>3.7765000000000004</c:v>
                </c:pt>
                <c:pt idx="2447">
                  <c:v>3.7759999999999998</c:v>
                </c:pt>
                <c:pt idx="2448">
                  <c:v>3.7755000000000001</c:v>
                </c:pt>
                <c:pt idx="2449">
                  <c:v>3.7750000000000004</c:v>
                </c:pt>
                <c:pt idx="2450">
                  <c:v>3.7745000000000002</c:v>
                </c:pt>
                <c:pt idx="2451">
                  <c:v>3.774</c:v>
                </c:pt>
                <c:pt idx="2452">
                  <c:v>3.7735000000000003</c:v>
                </c:pt>
                <c:pt idx="2453">
                  <c:v>3.7730000000000001</c:v>
                </c:pt>
                <c:pt idx="2454">
                  <c:v>3.7725</c:v>
                </c:pt>
                <c:pt idx="2455">
                  <c:v>3.7720000000000002</c:v>
                </c:pt>
                <c:pt idx="2456">
                  <c:v>3.7715000000000001</c:v>
                </c:pt>
                <c:pt idx="2457">
                  <c:v>3.7709999999999999</c:v>
                </c:pt>
                <c:pt idx="2458">
                  <c:v>3.7705000000000002</c:v>
                </c:pt>
                <c:pt idx="2459">
                  <c:v>3.77</c:v>
                </c:pt>
                <c:pt idx="2460">
                  <c:v>3.7694999999999999</c:v>
                </c:pt>
                <c:pt idx="2461">
                  <c:v>3.7690000000000001</c:v>
                </c:pt>
                <c:pt idx="2462">
                  <c:v>3.7685000000000004</c:v>
                </c:pt>
                <c:pt idx="2463">
                  <c:v>3.7679999999999998</c:v>
                </c:pt>
                <c:pt idx="2464">
                  <c:v>3.7675000000000001</c:v>
                </c:pt>
                <c:pt idx="2465">
                  <c:v>3.7670000000000003</c:v>
                </c:pt>
                <c:pt idx="2466">
                  <c:v>3.7665000000000002</c:v>
                </c:pt>
                <c:pt idx="2467">
                  <c:v>3.766</c:v>
                </c:pt>
                <c:pt idx="2468">
                  <c:v>3.7655000000000003</c:v>
                </c:pt>
                <c:pt idx="2469">
                  <c:v>3.7650000000000001</c:v>
                </c:pt>
                <c:pt idx="2470">
                  <c:v>3.7645</c:v>
                </c:pt>
                <c:pt idx="2471">
                  <c:v>3.7640000000000002</c:v>
                </c:pt>
                <c:pt idx="2472">
                  <c:v>3.7635000000000001</c:v>
                </c:pt>
                <c:pt idx="2473">
                  <c:v>3.7629999999999999</c:v>
                </c:pt>
                <c:pt idx="2474">
                  <c:v>3.7625000000000002</c:v>
                </c:pt>
                <c:pt idx="2475">
                  <c:v>3.762</c:v>
                </c:pt>
                <c:pt idx="2476">
                  <c:v>3.7614999999999998</c:v>
                </c:pt>
                <c:pt idx="2477">
                  <c:v>3.7610000000000001</c:v>
                </c:pt>
                <c:pt idx="2478">
                  <c:v>3.7605000000000004</c:v>
                </c:pt>
                <c:pt idx="2479">
                  <c:v>3.76</c:v>
                </c:pt>
                <c:pt idx="2480">
                  <c:v>3.7595000000000001</c:v>
                </c:pt>
                <c:pt idx="2481">
                  <c:v>3.7590000000000003</c:v>
                </c:pt>
                <c:pt idx="2482">
                  <c:v>3.7585000000000002</c:v>
                </c:pt>
                <c:pt idx="2483">
                  <c:v>3.758</c:v>
                </c:pt>
                <c:pt idx="2484">
                  <c:v>3.7575000000000003</c:v>
                </c:pt>
                <c:pt idx="2485">
                  <c:v>3.7570000000000001</c:v>
                </c:pt>
                <c:pt idx="2486">
                  <c:v>3.7565</c:v>
                </c:pt>
                <c:pt idx="2487">
                  <c:v>3.7560000000000002</c:v>
                </c:pt>
                <c:pt idx="2488">
                  <c:v>3.7555000000000001</c:v>
                </c:pt>
                <c:pt idx="2489">
                  <c:v>3.7549999999999999</c:v>
                </c:pt>
                <c:pt idx="2490">
                  <c:v>3.7545000000000002</c:v>
                </c:pt>
                <c:pt idx="2491">
                  <c:v>3.754</c:v>
                </c:pt>
                <c:pt idx="2492">
                  <c:v>3.7534999999999998</c:v>
                </c:pt>
                <c:pt idx="2493">
                  <c:v>3.7530000000000001</c:v>
                </c:pt>
                <c:pt idx="2494">
                  <c:v>3.7525000000000004</c:v>
                </c:pt>
                <c:pt idx="2495">
                  <c:v>3.7519999999999998</c:v>
                </c:pt>
                <c:pt idx="2496">
                  <c:v>3.7515000000000001</c:v>
                </c:pt>
                <c:pt idx="2497">
                  <c:v>3.7510000000000003</c:v>
                </c:pt>
                <c:pt idx="2498">
                  <c:v>3.7505000000000002</c:v>
                </c:pt>
                <c:pt idx="2499">
                  <c:v>3.75</c:v>
                </c:pt>
                <c:pt idx="2500">
                  <c:v>3.7495000000000003</c:v>
                </c:pt>
                <c:pt idx="2501">
                  <c:v>3.7490000000000001</c:v>
                </c:pt>
                <c:pt idx="2502">
                  <c:v>3.7484999999999999</c:v>
                </c:pt>
                <c:pt idx="2503">
                  <c:v>3.7480000000000002</c:v>
                </c:pt>
                <c:pt idx="2504">
                  <c:v>3.7475000000000001</c:v>
                </c:pt>
                <c:pt idx="2505">
                  <c:v>3.7469999999999999</c:v>
                </c:pt>
                <c:pt idx="2506">
                  <c:v>3.7465000000000002</c:v>
                </c:pt>
                <c:pt idx="2507">
                  <c:v>3.7460000000000004</c:v>
                </c:pt>
                <c:pt idx="2508">
                  <c:v>3.7454999999999998</c:v>
                </c:pt>
                <c:pt idx="2509">
                  <c:v>3.7450000000000001</c:v>
                </c:pt>
                <c:pt idx="2510">
                  <c:v>3.7445000000000004</c:v>
                </c:pt>
                <c:pt idx="2511">
                  <c:v>3.7440000000000002</c:v>
                </c:pt>
                <c:pt idx="2512">
                  <c:v>3.7435</c:v>
                </c:pt>
                <c:pt idx="2513">
                  <c:v>3.7430000000000003</c:v>
                </c:pt>
                <c:pt idx="2514">
                  <c:v>3.7425000000000002</c:v>
                </c:pt>
                <c:pt idx="2515">
                  <c:v>3.742</c:v>
                </c:pt>
                <c:pt idx="2516">
                  <c:v>3.7415000000000003</c:v>
                </c:pt>
                <c:pt idx="2517">
                  <c:v>3.7410000000000001</c:v>
                </c:pt>
                <c:pt idx="2518">
                  <c:v>3.7404999999999999</c:v>
                </c:pt>
                <c:pt idx="2519">
                  <c:v>3.74</c:v>
                </c:pt>
                <c:pt idx="2520">
                  <c:v>3.7395</c:v>
                </c:pt>
                <c:pt idx="2521">
                  <c:v>3.7389999999999999</c:v>
                </c:pt>
                <c:pt idx="2522">
                  <c:v>3.7385000000000002</c:v>
                </c:pt>
                <c:pt idx="2523">
                  <c:v>3.7380000000000004</c:v>
                </c:pt>
                <c:pt idx="2524">
                  <c:v>3.7374999999999998</c:v>
                </c:pt>
                <c:pt idx="2525">
                  <c:v>3.7370000000000001</c:v>
                </c:pt>
                <c:pt idx="2526">
                  <c:v>3.7365000000000004</c:v>
                </c:pt>
                <c:pt idx="2527">
                  <c:v>3.7360000000000002</c:v>
                </c:pt>
                <c:pt idx="2528">
                  <c:v>3.7355</c:v>
                </c:pt>
                <c:pt idx="2529">
                  <c:v>3.7350000000000003</c:v>
                </c:pt>
                <c:pt idx="2530">
                  <c:v>3.7345000000000002</c:v>
                </c:pt>
                <c:pt idx="2531">
                  <c:v>3.734</c:v>
                </c:pt>
                <c:pt idx="2532">
                  <c:v>3.7335000000000003</c:v>
                </c:pt>
                <c:pt idx="2533">
                  <c:v>3.7330000000000001</c:v>
                </c:pt>
                <c:pt idx="2534">
                  <c:v>3.7324999999999999</c:v>
                </c:pt>
                <c:pt idx="2535">
                  <c:v>3.7320000000000002</c:v>
                </c:pt>
                <c:pt idx="2536">
                  <c:v>3.7315</c:v>
                </c:pt>
                <c:pt idx="2537">
                  <c:v>3.7309999999999999</c:v>
                </c:pt>
                <c:pt idx="2538">
                  <c:v>3.7305000000000001</c:v>
                </c:pt>
                <c:pt idx="2539">
                  <c:v>3.7300000000000004</c:v>
                </c:pt>
                <c:pt idx="2540">
                  <c:v>3.7294999999999998</c:v>
                </c:pt>
                <c:pt idx="2541">
                  <c:v>3.7290000000000001</c:v>
                </c:pt>
                <c:pt idx="2542">
                  <c:v>3.7285000000000004</c:v>
                </c:pt>
                <c:pt idx="2543">
                  <c:v>3.7280000000000002</c:v>
                </c:pt>
                <c:pt idx="2544">
                  <c:v>3.7275</c:v>
                </c:pt>
                <c:pt idx="2545">
                  <c:v>3.7270000000000003</c:v>
                </c:pt>
                <c:pt idx="2546">
                  <c:v>3.7265000000000001</c:v>
                </c:pt>
                <c:pt idx="2547">
                  <c:v>3.726</c:v>
                </c:pt>
                <c:pt idx="2548">
                  <c:v>3.7255000000000003</c:v>
                </c:pt>
                <c:pt idx="2549">
                  <c:v>3.7250000000000001</c:v>
                </c:pt>
                <c:pt idx="2550">
                  <c:v>3.7244999999999999</c:v>
                </c:pt>
                <c:pt idx="2551">
                  <c:v>3.7240000000000002</c:v>
                </c:pt>
                <c:pt idx="2552">
                  <c:v>3.7235</c:v>
                </c:pt>
                <c:pt idx="2553">
                  <c:v>3.7229999999999999</c:v>
                </c:pt>
                <c:pt idx="2554">
                  <c:v>3.7225000000000001</c:v>
                </c:pt>
                <c:pt idx="2555">
                  <c:v>3.7220000000000004</c:v>
                </c:pt>
                <c:pt idx="2556">
                  <c:v>3.7214999999999998</c:v>
                </c:pt>
                <c:pt idx="2557">
                  <c:v>3.7210000000000001</c:v>
                </c:pt>
                <c:pt idx="2558">
                  <c:v>3.7205000000000004</c:v>
                </c:pt>
                <c:pt idx="2559">
                  <c:v>3.72</c:v>
                </c:pt>
                <c:pt idx="2560">
                  <c:v>3.7195</c:v>
                </c:pt>
                <c:pt idx="2561">
                  <c:v>3.7190000000000003</c:v>
                </c:pt>
                <c:pt idx="2562">
                  <c:v>3.7185000000000001</c:v>
                </c:pt>
                <c:pt idx="2563">
                  <c:v>3.718</c:v>
                </c:pt>
                <c:pt idx="2564">
                  <c:v>3.7175000000000002</c:v>
                </c:pt>
                <c:pt idx="2565">
                  <c:v>3.7170000000000001</c:v>
                </c:pt>
                <c:pt idx="2566">
                  <c:v>3.7164999999999999</c:v>
                </c:pt>
                <c:pt idx="2567">
                  <c:v>3.7160000000000002</c:v>
                </c:pt>
                <c:pt idx="2568">
                  <c:v>3.7155</c:v>
                </c:pt>
                <c:pt idx="2569">
                  <c:v>3.7149999999999999</c:v>
                </c:pt>
                <c:pt idx="2570">
                  <c:v>3.7145000000000001</c:v>
                </c:pt>
                <c:pt idx="2571">
                  <c:v>3.7140000000000004</c:v>
                </c:pt>
                <c:pt idx="2572">
                  <c:v>3.7134999999999998</c:v>
                </c:pt>
                <c:pt idx="2573">
                  <c:v>3.7130000000000001</c:v>
                </c:pt>
                <c:pt idx="2574">
                  <c:v>3.7125000000000004</c:v>
                </c:pt>
                <c:pt idx="2575">
                  <c:v>3.7120000000000002</c:v>
                </c:pt>
                <c:pt idx="2576">
                  <c:v>3.7115</c:v>
                </c:pt>
                <c:pt idx="2577">
                  <c:v>3.7110000000000003</c:v>
                </c:pt>
                <c:pt idx="2578">
                  <c:v>3.7105000000000001</c:v>
                </c:pt>
                <c:pt idx="2579">
                  <c:v>3.71</c:v>
                </c:pt>
                <c:pt idx="2580">
                  <c:v>3.7095000000000002</c:v>
                </c:pt>
                <c:pt idx="2581">
                  <c:v>3.7090000000000001</c:v>
                </c:pt>
                <c:pt idx="2582">
                  <c:v>3.7084999999999999</c:v>
                </c:pt>
                <c:pt idx="2583">
                  <c:v>3.7080000000000002</c:v>
                </c:pt>
                <c:pt idx="2584">
                  <c:v>3.7075</c:v>
                </c:pt>
                <c:pt idx="2585">
                  <c:v>3.7069999999999999</c:v>
                </c:pt>
                <c:pt idx="2586">
                  <c:v>3.7065000000000001</c:v>
                </c:pt>
                <c:pt idx="2587">
                  <c:v>3.7060000000000004</c:v>
                </c:pt>
                <c:pt idx="2588">
                  <c:v>3.7054999999999998</c:v>
                </c:pt>
                <c:pt idx="2589">
                  <c:v>3.7050000000000001</c:v>
                </c:pt>
                <c:pt idx="2590">
                  <c:v>3.7045000000000003</c:v>
                </c:pt>
                <c:pt idx="2591">
                  <c:v>3.7040000000000002</c:v>
                </c:pt>
                <c:pt idx="2592">
                  <c:v>3.7035</c:v>
                </c:pt>
                <c:pt idx="2593">
                  <c:v>3.7030000000000003</c:v>
                </c:pt>
                <c:pt idx="2594">
                  <c:v>3.7025000000000001</c:v>
                </c:pt>
                <c:pt idx="2595">
                  <c:v>3.702</c:v>
                </c:pt>
                <c:pt idx="2596">
                  <c:v>3.7015000000000002</c:v>
                </c:pt>
                <c:pt idx="2597">
                  <c:v>3.7010000000000001</c:v>
                </c:pt>
                <c:pt idx="2598">
                  <c:v>3.7004999999999999</c:v>
                </c:pt>
                <c:pt idx="2599">
                  <c:v>3.7</c:v>
                </c:pt>
                <c:pt idx="2600">
                  <c:v>3.6995</c:v>
                </c:pt>
                <c:pt idx="2601">
                  <c:v>3.6989999999999998</c:v>
                </c:pt>
                <c:pt idx="2602">
                  <c:v>3.6985000000000001</c:v>
                </c:pt>
                <c:pt idx="2603">
                  <c:v>3.6980000000000004</c:v>
                </c:pt>
                <c:pt idx="2604">
                  <c:v>3.6974999999999998</c:v>
                </c:pt>
                <c:pt idx="2605">
                  <c:v>3.6970000000000001</c:v>
                </c:pt>
                <c:pt idx="2606">
                  <c:v>3.6965000000000003</c:v>
                </c:pt>
                <c:pt idx="2607">
                  <c:v>3.6960000000000002</c:v>
                </c:pt>
                <c:pt idx="2608">
                  <c:v>3.6955</c:v>
                </c:pt>
                <c:pt idx="2609">
                  <c:v>3.6950000000000003</c:v>
                </c:pt>
                <c:pt idx="2610">
                  <c:v>3.6945000000000001</c:v>
                </c:pt>
                <c:pt idx="2611">
                  <c:v>3.694</c:v>
                </c:pt>
                <c:pt idx="2612">
                  <c:v>3.6935000000000002</c:v>
                </c:pt>
                <c:pt idx="2613">
                  <c:v>3.6930000000000001</c:v>
                </c:pt>
                <c:pt idx="2614">
                  <c:v>3.6924999999999999</c:v>
                </c:pt>
                <c:pt idx="2615">
                  <c:v>3.6920000000000002</c:v>
                </c:pt>
                <c:pt idx="2616">
                  <c:v>3.6915</c:v>
                </c:pt>
                <c:pt idx="2617">
                  <c:v>3.6909999999999998</c:v>
                </c:pt>
                <c:pt idx="2618">
                  <c:v>3.6905000000000001</c:v>
                </c:pt>
                <c:pt idx="2619">
                  <c:v>3.6900000000000004</c:v>
                </c:pt>
                <c:pt idx="2620">
                  <c:v>3.6895000000000002</c:v>
                </c:pt>
                <c:pt idx="2621">
                  <c:v>3.6890000000000001</c:v>
                </c:pt>
                <c:pt idx="2622">
                  <c:v>3.6885000000000003</c:v>
                </c:pt>
                <c:pt idx="2623">
                  <c:v>3.6880000000000002</c:v>
                </c:pt>
                <c:pt idx="2624">
                  <c:v>3.6875</c:v>
                </c:pt>
                <c:pt idx="2625">
                  <c:v>3.6870000000000003</c:v>
                </c:pt>
                <c:pt idx="2626">
                  <c:v>3.6865000000000001</c:v>
                </c:pt>
                <c:pt idx="2627">
                  <c:v>3.6859999999999999</c:v>
                </c:pt>
                <c:pt idx="2628">
                  <c:v>3.6855000000000002</c:v>
                </c:pt>
                <c:pt idx="2629">
                  <c:v>3.6850000000000001</c:v>
                </c:pt>
                <c:pt idx="2630">
                  <c:v>3.6844999999999999</c:v>
                </c:pt>
                <c:pt idx="2631">
                  <c:v>3.6840000000000002</c:v>
                </c:pt>
                <c:pt idx="2632">
                  <c:v>3.6835000000000004</c:v>
                </c:pt>
                <c:pt idx="2633">
                  <c:v>3.6829999999999998</c:v>
                </c:pt>
                <c:pt idx="2634">
                  <c:v>3.6825000000000001</c:v>
                </c:pt>
                <c:pt idx="2635">
                  <c:v>3.6820000000000004</c:v>
                </c:pt>
                <c:pt idx="2636">
                  <c:v>3.6815000000000002</c:v>
                </c:pt>
                <c:pt idx="2637">
                  <c:v>3.681</c:v>
                </c:pt>
                <c:pt idx="2638">
                  <c:v>3.6805000000000003</c:v>
                </c:pt>
                <c:pt idx="2639">
                  <c:v>3.68</c:v>
                </c:pt>
                <c:pt idx="2640">
                  <c:v>3.6795</c:v>
                </c:pt>
                <c:pt idx="2641">
                  <c:v>3.6790000000000003</c:v>
                </c:pt>
                <c:pt idx="2642">
                  <c:v>3.6785000000000001</c:v>
                </c:pt>
                <c:pt idx="2643">
                  <c:v>3.6779999999999999</c:v>
                </c:pt>
                <c:pt idx="2644">
                  <c:v>3.6775000000000002</c:v>
                </c:pt>
                <c:pt idx="2645">
                  <c:v>3.677</c:v>
                </c:pt>
                <c:pt idx="2646">
                  <c:v>3.6764999999999999</c:v>
                </c:pt>
                <c:pt idx="2647">
                  <c:v>3.6760000000000002</c:v>
                </c:pt>
                <c:pt idx="2648">
                  <c:v>3.6755000000000004</c:v>
                </c:pt>
                <c:pt idx="2649">
                  <c:v>3.6749999999999998</c:v>
                </c:pt>
                <c:pt idx="2650">
                  <c:v>3.6745000000000001</c:v>
                </c:pt>
                <c:pt idx="2651">
                  <c:v>3.6740000000000004</c:v>
                </c:pt>
                <c:pt idx="2652">
                  <c:v>3.6735000000000002</c:v>
                </c:pt>
                <c:pt idx="2653">
                  <c:v>3.673</c:v>
                </c:pt>
                <c:pt idx="2654">
                  <c:v>3.6725000000000003</c:v>
                </c:pt>
                <c:pt idx="2655">
                  <c:v>3.6720000000000002</c:v>
                </c:pt>
                <c:pt idx="2656">
                  <c:v>3.6715</c:v>
                </c:pt>
                <c:pt idx="2657">
                  <c:v>3.6710000000000003</c:v>
                </c:pt>
                <c:pt idx="2658">
                  <c:v>3.6705000000000001</c:v>
                </c:pt>
                <c:pt idx="2659">
                  <c:v>3.67</c:v>
                </c:pt>
                <c:pt idx="2660">
                  <c:v>3.6695000000000002</c:v>
                </c:pt>
                <c:pt idx="2661">
                  <c:v>3.669</c:v>
                </c:pt>
                <c:pt idx="2662">
                  <c:v>3.6684999999999999</c:v>
                </c:pt>
                <c:pt idx="2663">
                  <c:v>3.6680000000000001</c:v>
                </c:pt>
                <c:pt idx="2664">
                  <c:v>3.6675000000000004</c:v>
                </c:pt>
                <c:pt idx="2665">
                  <c:v>3.6669999999999998</c:v>
                </c:pt>
                <c:pt idx="2666">
                  <c:v>3.6665000000000001</c:v>
                </c:pt>
                <c:pt idx="2667">
                  <c:v>3.6660000000000004</c:v>
                </c:pt>
                <c:pt idx="2668">
                  <c:v>3.6655000000000002</c:v>
                </c:pt>
                <c:pt idx="2669">
                  <c:v>3.665</c:v>
                </c:pt>
                <c:pt idx="2670">
                  <c:v>3.6645000000000003</c:v>
                </c:pt>
                <c:pt idx="2671">
                  <c:v>3.6640000000000001</c:v>
                </c:pt>
                <c:pt idx="2672">
                  <c:v>3.6635</c:v>
                </c:pt>
                <c:pt idx="2673">
                  <c:v>3.6630000000000003</c:v>
                </c:pt>
                <c:pt idx="2674">
                  <c:v>3.6625000000000001</c:v>
                </c:pt>
                <c:pt idx="2675">
                  <c:v>3.6619999999999999</c:v>
                </c:pt>
                <c:pt idx="2676">
                  <c:v>3.6615000000000002</c:v>
                </c:pt>
                <c:pt idx="2677">
                  <c:v>3.661</c:v>
                </c:pt>
                <c:pt idx="2678">
                  <c:v>3.6604999999999999</c:v>
                </c:pt>
                <c:pt idx="2679">
                  <c:v>3.66</c:v>
                </c:pt>
                <c:pt idx="2680">
                  <c:v>3.6595000000000004</c:v>
                </c:pt>
                <c:pt idx="2681">
                  <c:v>3.6589999999999998</c:v>
                </c:pt>
                <c:pt idx="2682">
                  <c:v>3.6585000000000001</c:v>
                </c:pt>
                <c:pt idx="2683">
                  <c:v>3.6580000000000004</c:v>
                </c:pt>
                <c:pt idx="2684">
                  <c:v>3.6575000000000002</c:v>
                </c:pt>
                <c:pt idx="2685">
                  <c:v>3.657</c:v>
                </c:pt>
                <c:pt idx="2686">
                  <c:v>3.6565000000000003</c:v>
                </c:pt>
                <c:pt idx="2687">
                  <c:v>3.6560000000000001</c:v>
                </c:pt>
                <c:pt idx="2688">
                  <c:v>3.6555</c:v>
                </c:pt>
                <c:pt idx="2689">
                  <c:v>3.6550000000000002</c:v>
                </c:pt>
                <c:pt idx="2690">
                  <c:v>3.6545000000000001</c:v>
                </c:pt>
                <c:pt idx="2691">
                  <c:v>3.6539999999999999</c:v>
                </c:pt>
                <c:pt idx="2692">
                  <c:v>3.6535000000000002</c:v>
                </c:pt>
                <c:pt idx="2693">
                  <c:v>3.653</c:v>
                </c:pt>
                <c:pt idx="2694">
                  <c:v>3.6524999999999999</c:v>
                </c:pt>
                <c:pt idx="2695">
                  <c:v>3.6520000000000001</c:v>
                </c:pt>
                <c:pt idx="2696">
                  <c:v>3.6515000000000004</c:v>
                </c:pt>
                <c:pt idx="2697">
                  <c:v>3.6509999999999998</c:v>
                </c:pt>
                <c:pt idx="2698">
                  <c:v>3.6505000000000001</c:v>
                </c:pt>
                <c:pt idx="2699">
                  <c:v>3.6500000000000004</c:v>
                </c:pt>
                <c:pt idx="2700">
                  <c:v>3.6495000000000002</c:v>
                </c:pt>
                <c:pt idx="2701">
                  <c:v>3.649</c:v>
                </c:pt>
                <c:pt idx="2702">
                  <c:v>3.6485000000000003</c:v>
                </c:pt>
                <c:pt idx="2703">
                  <c:v>3.6480000000000001</c:v>
                </c:pt>
                <c:pt idx="2704">
                  <c:v>3.6475</c:v>
                </c:pt>
                <c:pt idx="2705">
                  <c:v>3.6470000000000002</c:v>
                </c:pt>
                <c:pt idx="2706">
                  <c:v>3.6465000000000001</c:v>
                </c:pt>
                <c:pt idx="2707">
                  <c:v>3.6459999999999999</c:v>
                </c:pt>
                <c:pt idx="2708">
                  <c:v>3.6455000000000002</c:v>
                </c:pt>
                <c:pt idx="2709">
                  <c:v>3.645</c:v>
                </c:pt>
                <c:pt idx="2710">
                  <c:v>3.6444999999999999</c:v>
                </c:pt>
                <c:pt idx="2711">
                  <c:v>3.6440000000000001</c:v>
                </c:pt>
                <c:pt idx="2712">
                  <c:v>3.6435000000000004</c:v>
                </c:pt>
                <c:pt idx="2713">
                  <c:v>3.6429999999999998</c:v>
                </c:pt>
                <c:pt idx="2714">
                  <c:v>3.6425000000000001</c:v>
                </c:pt>
                <c:pt idx="2715">
                  <c:v>3.6420000000000003</c:v>
                </c:pt>
                <c:pt idx="2716">
                  <c:v>3.6415000000000002</c:v>
                </c:pt>
                <c:pt idx="2717">
                  <c:v>3.641</c:v>
                </c:pt>
                <c:pt idx="2718">
                  <c:v>3.6405000000000003</c:v>
                </c:pt>
                <c:pt idx="2719">
                  <c:v>3.64</c:v>
                </c:pt>
                <c:pt idx="2720">
                  <c:v>3.6395</c:v>
                </c:pt>
                <c:pt idx="2721">
                  <c:v>3.6390000000000002</c:v>
                </c:pt>
                <c:pt idx="2722">
                  <c:v>3.6385000000000001</c:v>
                </c:pt>
                <c:pt idx="2723">
                  <c:v>3.6379999999999999</c:v>
                </c:pt>
                <c:pt idx="2724">
                  <c:v>3.6375000000000002</c:v>
                </c:pt>
                <c:pt idx="2725">
                  <c:v>3.637</c:v>
                </c:pt>
                <c:pt idx="2726">
                  <c:v>3.6364999999999998</c:v>
                </c:pt>
                <c:pt idx="2727">
                  <c:v>3.6360000000000001</c:v>
                </c:pt>
                <c:pt idx="2728">
                  <c:v>3.6355000000000004</c:v>
                </c:pt>
                <c:pt idx="2729">
                  <c:v>3.6349999999999998</c:v>
                </c:pt>
                <c:pt idx="2730">
                  <c:v>3.6345000000000001</c:v>
                </c:pt>
                <c:pt idx="2731">
                  <c:v>3.6340000000000003</c:v>
                </c:pt>
                <c:pt idx="2732">
                  <c:v>3.6335000000000002</c:v>
                </c:pt>
                <c:pt idx="2733">
                  <c:v>3.633</c:v>
                </c:pt>
                <c:pt idx="2734">
                  <c:v>3.6325000000000003</c:v>
                </c:pt>
                <c:pt idx="2735">
                  <c:v>3.6320000000000001</c:v>
                </c:pt>
                <c:pt idx="2736">
                  <c:v>3.6315</c:v>
                </c:pt>
                <c:pt idx="2737">
                  <c:v>3.6310000000000002</c:v>
                </c:pt>
                <c:pt idx="2738">
                  <c:v>3.6305000000000001</c:v>
                </c:pt>
                <c:pt idx="2739">
                  <c:v>3.63</c:v>
                </c:pt>
                <c:pt idx="2740">
                  <c:v>3.6295000000000002</c:v>
                </c:pt>
                <c:pt idx="2741">
                  <c:v>3.6290000000000004</c:v>
                </c:pt>
                <c:pt idx="2742">
                  <c:v>3.6284999999999998</c:v>
                </c:pt>
                <c:pt idx="2743">
                  <c:v>3.6280000000000001</c:v>
                </c:pt>
                <c:pt idx="2744">
                  <c:v>3.6275000000000004</c:v>
                </c:pt>
                <c:pt idx="2745">
                  <c:v>3.6270000000000002</c:v>
                </c:pt>
                <c:pt idx="2746">
                  <c:v>3.6265000000000001</c:v>
                </c:pt>
                <c:pt idx="2747">
                  <c:v>3.6260000000000003</c:v>
                </c:pt>
                <c:pt idx="2748">
                  <c:v>3.6255000000000002</c:v>
                </c:pt>
                <c:pt idx="2749">
                  <c:v>3.625</c:v>
                </c:pt>
                <c:pt idx="2750">
                  <c:v>3.6245000000000003</c:v>
                </c:pt>
                <c:pt idx="2751">
                  <c:v>3.6240000000000001</c:v>
                </c:pt>
                <c:pt idx="2752">
                  <c:v>3.6234999999999999</c:v>
                </c:pt>
                <c:pt idx="2753">
                  <c:v>3.6230000000000002</c:v>
                </c:pt>
                <c:pt idx="2754">
                  <c:v>3.6225000000000001</c:v>
                </c:pt>
                <c:pt idx="2755">
                  <c:v>3.6219999999999999</c:v>
                </c:pt>
                <c:pt idx="2756">
                  <c:v>3.6215000000000002</c:v>
                </c:pt>
                <c:pt idx="2757">
                  <c:v>3.6210000000000004</c:v>
                </c:pt>
                <c:pt idx="2758">
                  <c:v>3.6204999999999998</c:v>
                </c:pt>
                <c:pt idx="2759">
                  <c:v>3.62</c:v>
                </c:pt>
                <c:pt idx="2760">
                  <c:v>3.6195000000000004</c:v>
                </c:pt>
                <c:pt idx="2761">
                  <c:v>3.6190000000000002</c:v>
                </c:pt>
                <c:pt idx="2762">
                  <c:v>3.6185</c:v>
                </c:pt>
                <c:pt idx="2763">
                  <c:v>3.6180000000000003</c:v>
                </c:pt>
                <c:pt idx="2764">
                  <c:v>3.6175000000000002</c:v>
                </c:pt>
                <c:pt idx="2765">
                  <c:v>3.617</c:v>
                </c:pt>
                <c:pt idx="2766">
                  <c:v>3.6165000000000003</c:v>
                </c:pt>
                <c:pt idx="2767">
                  <c:v>3.6160000000000001</c:v>
                </c:pt>
                <c:pt idx="2768">
                  <c:v>3.6154999999999999</c:v>
                </c:pt>
                <c:pt idx="2769">
                  <c:v>3.6150000000000002</c:v>
                </c:pt>
                <c:pt idx="2770">
                  <c:v>3.6145</c:v>
                </c:pt>
                <c:pt idx="2771">
                  <c:v>3.6139999999999999</c:v>
                </c:pt>
                <c:pt idx="2772">
                  <c:v>3.6135000000000002</c:v>
                </c:pt>
                <c:pt idx="2773">
                  <c:v>3.6130000000000004</c:v>
                </c:pt>
                <c:pt idx="2774">
                  <c:v>3.6124999999999998</c:v>
                </c:pt>
                <c:pt idx="2775">
                  <c:v>3.6120000000000001</c:v>
                </c:pt>
                <c:pt idx="2776">
                  <c:v>3.6115000000000004</c:v>
                </c:pt>
                <c:pt idx="2777">
                  <c:v>3.6110000000000002</c:v>
                </c:pt>
                <c:pt idx="2778">
                  <c:v>3.6105</c:v>
                </c:pt>
                <c:pt idx="2779">
                  <c:v>3.6100000000000003</c:v>
                </c:pt>
                <c:pt idx="2780">
                  <c:v>3.6095000000000002</c:v>
                </c:pt>
                <c:pt idx="2781">
                  <c:v>3.609</c:v>
                </c:pt>
                <c:pt idx="2782">
                  <c:v>3.6085000000000003</c:v>
                </c:pt>
                <c:pt idx="2783">
                  <c:v>3.6080000000000001</c:v>
                </c:pt>
                <c:pt idx="2784">
                  <c:v>3.6074999999999999</c:v>
                </c:pt>
                <c:pt idx="2785">
                  <c:v>3.6070000000000002</c:v>
                </c:pt>
                <c:pt idx="2786">
                  <c:v>3.6065</c:v>
                </c:pt>
                <c:pt idx="2787">
                  <c:v>3.6059999999999999</c:v>
                </c:pt>
                <c:pt idx="2788">
                  <c:v>3.6055000000000001</c:v>
                </c:pt>
                <c:pt idx="2789">
                  <c:v>3.6050000000000004</c:v>
                </c:pt>
                <c:pt idx="2790">
                  <c:v>3.6044999999999998</c:v>
                </c:pt>
                <c:pt idx="2791">
                  <c:v>3.6040000000000001</c:v>
                </c:pt>
                <c:pt idx="2792">
                  <c:v>3.6035000000000004</c:v>
                </c:pt>
                <c:pt idx="2793">
                  <c:v>3.6030000000000002</c:v>
                </c:pt>
                <c:pt idx="2794">
                  <c:v>3.6025</c:v>
                </c:pt>
                <c:pt idx="2795">
                  <c:v>3.6020000000000003</c:v>
                </c:pt>
                <c:pt idx="2796">
                  <c:v>3.6015000000000001</c:v>
                </c:pt>
                <c:pt idx="2797">
                  <c:v>3.601</c:v>
                </c:pt>
                <c:pt idx="2798">
                  <c:v>3.6005000000000003</c:v>
                </c:pt>
                <c:pt idx="2799">
                  <c:v>3.6</c:v>
                </c:pt>
                <c:pt idx="2800">
                  <c:v>3.5994999999999999</c:v>
                </c:pt>
                <c:pt idx="2801">
                  <c:v>3.5990000000000002</c:v>
                </c:pt>
                <c:pt idx="2802">
                  <c:v>3.5985</c:v>
                </c:pt>
                <c:pt idx="2803">
                  <c:v>3.5979999999999999</c:v>
                </c:pt>
                <c:pt idx="2804">
                  <c:v>3.5975000000000001</c:v>
                </c:pt>
                <c:pt idx="2805">
                  <c:v>3.5970000000000004</c:v>
                </c:pt>
                <c:pt idx="2806">
                  <c:v>3.5964999999999998</c:v>
                </c:pt>
                <c:pt idx="2807">
                  <c:v>3.5960000000000001</c:v>
                </c:pt>
                <c:pt idx="2808">
                  <c:v>3.5955000000000004</c:v>
                </c:pt>
                <c:pt idx="2809">
                  <c:v>3.5950000000000002</c:v>
                </c:pt>
                <c:pt idx="2810">
                  <c:v>3.5945</c:v>
                </c:pt>
                <c:pt idx="2811">
                  <c:v>3.5940000000000003</c:v>
                </c:pt>
                <c:pt idx="2812">
                  <c:v>3.5935000000000001</c:v>
                </c:pt>
                <c:pt idx="2813">
                  <c:v>3.593</c:v>
                </c:pt>
                <c:pt idx="2814">
                  <c:v>3.5925000000000002</c:v>
                </c:pt>
                <c:pt idx="2815">
                  <c:v>3.5920000000000001</c:v>
                </c:pt>
                <c:pt idx="2816">
                  <c:v>3.5914999999999999</c:v>
                </c:pt>
                <c:pt idx="2817">
                  <c:v>3.5910000000000002</c:v>
                </c:pt>
                <c:pt idx="2818">
                  <c:v>3.5905</c:v>
                </c:pt>
                <c:pt idx="2819">
                  <c:v>3.59</c:v>
                </c:pt>
                <c:pt idx="2820">
                  <c:v>3.5895000000000001</c:v>
                </c:pt>
                <c:pt idx="2821">
                  <c:v>3.5890000000000004</c:v>
                </c:pt>
                <c:pt idx="2822">
                  <c:v>3.5884999999999998</c:v>
                </c:pt>
                <c:pt idx="2823">
                  <c:v>3.5880000000000001</c:v>
                </c:pt>
                <c:pt idx="2824">
                  <c:v>3.5875000000000004</c:v>
                </c:pt>
                <c:pt idx="2825">
                  <c:v>3.5870000000000002</c:v>
                </c:pt>
                <c:pt idx="2826">
                  <c:v>3.5865</c:v>
                </c:pt>
                <c:pt idx="2827">
                  <c:v>3.5860000000000003</c:v>
                </c:pt>
                <c:pt idx="2828">
                  <c:v>3.5855000000000001</c:v>
                </c:pt>
                <c:pt idx="2829">
                  <c:v>3.585</c:v>
                </c:pt>
                <c:pt idx="2830">
                  <c:v>3.5845000000000002</c:v>
                </c:pt>
                <c:pt idx="2831">
                  <c:v>3.5840000000000001</c:v>
                </c:pt>
                <c:pt idx="2832">
                  <c:v>3.5834999999999999</c:v>
                </c:pt>
                <c:pt idx="2833">
                  <c:v>3.5830000000000002</c:v>
                </c:pt>
                <c:pt idx="2834">
                  <c:v>3.5825</c:v>
                </c:pt>
                <c:pt idx="2835">
                  <c:v>3.5819999999999999</c:v>
                </c:pt>
                <c:pt idx="2836">
                  <c:v>3.5815000000000001</c:v>
                </c:pt>
                <c:pt idx="2837">
                  <c:v>3.5810000000000004</c:v>
                </c:pt>
                <c:pt idx="2838">
                  <c:v>3.5804999999999998</c:v>
                </c:pt>
                <c:pt idx="2839">
                  <c:v>3.58</c:v>
                </c:pt>
                <c:pt idx="2840">
                  <c:v>3.5795000000000003</c:v>
                </c:pt>
                <c:pt idx="2841">
                  <c:v>3.5790000000000002</c:v>
                </c:pt>
                <c:pt idx="2842">
                  <c:v>3.5785</c:v>
                </c:pt>
                <c:pt idx="2843">
                  <c:v>3.5780000000000003</c:v>
                </c:pt>
                <c:pt idx="2844">
                  <c:v>3.5775000000000001</c:v>
                </c:pt>
                <c:pt idx="2845">
                  <c:v>3.577</c:v>
                </c:pt>
                <c:pt idx="2846">
                  <c:v>3.5765000000000002</c:v>
                </c:pt>
                <c:pt idx="2847">
                  <c:v>3.5760000000000001</c:v>
                </c:pt>
                <c:pt idx="2848">
                  <c:v>3.5754999999999999</c:v>
                </c:pt>
                <c:pt idx="2849">
                  <c:v>3.5750000000000002</c:v>
                </c:pt>
                <c:pt idx="2850">
                  <c:v>3.5745000000000005</c:v>
                </c:pt>
                <c:pt idx="2851">
                  <c:v>3.5739999999999998</c:v>
                </c:pt>
                <c:pt idx="2852">
                  <c:v>3.5735000000000001</c:v>
                </c:pt>
                <c:pt idx="2853">
                  <c:v>3.5730000000000004</c:v>
                </c:pt>
                <c:pt idx="2854">
                  <c:v>3.5725000000000002</c:v>
                </c:pt>
                <c:pt idx="2855">
                  <c:v>3.5720000000000001</c:v>
                </c:pt>
                <c:pt idx="2856">
                  <c:v>3.5715000000000003</c:v>
                </c:pt>
                <c:pt idx="2857">
                  <c:v>3.5710000000000002</c:v>
                </c:pt>
                <c:pt idx="2858">
                  <c:v>3.5705</c:v>
                </c:pt>
                <c:pt idx="2859">
                  <c:v>3.5700000000000003</c:v>
                </c:pt>
                <c:pt idx="2860">
                  <c:v>3.5695000000000001</c:v>
                </c:pt>
                <c:pt idx="2861">
                  <c:v>3.569</c:v>
                </c:pt>
                <c:pt idx="2862">
                  <c:v>3.5685000000000002</c:v>
                </c:pt>
                <c:pt idx="2863">
                  <c:v>3.5680000000000001</c:v>
                </c:pt>
                <c:pt idx="2864">
                  <c:v>3.5674999999999999</c:v>
                </c:pt>
                <c:pt idx="2865">
                  <c:v>3.5670000000000002</c:v>
                </c:pt>
                <c:pt idx="2866">
                  <c:v>3.5665000000000004</c:v>
                </c:pt>
                <c:pt idx="2867">
                  <c:v>3.5659999999999998</c:v>
                </c:pt>
                <c:pt idx="2868">
                  <c:v>3.5655000000000001</c:v>
                </c:pt>
                <c:pt idx="2869">
                  <c:v>3.5650000000000004</c:v>
                </c:pt>
                <c:pt idx="2870">
                  <c:v>3.5645000000000002</c:v>
                </c:pt>
                <c:pt idx="2871">
                  <c:v>3.5640000000000001</c:v>
                </c:pt>
                <c:pt idx="2872">
                  <c:v>3.5635000000000003</c:v>
                </c:pt>
                <c:pt idx="2873">
                  <c:v>3.5630000000000002</c:v>
                </c:pt>
                <c:pt idx="2874">
                  <c:v>3.5625</c:v>
                </c:pt>
                <c:pt idx="2875">
                  <c:v>3.5620000000000003</c:v>
                </c:pt>
                <c:pt idx="2876">
                  <c:v>3.5615000000000001</c:v>
                </c:pt>
                <c:pt idx="2877">
                  <c:v>3.5609999999999999</c:v>
                </c:pt>
                <c:pt idx="2878">
                  <c:v>3.5605000000000002</c:v>
                </c:pt>
                <c:pt idx="2879">
                  <c:v>3.56</c:v>
                </c:pt>
                <c:pt idx="2880">
                  <c:v>3.5594999999999999</c:v>
                </c:pt>
                <c:pt idx="2881">
                  <c:v>3.5590000000000002</c:v>
                </c:pt>
                <c:pt idx="2882">
                  <c:v>3.5585000000000004</c:v>
                </c:pt>
                <c:pt idx="2883">
                  <c:v>3.5579999999999998</c:v>
                </c:pt>
                <c:pt idx="2884">
                  <c:v>3.5575000000000001</c:v>
                </c:pt>
                <c:pt idx="2885">
                  <c:v>3.5570000000000004</c:v>
                </c:pt>
                <c:pt idx="2886">
                  <c:v>3.5565000000000002</c:v>
                </c:pt>
                <c:pt idx="2887">
                  <c:v>3.556</c:v>
                </c:pt>
                <c:pt idx="2888">
                  <c:v>3.5555000000000003</c:v>
                </c:pt>
                <c:pt idx="2889">
                  <c:v>3.5550000000000002</c:v>
                </c:pt>
                <c:pt idx="2890">
                  <c:v>3.5545</c:v>
                </c:pt>
                <c:pt idx="2891">
                  <c:v>3.5540000000000003</c:v>
                </c:pt>
                <c:pt idx="2892">
                  <c:v>3.5535000000000001</c:v>
                </c:pt>
                <c:pt idx="2893">
                  <c:v>3.5529999999999999</c:v>
                </c:pt>
                <c:pt idx="2894">
                  <c:v>3.5525000000000002</c:v>
                </c:pt>
                <c:pt idx="2895">
                  <c:v>3.552</c:v>
                </c:pt>
                <c:pt idx="2896">
                  <c:v>3.5514999999999999</c:v>
                </c:pt>
                <c:pt idx="2897">
                  <c:v>3.5510000000000002</c:v>
                </c:pt>
                <c:pt idx="2898">
                  <c:v>3.5505000000000004</c:v>
                </c:pt>
                <c:pt idx="2899">
                  <c:v>3.55</c:v>
                </c:pt>
                <c:pt idx="2900">
                  <c:v>3.5495000000000001</c:v>
                </c:pt>
                <c:pt idx="2901">
                  <c:v>3.5490000000000004</c:v>
                </c:pt>
                <c:pt idx="2902">
                  <c:v>3.5485000000000002</c:v>
                </c:pt>
                <c:pt idx="2903">
                  <c:v>3.548</c:v>
                </c:pt>
                <c:pt idx="2904">
                  <c:v>3.5475000000000003</c:v>
                </c:pt>
                <c:pt idx="2905">
                  <c:v>3.5470000000000002</c:v>
                </c:pt>
                <c:pt idx="2906">
                  <c:v>3.5465</c:v>
                </c:pt>
                <c:pt idx="2907">
                  <c:v>3.5460000000000003</c:v>
                </c:pt>
                <c:pt idx="2908">
                  <c:v>3.5455000000000001</c:v>
                </c:pt>
                <c:pt idx="2909">
                  <c:v>3.5449999999999999</c:v>
                </c:pt>
                <c:pt idx="2910">
                  <c:v>3.5445000000000002</c:v>
                </c:pt>
                <c:pt idx="2911">
                  <c:v>3.544</c:v>
                </c:pt>
                <c:pt idx="2912">
                  <c:v>3.5434999999999999</c:v>
                </c:pt>
                <c:pt idx="2913">
                  <c:v>3.5430000000000001</c:v>
                </c:pt>
                <c:pt idx="2914">
                  <c:v>3.5425000000000004</c:v>
                </c:pt>
                <c:pt idx="2915">
                  <c:v>3.5419999999999998</c:v>
                </c:pt>
                <c:pt idx="2916">
                  <c:v>3.5415000000000001</c:v>
                </c:pt>
                <c:pt idx="2917">
                  <c:v>3.5410000000000004</c:v>
                </c:pt>
                <c:pt idx="2918">
                  <c:v>3.5405000000000002</c:v>
                </c:pt>
                <c:pt idx="2919">
                  <c:v>3.54</c:v>
                </c:pt>
                <c:pt idx="2920">
                  <c:v>3.5395000000000003</c:v>
                </c:pt>
                <c:pt idx="2921">
                  <c:v>3.5390000000000001</c:v>
                </c:pt>
                <c:pt idx="2922">
                  <c:v>3.5385</c:v>
                </c:pt>
                <c:pt idx="2923">
                  <c:v>3.5380000000000003</c:v>
                </c:pt>
                <c:pt idx="2924">
                  <c:v>3.5375000000000001</c:v>
                </c:pt>
                <c:pt idx="2925">
                  <c:v>3.5369999999999999</c:v>
                </c:pt>
                <c:pt idx="2926">
                  <c:v>3.5365000000000002</c:v>
                </c:pt>
                <c:pt idx="2927">
                  <c:v>3.536</c:v>
                </c:pt>
                <c:pt idx="2928">
                  <c:v>3.5354999999999999</c:v>
                </c:pt>
                <c:pt idx="2929">
                  <c:v>3.5350000000000001</c:v>
                </c:pt>
                <c:pt idx="2930">
                  <c:v>3.5345000000000004</c:v>
                </c:pt>
                <c:pt idx="2931">
                  <c:v>3.5339999999999998</c:v>
                </c:pt>
                <c:pt idx="2932">
                  <c:v>3.5335000000000001</c:v>
                </c:pt>
                <c:pt idx="2933">
                  <c:v>3.5330000000000004</c:v>
                </c:pt>
                <c:pt idx="2934">
                  <c:v>3.5325000000000002</c:v>
                </c:pt>
                <c:pt idx="2935">
                  <c:v>3.532</c:v>
                </c:pt>
                <c:pt idx="2936">
                  <c:v>3.5315000000000003</c:v>
                </c:pt>
                <c:pt idx="2937">
                  <c:v>3.5310000000000001</c:v>
                </c:pt>
                <c:pt idx="2938">
                  <c:v>3.5305</c:v>
                </c:pt>
                <c:pt idx="2939">
                  <c:v>3.5300000000000002</c:v>
                </c:pt>
                <c:pt idx="2940">
                  <c:v>3.5295000000000001</c:v>
                </c:pt>
                <c:pt idx="2941">
                  <c:v>3.5289999999999999</c:v>
                </c:pt>
                <c:pt idx="2942">
                  <c:v>3.5285000000000002</c:v>
                </c:pt>
                <c:pt idx="2943">
                  <c:v>3.528</c:v>
                </c:pt>
                <c:pt idx="2944">
                  <c:v>3.5274999999999999</c:v>
                </c:pt>
                <c:pt idx="2945">
                  <c:v>3.5270000000000001</c:v>
                </c:pt>
                <c:pt idx="2946">
                  <c:v>3.5265000000000004</c:v>
                </c:pt>
                <c:pt idx="2947">
                  <c:v>3.5259999999999998</c:v>
                </c:pt>
                <c:pt idx="2948">
                  <c:v>3.5255000000000001</c:v>
                </c:pt>
                <c:pt idx="2949">
                  <c:v>3.5250000000000004</c:v>
                </c:pt>
                <c:pt idx="2950">
                  <c:v>3.5245000000000002</c:v>
                </c:pt>
                <c:pt idx="2951">
                  <c:v>3.524</c:v>
                </c:pt>
                <c:pt idx="2952">
                  <c:v>3.5235000000000003</c:v>
                </c:pt>
                <c:pt idx="2953">
                  <c:v>3.5230000000000001</c:v>
                </c:pt>
                <c:pt idx="2954">
                  <c:v>3.5225</c:v>
                </c:pt>
                <c:pt idx="2955">
                  <c:v>3.5220000000000002</c:v>
                </c:pt>
                <c:pt idx="2956">
                  <c:v>3.5215000000000001</c:v>
                </c:pt>
                <c:pt idx="2957">
                  <c:v>3.5209999999999999</c:v>
                </c:pt>
                <c:pt idx="2958">
                  <c:v>3.5205000000000002</c:v>
                </c:pt>
                <c:pt idx="2959">
                  <c:v>3.5200000000000005</c:v>
                </c:pt>
                <c:pt idx="2960">
                  <c:v>3.5194999999999999</c:v>
                </c:pt>
                <c:pt idx="2961">
                  <c:v>3.5190000000000001</c:v>
                </c:pt>
                <c:pt idx="2962">
                  <c:v>3.5185000000000004</c:v>
                </c:pt>
                <c:pt idx="2963">
                  <c:v>3.5180000000000002</c:v>
                </c:pt>
                <c:pt idx="2964">
                  <c:v>3.5175000000000001</c:v>
                </c:pt>
                <c:pt idx="2965">
                  <c:v>3.5170000000000003</c:v>
                </c:pt>
                <c:pt idx="2966">
                  <c:v>3.5165000000000002</c:v>
                </c:pt>
                <c:pt idx="2967">
                  <c:v>3.516</c:v>
                </c:pt>
                <c:pt idx="2968">
                  <c:v>3.5155000000000003</c:v>
                </c:pt>
                <c:pt idx="2969">
                  <c:v>3.5150000000000001</c:v>
                </c:pt>
                <c:pt idx="2970">
                  <c:v>3.5145</c:v>
                </c:pt>
                <c:pt idx="2971">
                  <c:v>3.5140000000000002</c:v>
                </c:pt>
                <c:pt idx="2972">
                  <c:v>3.5135000000000001</c:v>
                </c:pt>
                <c:pt idx="2973">
                  <c:v>3.5129999999999999</c:v>
                </c:pt>
                <c:pt idx="2974">
                  <c:v>3.5125000000000002</c:v>
                </c:pt>
                <c:pt idx="2975">
                  <c:v>3.5120000000000005</c:v>
                </c:pt>
                <c:pt idx="2976">
                  <c:v>3.5114999999999998</c:v>
                </c:pt>
                <c:pt idx="2977">
                  <c:v>3.5110000000000001</c:v>
                </c:pt>
                <c:pt idx="2978">
                  <c:v>3.5105000000000004</c:v>
                </c:pt>
                <c:pt idx="2979">
                  <c:v>3.5100000000000002</c:v>
                </c:pt>
                <c:pt idx="2980">
                  <c:v>3.5095000000000001</c:v>
                </c:pt>
                <c:pt idx="2981">
                  <c:v>3.5090000000000003</c:v>
                </c:pt>
                <c:pt idx="2982">
                  <c:v>3.5085000000000002</c:v>
                </c:pt>
                <c:pt idx="2983">
                  <c:v>3.508</c:v>
                </c:pt>
                <c:pt idx="2984">
                  <c:v>3.5075000000000003</c:v>
                </c:pt>
                <c:pt idx="2985">
                  <c:v>3.5070000000000001</c:v>
                </c:pt>
                <c:pt idx="2986">
                  <c:v>3.5065</c:v>
                </c:pt>
                <c:pt idx="2987">
                  <c:v>3.5060000000000002</c:v>
                </c:pt>
                <c:pt idx="2988">
                  <c:v>3.5055000000000001</c:v>
                </c:pt>
                <c:pt idx="2989">
                  <c:v>3.5049999999999999</c:v>
                </c:pt>
                <c:pt idx="2990">
                  <c:v>3.5045000000000002</c:v>
                </c:pt>
                <c:pt idx="2991">
                  <c:v>3.5040000000000004</c:v>
                </c:pt>
                <c:pt idx="2992">
                  <c:v>3.5034999999999998</c:v>
                </c:pt>
                <c:pt idx="2993">
                  <c:v>3.5030000000000001</c:v>
                </c:pt>
                <c:pt idx="2994">
                  <c:v>3.5025000000000004</c:v>
                </c:pt>
                <c:pt idx="2995">
                  <c:v>3.5020000000000002</c:v>
                </c:pt>
                <c:pt idx="2996">
                  <c:v>3.5015000000000001</c:v>
                </c:pt>
                <c:pt idx="2997">
                  <c:v>3.5010000000000003</c:v>
                </c:pt>
                <c:pt idx="2998">
                  <c:v>3.5005000000000002</c:v>
                </c:pt>
                <c:pt idx="2999">
                  <c:v>3.5</c:v>
                </c:pt>
                <c:pt idx="3000">
                  <c:v>3.4995000000000003</c:v>
                </c:pt>
                <c:pt idx="3001">
                  <c:v>3.4990000000000001</c:v>
                </c:pt>
                <c:pt idx="3002">
                  <c:v>3.4984999999999999</c:v>
                </c:pt>
                <c:pt idx="3003">
                  <c:v>3.4980000000000002</c:v>
                </c:pt>
                <c:pt idx="3004">
                  <c:v>3.4975000000000001</c:v>
                </c:pt>
                <c:pt idx="3005">
                  <c:v>3.4969999999999999</c:v>
                </c:pt>
                <c:pt idx="3006">
                  <c:v>3.4965000000000002</c:v>
                </c:pt>
                <c:pt idx="3007">
                  <c:v>3.4960000000000004</c:v>
                </c:pt>
                <c:pt idx="3008">
                  <c:v>3.4954999999999998</c:v>
                </c:pt>
                <c:pt idx="3009">
                  <c:v>3.4950000000000001</c:v>
                </c:pt>
                <c:pt idx="3010">
                  <c:v>3.4945000000000004</c:v>
                </c:pt>
                <c:pt idx="3011">
                  <c:v>3.4940000000000002</c:v>
                </c:pt>
                <c:pt idx="3012">
                  <c:v>3.4935</c:v>
                </c:pt>
                <c:pt idx="3013">
                  <c:v>3.4930000000000003</c:v>
                </c:pt>
                <c:pt idx="3014">
                  <c:v>3.4925000000000002</c:v>
                </c:pt>
                <c:pt idx="3015">
                  <c:v>3.492</c:v>
                </c:pt>
                <c:pt idx="3016">
                  <c:v>3.4915000000000003</c:v>
                </c:pt>
                <c:pt idx="3017">
                  <c:v>3.4910000000000001</c:v>
                </c:pt>
                <c:pt idx="3018">
                  <c:v>3.4904999999999999</c:v>
                </c:pt>
                <c:pt idx="3019">
                  <c:v>3.49</c:v>
                </c:pt>
                <c:pt idx="3020">
                  <c:v>3.4895</c:v>
                </c:pt>
                <c:pt idx="3021">
                  <c:v>3.4889999999999999</c:v>
                </c:pt>
                <c:pt idx="3022">
                  <c:v>3.4885000000000002</c:v>
                </c:pt>
                <c:pt idx="3023">
                  <c:v>3.4880000000000004</c:v>
                </c:pt>
                <c:pt idx="3024">
                  <c:v>3.4874999999999998</c:v>
                </c:pt>
                <c:pt idx="3025">
                  <c:v>3.4870000000000001</c:v>
                </c:pt>
                <c:pt idx="3026">
                  <c:v>3.4865000000000004</c:v>
                </c:pt>
                <c:pt idx="3027">
                  <c:v>3.4860000000000002</c:v>
                </c:pt>
                <c:pt idx="3028">
                  <c:v>3.4855</c:v>
                </c:pt>
                <c:pt idx="3029">
                  <c:v>3.4850000000000003</c:v>
                </c:pt>
                <c:pt idx="3030">
                  <c:v>3.4845000000000002</c:v>
                </c:pt>
                <c:pt idx="3031">
                  <c:v>3.484</c:v>
                </c:pt>
                <c:pt idx="3032">
                  <c:v>3.4835000000000003</c:v>
                </c:pt>
                <c:pt idx="3033">
                  <c:v>3.4830000000000001</c:v>
                </c:pt>
                <c:pt idx="3034">
                  <c:v>3.4824999999999999</c:v>
                </c:pt>
                <c:pt idx="3035">
                  <c:v>3.4820000000000002</c:v>
                </c:pt>
                <c:pt idx="3036">
                  <c:v>3.4815</c:v>
                </c:pt>
                <c:pt idx="3037">
                  <c:v>3.4809999999999999</c:v>
                </c:pt>
                <c:pt idx="3038">
                  <c:v>3.4805000000000001</c:v>
                </c:pt>
                <c:pt idx="3039">
                  <c:v>3.4800000000000004</c:v>
                </c:pt>
                <c:pt idx="3040">
                  <c:v>3.4794999999999998</c:v>
                </c:pt>
                <c:pt idx="3041">
                  <c:v>3.4790000000000001</c:v>
                </c:pt>
                <c:pt idx="3042">
                  <c:v>3.4785000000000004</c:v>
                </c:pt>
                <c:pt idx="3043">
                  <c:v>3.4780000000000002</c:v>
                </c:pt>
                <c:pt idx="3044">
                  <c:v>3.4775</c:v>
                </c:pt>
                <c:pt idx="3045">
                  <c:v>3.4770000000000003</c:v>
                </c:pt>
                <c:pt idx="3046">
                  <c:v>3.4765000000000001</c:v>
                </c:pt>
                <c:pt idx="3047">
                  <c:v>3.476</c:v>
                </c:pt>
                <c:pt idx="3048">
                  <c:v>3.4755000000000003</c:v>
                </c:pt>
                <c:pt idx="3049">
                  <c:v>3.4750000000000001</c:v>
                </c:pt>
                <c:pt idx="3050">
                  <c:v>3.4744999999999999</c:v>
                </c:pt>
                <c:pt idx="3051">
                  <c:v>3.4740000000000002</c:v>
                </c:pt>
                <c:pt idx="3052">
                  <c:v>3.4735</c:v>
                </c:pt>
                <c:pt idx="3053">
                  <c:v>3.4729999999999999</c:v>
                </c:pt>
                <c:pt idx="3054">
                  <c:v>3.4725000000000001</c:v>
                </c:pt>
                <c:pt idx="3055">
                  <c:v>3.4720000000000004</c:v>
                </c:pt>
                <c:pt idx="3056">
                  <c:v>3.4714999999999998</c:v>
                </c:pt>
                <c:pt idx="3057">
                  <c:v>3.4710000000000001</c:v>
                </c:pt>
                <c:pt idx="3058">
                  <c:v>3.4705000000000004</c:v>
                </c:pt>
                <c:pt idx="3059">
                  <c:v>3.47</c:v>
                </c:pt>
                <c:pt idx="3060">
                  <c:v>3.4695</c:v>
                </c:pt>
                <c:pt idx="3061">
                  <c:v>3.4690000000000003</c:v>
                </c:pt>
                <c:pt idx="3062">
                  <c:v>3.4685000000000001</c:v>
                </c:pt>
                <c:pt idx="3063">
                  <c:v>3.468</c:v>
                </c:pt>
                <c:pt idx="3064">
                  <c:v>3.4675000000000002</c:v>
                </c:pt>
                <c:pt idx="3065">
                  <c:v>3.4670000000000001</c:v>
                </c:pt>
                <c:pt idx="3066">
                  <c:v>3.4664999999999999</c:v>
                </c:pt>
                <c:pt idx="3067">
                  <c:v>3.4660000000000002</c:v>
                </c:pt>
                <c:pt idx="3068">
                  <c:v>3.4655</c:v>
                </c:pt>
                <c:pt idx="3069">
                  <c:v>3.4649999999999999</c:v>
                </c:pt>
                <c:pt idx="3070">
                  <c:v>3.4645000000000001</c:v>
                </c:pt>
                <c:pt idx="3071">
                  <c:v>3.4640000000000004</c:v>
                </c:pt>
                <c:pt idx="3072">
                  <c:v>3.4635000000000002</c:v>
                </c:pt>
                <c:pt idx="3073">
                  <c:v>3.4630000000000001</c:v>
                </c:pt>
                <c:pt idx="3074">
                  <c:v>3.4625000000000004</c:v>
                </c:pt>
                <c:pt idx="3075">
                  <c:v>3.4620000000000002</c:v>
                </c:pt>
                <c:pt idx="3076">
                  <c:v>3.4615</c:v>
                </c:pt>
                <c:pt idx="3077">
                  <c:v>3.4610000000000003</c:v>
                </c:pt>
                <c:pt idx="3078">
                  <c:v>3.4605000000000001</c:v>
                </c:pt>
                <c:pt idx="3079">
                  <c:v>3.46</c:v>
                </c:pt>
                <c:pt idx="3080">
                  <c:v>3.4595000000000002</c:v>
                </c:pt>
                <c:pt idx="3081">
                  <c:v>3.4590000000000001</c:v>
                </c:pt>
                <c:pt idx="3082">
                  <c:v>3.4584999999999999</c:v>
                </c:pt>
                <c:pt idx="3083">
                  <c:v>3.4580000000000002</c:v>
                </c:pt>
                <c:pt idx="3084">
                  <c:v>3.4575000000000005</c:v>
                </c:pt>
                <c:pt idx="3085">
                  <c:v>3.4569999999999999</c:v>
                </c:pt>
                <c:pt idx="3086">
                  <c:v>3.4565000000000001</c:v>
                </c:pt>
                <c:pt idx="3087">
                  <c:v>3.4560000000000004</c:v>
                </c:pt>
                <c:pt idx="3088">
                  <c:v>3.4555000000000002</c:v>
                </c:pt>
                <c:pt idx="3089">
                  <c:v>3.4550000000000001</c:v>
                </c:pt>
                <c:pt idx="3090">
                  <c:v>3.4545000000000003</c:v>
                </c:pt>
                <c:pt idx="3091">
                  <c:v>3.4540000000000002</c:v>
                </c:pt>
                <c:pt idx="3092">
                  <c:v>3.4535</c:v>
                </c:pt>
                <c:pt idx="3093">
                  <c:v>3.4530000000000003</c:v>
                </c:pt>
                <c:pt idx="3094">
                  <c:v>3.4525000000000001</c:v>
                </c:pt>
                <c:pt idx="3095">
                  <c:v>3.452</c:v>
                </c:pt>
                <c:pt idx="3096">
                  <c:v>3.4515000000000002</c:v>
                </c:pt>
                <c:pt idx="3097">
                  <c:v>3.4510000000000001</c:v>
                </c:pt>
                <c:pt idx="3098">
                  <c:v>3.4504999999999999</c:v>
                </c:pt>
                <c:pt idx="3099">
                  <c:v>3.45</c:v>
                </c:pt>
                <c:pt idx="3100">
                  <c:v>3.4495000000000005</c:v>
                </c:pt>
                <c:pt idx="3101">
                  <c:v>3.4489999999999998</c:v>
                </c:pt>
                <c:pt idx="3102">
                  <c:v>3.4485000000000001</c:v>
                </c:pt>
                <c:pt idx="3103">
                  <c:v>3.4480000000000004</c:v>
                </c:pt>
                <c:pt idx="3104">
                  <c:v>3.4475000000000002</c:v>
                </c:pt>
                <c:pt idx="3105">
                  <c:v>3.4470000000000001</c:v>
                </c:pt>
                <c:pt idx="3106">
                  <c:v>3.4465000000000003</c:v>
                </c:pt>
                <c:pt idx="3107">
                  <c:v>3.4460000000000002</c:v>
                </c:pt>
                <c:pt idx="3108">
                  <c:v>3.4455</c:v>
                </c:pt>
                <c:pt idx="3109">
                  <c:v>3.4450000000000003</c:v>
                </c:pt>
                <c:pt idx="3110">
                  <c:v>3.4445000000000001</c:v>
                </c:pt>
                <c:pt idx="3111">
                  <c:v>3.444</c:v>
                </c:pt>
                <c:pt idx="3112">
                  <c:v>3.4435000000000002</c:v>
                </c:pt>
                <c:pt idx="3113">
                  <c:v>3.4430000000000001</c:v>
                </c:pt>
                <c:pt idx="3114">
                  <c:v>3.4424999999999999</c:v>
                </c:pt>
                <c:pt idx="3115">
                  <c:v>3.4420000000000002</c:v>
                </c:pt>
                <c:pt idx="3116">
                  <c:v>3.4415000000000004</c:v>
                </c:pt>
                <c:pt idx="3117">
                  <c:v>3.4409999999999998</c:v>
                </c:pt>
                <c:pt idx="3118">
                  <c:v>3.4405000000000001</c:v>
                </c:pt>
                <c:pt idx="3119">
                  <c:v>3.4400000000000004</c:v>
                </c:pt>
                <c:pt idx="3120">
                  <c:v>3.4395000000000002</c:v>
                </c:pt>
                <c:pt idx="3121">
                  <c:v>3.4390000000000001</c:v>
                </c:pt>
                <c:pt idx="3122">
                  <c:v>3.4385000000000003</c:v>
                </c:pt>
                <c:pt idx="3123">
                  <c:v>3.4380000000000002</c:v>
                </c:pt>
                <c:pt idx="3124">
                  <c:v>3.4375</c:v>
                </c:pt>
                <c:pt idx="3125">
                  <c:v>3.4370000000000003</c:v>
                </c:pt>
                <c:pt idx="3126">
                  <c:v>3.4365000000000001</c:v>
                </c:pt>
                <c:pt idx="3127">
                  <c:v>3.4359999999999999</c:v>
                </c:pt>
                <c:pt idx="3128">
                  <c:v>3.4355000000000002</c:v>
                </c:pt>
                <c:pt idx="3129">
                  <c:v>3.4350000000000001</c:v>
                </c:pt>
                <c:pt idx="3130">
                  <c:v>3.4344999999999999</c:v>
                </c:pt>
                <c:pt idx="3131">
                  <c:v>3.4340000000000002</c:v>
                </c:pt>
                <c:pt idx="3132">
                  <c:v>3.4335000000000004</c:v>
                </c:pt>
                <c:pt idx="3133">
                  <c:v>3.4329999999999998</c:v>
                </c:pt>
                <c:pt idx="3134">
                  <c:v>3.4325000000000001</c:v>
                </c:pt>
                <c:pt idx="3135">
                  <c:v>3.4320000000000004</c:v>
                </c:pt>
                <c:pt idx="3136">
                  <c:v>3.4315000000000002</c:v>
                </c:pt>
                <c:pt idx="3137">
                  <c:v>3.431</c:v>
                </c:pt>
                <c:pt idx="3138">
                  <c:v>3.4305000000000003</c:v>
                </c:pt>
                <c:pt idx="3139">
                  <c:v>3.43</c:v>
                </c:pt>
                <c:pt idx="3140">
                  <c:v>3.4295</c:v>
                </c:pt>
                <c:pt idx="3141">
                  <c:v>3.4290000000000003</c:v>
                </c:pt>
                <c:pt idx="3142">
                  <c:v>3.4285000000000001</c:v>
                </c:pt>
                <c:pt idx="3143">
                  <c:v>3.4279999999999999</c:v>
                </c:pt>
                <c:pt idx="3144">
                  <c:v>3.4275000000000002</c:v>
                </c:pt>
                <c:pt idx="3145">
                  <c:v>3.427</c:v>
                </c:pt>
                <c:pt idx="3146">
                  <c:v>3.4264999999999999</c:v>
                </c:pt>
                <c:pt idx="3147">
                  <c:v>3.4260000000000002</c:v>
                </c:pt>
                <c:pt idx="3148">
                  <c:v>3.4255000000000004</c:v>
                </c:pt>
                <c:pt idx="3149">
                  <c:v>3.4249999999999998</c:v>
                </c:pt>
                <c:pt idx="3150">
                  <c:v>3.4245000000000001</c:v>
                </c:pt>
                <c:pt idx="3151">
                  <c:v>3.4240000000000004</c:v>
                </c:pt>
                <c:pt idx="3152">
                  <c:v>3.4235000000000002</c:v>
                </c:pt>
                <c:pt idx="3153">
                  <c:v>3.423</c:v>
                </c:pt>
                <c:pt idx="3154">
                  <c:v>3.4225000000000003</c:v>
                </c:pt>
                <c:pt idx="3155">
                  <c:v>3.4220000000000002</c:v>
                </c:pt>
                <c:pt idx="3156">
                  <c:v>3.4215</c:v>
                </c:pt>
                <c:pt idx="3157">
                  <c:v>3.4210000000000003</c:v>
                </c:pt>
                <c:pt idx="3158">
                  <c:v>3.4205000000000001</c:v>
                </c:pt>
                <c:pt idx="3159">
                  <c:v>3.42</c:v>
                </c:pt>
                <c:pt idx="3160">
                  <c:v>3.4195000000000002</c:v>
                </c:pt>
                <c:pt idx="3161">
                  <c:v>3.419</c:v>
                </c:pt>
                <c:pt idx="3162">
                  <c:v>3.4184999999999999</c:v>
                </c:pt>
                <c:pt idx="3163">
                  <c:v>3.4180000000000001</c:v>
                </c:pt>
                <c:pt idx="3164">
                  <c:v>3.4175000000000004</c:v>
                </c:pt>
                <c:pt idx="3165">
                  <c:v>3.4169999999999998</c:v>
                </c:pt>
                <c:pt idx="3166">
                  <c:v>3.4165000000000001</c:v>
                </c:pt>
                <c:pt idx="3167">
                  <c:v>3.4160000000000004</c:v>
                </c:pt>
                <c:pt idx="3168">
                  <c:v>3.4155000000000002</c:v>
                </c:pt>
                <c:pt idx="3169">
                  <c:v>3.415</c:v>
                </c:pt>
                <c:pt idx="3170">
                  <c:v>3.4145000000000003</c:v>
                </c:pt>
                <c:pt idx="3171">
                  <c:v>3.4140000000000001</c:v>
                </c:pt>
                <c:pt idx="3172">
                  <c:v>3.4135</c:v>
                </c:pt>
                <c:pt idx="3173">
                  <c:v>3.4130000000000003</c:v>
                </c:pt>
                <c:pt idx="3174">
                  <c:v>3.4125000000000001</c:v>
                </c:pt>
                <c:pt idx="3175">
                  <c:v>3.4119999999999999</c:v>
                </c:pt>
                <c:pt idx="3176">
                  <c:v>3.4115000000000002</c:v>
                </c:pt>
                <c:pt idx="3177">
                  <c:v>3.411</c:v>
                </c:pt>
                <c:pt idx="3178">
                  <c:v>3.4104999999999999</c:v>
                </c:pt>
                <c:pt idx="3179">
                  <c:v>3.41</c:v>
                </c:pt>
                <c:pt idx="3180">
                  <c:v>3.4095000000000004</c:v>
                </c:pt>
                <c:pt idx="3181">
                  <c:v>3.4089999999999998</c:v>
                </c:pt>
                <c:pt idx="3182">
                  <c:v>3.4085000000000001</c:v>
                </c:pt>
                <c:pt idx="3183">
                  <c:v>3.4080000000000004</c:v>
                </c:pt>
                <c:pt idx="3184">
                  <c:v>3.4075000000000002</c:v>
                </c:pt>
                <c:pt idx="3185">
                  <c:v>3.407</c:v>
                </c:pt>
                <c:pt idx="3186">
                  <c:v>3.4065000000000003</c:v>
                </c:pt>
                <c:pt idx="3187">
                  <c:v>3.4060000000000001</c:v>
                </c:pt>
                <c:pt idx="3188">
                  <c:v>3.4055</c:v>
                </c:pt>
                <c:pt idx="3189">
                  <c:v>3.4050000000000002</c:v>
                </c:pt>
                <c:pt idx="3190">
                  <c:v>3.4045000000000001</c:v>
                </c:pt>
                <c:pt idx="3191">
                  <c:v>3.4039999999999999</c:v>
                </c:pt>
                <c:pt idx="3192">
                  <c:v>3.4035000000000002</c:v>
                </c:pt>
                <c:pt idx="3193">
                  <c:v>3.4030000000000005</c:v>
                </c:pt>
                <c:pt idx="3194">
                  <c:v>3.4024999999999999</c:v>
                </c:pt>
                <c:pt idx="3195">
                  <c:v>3.4020000000000001</c:v>
                </c:pt>
                <c:pt idx="3196">
                  <c:v>3.4015000000000004</c:v>
                </c:pt>
                <c:pt idx="3197">
                  <c:v>3.4010000000000002</c:v>
                </c:pt>
                <c:pt idx="3198">
                  <c:v>3.4005000000000001</c:v>
                </c:pt>
                <c:pt idx="3199">
                  <c:v>3.4000000000000004</c:v>
                </c:pt>
                <c:pt idx="3200">
                  <c:v>3.3995000000000002</c:v>
                </c:pt>
                <c:pt idx="3201">
                  <c:v>3.399</c:v>
                </c:pt>
                <c:pt idx="3202">
                  <c:v>3.3985000000000003</c:v>
                </c:pt>
                <c:pt idx="3203">
                  <c:v>3.3980000000000001</c:v>
                </c:pt>
                <c:pt idx="3204">
                  <c:v>3.3975</c:v>
                </c:pt>
                <c:pt idx="3205">
                  <c:v>3.3970000000000002</c:v>
                </c:pt>
                <c:pt idx="3206">
                  <c:v>3.3965000000000001</c:v>
                </c:pt>
                <c:pt idx="3207">
                  <c:v>3.3959999999999999</c:v>
                </c:pt>
                <c:pt idx="3208">
                  <c:v>3.3955000000000002</c:v>
                </c:pt>
                <c:pt idx="3209">
                  <c:v>3.3950000000000005</c:v>
                </c:pt>
                <c:pt idx="3210">
                  <c:v>3.3944999999999999</c:v>
                </c:pt>
                <c:pt idx="3211">
                  <c:v>3.3940000000000001</c:v>
                </c:pt>
                <c:pt idx="3212">
                  <c:v>3.3935000000000004</c:v>
                </c:pt>
                <c:pt idx="3213">
                  <c:v>3.3930000000000002</c:v>
                </c:pt>
                <c:pt idx="3214">
                  <c:v>3.3925000000000001</c:v>
                </c:pt>
                <c:pt idx="3215">
                  <c:v>3.3920000000000003</c:v>
                </c:pt>
                <c:pt idx="3216">
                  <c:v>3.3915000000000002</c:v>
                </c:pt>
                <c:pt idx="3217">
                  <c:v>3.391</c:v>
                </c:pt>
                <c:pt idx="3218">
                  <c:v>3.3905000000000003</c:v>
                </c:pt>
                <c:pt idx="3219">
                  <c:v>3.39</c:v>
                </c:pt>
                <c:pt idx="3220">
                  <c:v>3.3895</c:v>
                </c:pt>
                <c:pt idx="3221">
                  <c:v>3.3890000000000002</c:v>
                </c:pt>
                <c:pt idx="3222">
                  <c:v>3.3885000000000001</c:v>
                </c:pt>
                <c:pt idx="3223">
                  <c:v>3.3879999999999999</c:v>
                </c:pt>
                <c:pt idx="3224">
                  <c:v>3.3875000000000002</c:v>
                </c:pt>
                <c:pt idx="3225">
                  <c:v>3.3870000000000005</c:v>
                </c:pt>
                <c:pt idx="3226">
                  <c:v>3.3864999999999998</c:v>
                </c:pt>
                <c:pt idx="3227">
                  <c:v>3.3860000000000001</c:v>
                </c:pt>
                <c:pt idx="3228">
                  <c:v>3.3855000000000004</c:v>
                </c:pt>
                <c:pt idx="3229">
                  <c:v>3.3850000000000002</c:v>
                </c:pt>
                <c:pt idx="3230">
                  <c:v>3.3845000000000001</c:v>
                </c:pt>
                <c:pt idx="3231">
                  <c:v>3.3840000000000003</c:v>
                </c:pt>
                <c:pt idx="3232">
                  <c:v>3.3835000000000002</c:v>
                </c:pt>
                <c:pt idx="3233">
                  <c:v>3.383</c:v>
                </c:pt>
                <c:pt idx="3234">
                  <c:v>3.3825000000000003</c:v>
                </c:pt>
                <c:pt idx="3235">
                  <c:v>3.3820000000000001</c:v>
                </c:pt>
                <c:pt idx="3236">
                  <c:v>3.3815</c:v>
                </c:pt>
                <c:pt idx="3237">
                  <c:v>3.3810000000000002</c:v>
                </c:pt>
                <c:pt idx="3238">
                  <c:v>3.3805000000000001</c:v>
                </c:pt>
                <c:pt idx="3239">
                  <c:v>3.38</c:v>
                </c:pt>
                <c:pt idx="3240">
                  <c:v>3.3795000000000002</c:v>
                </c:pt>
                <c:pt idx="3241">
                  <c:v>3.3790000000000004</c:v>
                </c:pt>
                <c:pt idx="3242">
                  <c:v>3.3784999999999998</c:v>
                </c:pt>
                <c:pt idx="3243">
                  <c:v>3.3780000000000001</c:v>
                </c:pt>
                <c:pt idx="3244">
                  <c:v>3.3775000000000004</c:v>
                </c:pt>
                <c:pt idx="3245">
                  <c:v>3.3770000000000002</c:v>
                </c:pt>
                <c:pt idx="3246">
                  <c:v>3.3765000000000001</c:v>
                </c:pt>
                <c:pt idx="3247">
                  <c:v>3.3760000000000003</c:v>
                </c:pt>
                <c:pt idx="3248">
                  <c:v>3.3755000000000002</c:v>
                </c:pt>
                <c:pt idx="3249">
                  <c:v>3.375</c:v>
                </c:pt>
                <c:pt idx="3250">
                  <c:v>3.3745000000000003</c:v>
                </c:pt>
                <c:pt idx="3251">
                  <c:v>3.3740000000000001</c:v>
                </c:pt>
                <c:pt idx="3252">
                  <c:v>3.3734999999999999</c:v>
                </c:pt>
                <c:pt idx="3253">
                  <c:v>3.3730000000000002</c:v>
                </c:pt>
                <c:pt idx="3254">
                  <c:v>3.3725000000000001</c:v>
                </c:pt>
                <c:pt idx="3255">
                  <c:v>3.3719999999999999</c:v>
                </c:pt>
                <c:pt idx="3256">
                  <c:v>3.3715000000000002</c:v>
                </c:pt>
                <c:pt idx="3257">
                  <c:v>3.3710000000000004</c:v>
                </c:pt>
                <c:pt idx="3258">
                  <c:v>3.3704999999999998</c:v>
                </c:pt>
                <c:pt idx="3259">
                  <c:v>3.37</c:v>
                </c:pt>
                <c:pt idx="3260">
                  <c:v>3.3695000000000004</c:v>
                </c:pt>
                <c:pt idx="3261">
                  <c:v>3.3690000000000002</c:v>
                </c:pt>
                <c:pt idx="3262">
                  <c:v>3.3685</c:v>
                </c:pt>
                <c:pt idx="3263">
                  <c:v>3.3680000000000003</c:v>
                </c:pt>
                <c:pt idx="3264">
                  <c:v>3.3675000000000002</c:v>
                </c:pt>
                <c:pt idx="3265">
                  <c:v>3.367</c:v>
                </c:pt>
                <c:pt idx="3266">
                  <c:v>3.3665000000000003</c:v>
                </c:pt>
                <c:pt idx="3267">
                  <c:v>3.3660000000000001</c:v>
                </c:pt>
                <c:pt idx="3268">
                  <c:v>3.3654999999999999</c:v>
                </c:pt>
                <c:pt idx="3269">
                  <c:v>3.3650000000000002</c:v>
                </c:pt>
                <c:pt idx="3270">
                  <c:v>3.3645</c:v>
                </c:pt>
                <c:pt idx="3271">
                  <c:v>3.3639999999999999</c:v>
                </c:pt>
                <c:pt idx="3272">
                  <c:v>3.3635000000000002</c:v>
                </c:pt>
                <c:pt idx="3273">
                  <c:v>3.3630000000000004</c:v>
                </c:pt>
                <c:pt idx="3274">
                  <c:v>3.3624999999999998</c:v>
                </c:pt>
                <c:pt idx="3275">
                  <c:v>3.3620000000000001</c:v>
                </c:pt>
                <c:pt idx="3276">
                  <c:v>3.3615000000000004</c:v>
                </c:pt>
                <c:pt idx="3277">
                  <c:v>3.3610000000000002</c:v>
                </c:pt>
                <c:pt idx="3278">
                  <c:v>3.3605</c:v>
                </c:pt>
                <c:pt idx="3279">
                  <c:v>3.3600000000000003</c:v>
                </c:pt>
                <c:pt idx="3280">
                  <c:v>3.3595000000000002</c:v>
                </c:pt>
                <c:pt idx="3281">
                  <c:v>3.359</c:v>
                </c:pt>
                <c:pt idx="3282">
                  <c:v>3.3585000000000003</c:v>
                </c:pt>
                <c:pt idx="3283">
                  <c:v>3.3580000000000001</c:v>
                </c:pt>
                <c:pt idx="3284">
                  <c:v>3.3574999999999999</c:v>
                </c:pt>
                <c:pt idx="3285">
                  <c:v>3.3570000000000002</c:v>
                </c:pt>
                <c:pt idx="3286">
                  <c:v>3.3565</c:v>
                </c:pt>
                <c:pt idx="3287">
                  <c:v>3.3559999999999999</c:v>
                </c:pt>
                <c:pt idx="3288">
                  <c:v>3.3555000000000001</c:v>
                </c:pt>
                <c:pt idx="3289">
                  <c:v>3.3550000000000004</c:v>
                </c:pt>
                <c:pt idx="3290">
                  <c:v>3.3544999999999998</c:v>
                </c:pt>
                <c:pt idx="3291">
                  <c:v>3.3540000000000001</c:v>
                </c:pt>
                <c:pt idx="3292">
                  <c:v>3.3535000000000004</c:v>
                </c:pt>
                <c:pt idx="3293">
                  <c:v>3.3530000000000002</c:v>
                </c:pt>
                <c:pt idx="3294">
                  <c:v>3.3525</c:v>
                </c:pt>
                <c:pt idx="3295">
                  <c:v>3.3520000000000003</c:v>
                </c:pt>
                <c:pt idx="3296">
                  <c:v>3.3515000000000001</c:v>
                </c:pt>
                <c:pt idx="3297">
                  <c:v>3.351</c:v>
                </c:pt>
                <c:pt idx="3298">
                  <c:v>3.3505000000000003</c:v>
                </c:pt>
                <c:pt idx="3299">
                  <c:v>3.35</c:v>
                </c:pt>
                <c:pt idx="3300">
                  <c:v>3.3494999999999999</c:v>
                </c:pt>
                <c:pt idx="3301">
                  <c:v>3.3490000000000002</c:v>
                </c:pt>
                <c:pt idx="3302">
                  <c:v>3.3485000000000005</c:v>
                </c:pt>
                <c:pt idx="3303">
                  <c:v>3.3479999999999999</c:v>
                </c:pt>
                <c:pt idx="3304">
                  <c:v>3.3475000000000001</c:v>
                </c:pt>
                <c:pt idx="3305">
                  <c:v>3.3470000000000004</c:v>
                </c:pt>
                <c:pt idx="3306">
                  <c:v>3.3465000000000003</c:v>
                </c:pt>
                <c:pt idx="3307">
                  <c:v>3.3460000000000001</c:v>
                </c:pt>
                <c:pt idx="3308">
                  <c:v>3.3455000000000004</c:v>
                </c:pt>
                <c:pt idx="3309">
                  <c:v>3.3450000000000002</c:v>
                </c:pt>
                <c:pt idx="3310">
                  <c:v>3.3445</c:v>
                </c:pt>
                <c:pt idx="3311">
                  <c:v>3.3440000000000003</c:v>
                </c:pt>
                <c:pt idx="3312">
                  <c:v>3.3435000000000001</c:v>
                </c:pt>
                <c:pt idx="3313">
                  <c:v>3.343</c:v>
                </c:pt>
                <c:pt idx="3314">
                  <c:v>3.3425000000000002</c:v>
                </c:pt>
                <c:pt idx="3315">
                  <c:v>3.3420000000000001</c:v>
                </c:pt>
                <c:pt idx="3316">
                  <c:v>3.3414999999999999</c:v>
                </c:pt>
                <c:pt idx="3317">
                  <c:v>3.3410000000000002</c:v>
                </c:pt>
                <c:pt idx="3318">
                  <c:v>3.3405000000000005</c:v>
                </c:pt>
                <c:pt idx="3319">
                  <c:v>3.34</c:v>
                </c:pt>
                <c:pt idx="3320">
                  <c:v>3.3395000000000001</c:v>
                </c:pt>
                <c:pt idx="3321">
                  <c:v>3.3390000000000004</c:v>
                </c:pt>
                <c:pt idx="3322">
                  <c:v>3.3385000000000002</c:v>
                </c:pt>
                <c:pt idx="3323">
                  <c:v>3.3380000000000001</c:v>
                </c:pt>
                <c:pt idx="3324">
                  <c:v>3.3375000000000004</c:v>
                </c:pt>
                <c:pt idx="3325">
                  <c:v>3.3370000000000002</c:v>
                </c:pt>
                <c:pt idx="3326">
                  <c:v>3.3365</c:v>
                </c:pt>
                <c:pt idx="3327">
                  <c:v>3.3360000000000003</c:v>
                </c:pt>
                <c:pt idx="3328">
                  <c:v>3.3355000000000001</c:v>
                </c:pt>
                <c:pt idx="3329">
                  <c:v>3.335</c:v>
                </c:pt>
                <c:pt idx="3330">
                  <c:v>3.3345000000000002</c:v>
                </c:pt>
                <c:pt idx="3331">
                  <c:v>3.3340000000000001</c:v>
                </c:pt>
                <c:pt idx="3332">
                  <c:v>3.3334999999999999</c:v>
                </c:pt>
                <c:pt idx="3333">
                  <c:v>3.3330000000000002</c:v>
                </c:pt>
                <c:pt idx="3334">
                  <c:v>3.3325000000000005</c:v>
                </c:pt>
                <c:pt idx="3335">
                  <c:v>3.3319999999999999</c:v>
                </c:pt>
                <c:pt idx="3336">
                  <c:v>3.3315000000000001</c:v>
                </c:pt>
                <c:pt idx="3337">
                  <c:v>3.3310000000000004</c:v>
                </c:pt>
                <c:pt idx="3338">
                  <c:v>3.3305000000000002</c:v>
                </c:pt>
                <c:pt idx="3339">
                  <c:v>3.33</c:v>
                </c:pt>
                <c:pt idx="3340">
                  <c:v>3.3295000000000003</c:v>
                </c:pt>
                <c:pt idx="3341">
                  <c:v>3.3290000000000002</c:v>
                </c:pt>
                <c:pt idx="3342">
                  <c:v>3.3285</c:v>
                </c:pt>
                <c:pt idx="3343">
                  <c:v>3.3280000000000003</c:v>
                </c:pt>
                <c:pt idx="3344">
                  <c:v>3.3275000000000001</c:v>
                </c:pt>
                <c:pt idx="3345">
                  <c:v>3.327</c:v>
                </c:pt>
                <c:pt idx="3346">
                  <c:v>3.3265000000000002</c:v>
                </c:pt>
                <c:pt idx="3347">
                  <c:v>3.3260000000000001</c:v>
                </c:pt>
                <c:pt idx="3348">
                  <c:v>3.3254999999999999</c:v>
                </c:pt>
                <c:pt idx="3349">
                  <c:v>3.3250000000000002</c:v>
                </c:pt>
                <c:pt idx="3350">
                  <c:v>3.3245000000000005</c:v>
                </c:pt>
                <c:pt idx="3351">
                  <c:v>3.3239999999999998</c:v>
                </c:pt>
                <c:pt idx="3352">
                  <c:v>3.3235000000000001</c:v>
                </c:pt>
                <c:pt idx="3353">
                  <c:v>3.3230000000000004</c:v>
                </c:pt>
                <c:pt idx="3354">
                  <c:v>3.3225000000000002</c:v>
                </c:pt>
                <c:pt idx="3355">
                  <c:v>3.3220000000000001</c:v>
                </c:pt>
                <c:pt idx="3356">
                  <c:v>3.3215000000000003</c:v>
                </c:pt>
                <c:pt idx="3357">
                  <c:v>3.3210000000000002</c:v>
                </c:pt>
                <c:pt idx="3358">
                  <c:v>3.3205</c:v>
                </c:pt>
                <c:pt idx="3359">
                  <c:v>3.3200000000000003</c:v>
                </c:pt>
                <c:pt idx="3360">
                  <c:v>3.3195000000000001</c:v>
                </c:pt>
                <c:pt idx="3361">
                  <c:v>3.319</c:v>
                </c:pt>
                <c:pt idx="3362">
                  <c:v>3.3185000000000002</c:v>
                </c:pt>
                <c:pt idx="3363">
                  <c:v>3.3180000000000001</c:v>
                </c:pt>
                <c:pt idx="3364">
                  <c:v>3.3174999999999999</c:v>
                </c:pt>
                <c:pt idx="3365">
                  <c:v>3.3170000000000002</c:v>
                </c:pt>
                <c:pt idx="3366">
                  <c:v>3.3165000000000004</c:v>
                </c:pt>
                <c:pt idx="3367">
                  <c:v>3.3159999999999998</c:v>
                </c:pt>
                <c:pt idx="3368">
                  <c:v>3.3155000000000001</c:v>
                </c:pt>
                <c:pt idx="3369">
                  <c:v>3.3150000000000004</c:v>
                </c:pt>
                <c:pt idx="3370">
                  <c:v>3.3145000000000002</c:v>
                </c:pt>
                <c:pt idx="3371">
                  <c:v>3.3140000000000001</c:v>
                </c:pt>
                <c:pt idx="3372">
                  <c:v>3.3135000000000003</c:v>
                </c:pt>
                <c:pt idx="3373">
                  <c:v>3.3130000000000002</c:v>
                </c:pt>
                <c:pt idx="3374">
                  <c:v>3.3125</c:v>
                </c:pt>
                <c:pt idx="3375">
                  <c:v>3.3120000000000003</c:v>
                </c:pt>
                <c:pt idx="3376">
                  <c:v>3.3115000000000001</c:v>
                </c:pt>
                <c:pt idx="3377">
                  <c:v>3.3109999999999999</c:v>
                </c:pt>
                <c:pt idx="3378">
                  <c:v>3.3105000000000002</c:v>
                </c:pt>
                <c:pt idx="3379">
                  <c:v>3.31</c:v>
                </c:pt>
                <c:pt idx="3380">
                  <c:v>3.3094999999999999</c:v>
                </c:pt>
                <c:pt idx="3381">
                  <c:v>3.3090000000000002</c:v>
                </c:pt>
                <c:pt idx="3382">
                  <c:v>3.3085000000000004</c:v>
                </c:pt>
                <c:pt idx="3383">
                  <c:v>3.3079999999999998</c:v>
                </c:pt>
                <c:pt idx="3384">
                  <c:v>3.3075000000000001</c:v>
                </c:pt>
                <c:pt idx="3385">
                  <c:v>3.3070000000000004</c:v>
                </c:pt>
                <c:pt idx="3386">
                  <c:v>3.3065000000000002</c:v>
                </c:pt>
                <c:pt idx="3387">
                  <c:v>3.306</c:v>
                </c:pt>
                <c:pt idx="3388">
                  <c:v>3.3055000000000003</c:v>
                </c:pt>
                <c:pt idx="3389">
                  <c:v>3.3050000000000002</c:v>
                </c:pt>
                <c:pt idx="3390">
                  <c:v>3.3045</c:v>
                </c:pt>
                <c:pt idx="3391">
                  <c:v>3.3040000000000003</c:v>
                </c:pt>
                <c:pt idx="3392">
                  <c:v>3.3035000000000001</c:v>
                </c:pt>
                <c:pt idx="3393">
                  <c:v>3.3029999999999999</c:v>
                </c:pt>
                <c:pt idx="3394">
                  <c:v>3.3025000000000002</c:v>
                </c:pt>
                <c:pt idx="3395">
                  <c:v>3.302</c:v>
                </c:pt>
                <c:pt idx="3396">
                  <c:v>3.3014999999999999</c:v>
                </c:pt>
                <c:pt idx="3397">
                  <c:v>3.3010000000000002</c:v>
                </c:pt>
                <c:pt idx="3398">
                  <c:v>3.3005000000000004</c:v>
                </c:pt>
                <c:pt idx="3399">
                  <c:v>3.3</c:v>
                </c:pt>
                <c:pt idx="3400">
                  <c:v>3.2995000000000001</c:v>
                </c:pt>
                <c:pt idx="3401">
                  <c:v>3.2990000000000004</c:v>
                </c:pt>
                <c:pt idx="3402">
                  <c:v>3.2985000000000002</c:v>
                </c:pt>
                <c:pt idx="3403">
                  <c:v>3.298</c:v>
                </c:pt>
                <c:pt idx="3404">
                  <c:v>3.2975000000000003</c:v>
                </c:pt>
                <c:pt idx="3405">
                  <c:v>3.2970000000000002</c:v>
                </c:pt>
                <c:pt idx="3406">
                  <c:v>3.2965</c:v>
                </c:pt>
                <c:pt idx="3407">
                  <c:v>3.2960000000000003</c:v>
                </c:pt>
                <c:pt idx="3408">
                  <c:v>3.2955000000000001</c:v>
                </c:pt>
                <c:pt idx="3409">
                  <c:v>3.2949999999999999</c:v>
                </c:pt>
                <c:pt idx="3410">
                  <c:v>3.2945000000000002</c:v>
                </c:pt>
                <c:pt idx="3411">
                  <c:v>3.294</c:v>
                </c:pt>
                <c:pt idx="3412">
                  <c:v>3.2934999999999999</c:v>
                </c:pt>
                <c:pt idx="3413">
                  <c:v>3.2930000000000001</c:v>
                </c:pt>
                <c:pt idx="3414">
                  <c:v>3.2925000000000004</c:v>
                </c:pt>
                <c:pt idx="3415">
                  <c:v>3.2920000000000003</c:v>
                </c:pt>
                <c:pt idx="3416">
                  <c:v>3.2915000000000001</c:v>
                </c:pt>
                <c:pt idx="3417">
                  <c:v>3.2910000000000004</c:v>
                </c:pt>
                <c:pt idx="3418">
                  <c:v>3.2905000000000002</c:v>
                </c:pt>
                <c:pt idx="3419">
                  <c:v>3.29</c:v>
                </c:pt>
                <c:pt idx="3420">
                  <c:v>3.2895000000000003</c:v>
                </c:pt>
                <c:pt idx="3421">
                  <c:v>3.2890000000000001</c:v>
                </c:pt>
                <c:pt idx="3422">
                  <c:v>3.2885</c:v>
                </c:pt>
                <c:pt idx="3423">
                  <c:v>3.2880000000000003</c:v>
                </c:pt>
                <c:pt idx="3424">
                  <c:v>3.2875000000000001</c:v>
                </c:pt>
                <c:pt idx="3425">
                  <c:v>3.2869999999999999</c:v>
                </c:pt>
                <c:pt idx="3426">
                  <c:v>3.2865000000000002</c:v>
                </c:pt>
                <c:pt idx="3427">
                  <c:v>3.2860000000000005</c:v>
                </c:pt>
                <c:pt idx="3428">
                  <c:v>3.2854999999999999</c:v>
                </c:pt>
                <c:pt idx="3429">
                  <c:v>3.2850000000000001</c:v>
                </c:pt>
                <c:pt idx="3430">
                  <c:v>3.2845000000000004</c:v>
                </c:pt>
                <c:pt idx="3431">
                  <c:v>3.2840000000000003</c:v>
                </c:pt>
                <c:pt idx="3432">
                  <c:v>3.2835000000000001</c:v>
                </c:pt>
                <c:pt idx="3433">
                  <c:v>3.2830000000000004</c:v>
                </c:pt>
                <c:pt idx="3434">
                  <c:v>3.2825000000000002</c:v>
                </c:pt>
                <c:pt idx="3435">
                  <c:v>3.282</c:v>
                </c:pt>
                <c:pt idx="3436">
                  <c:v>3.2815000000000003</c:v>
                </c:pt>
                <c:pt idx="3437">
                  <c:v>3.2810000000000001</c:v>
                </c:pt>
                <c:pt idx="3438">
                  <c:v>3.2805</c:v>
                </c:pt>
                <c:pt idx="3439">
                  <c:v>3.2800000000000002</c:v>
                </c:pt>
                <c:pt idx="3440">
                  <c:v>3.2795000000000001</c:v>
                </c:pt>
                <c:pt idx="3441">
                  <c:v>3.2789999999999999</c:v>
                </c:pt>
                <c:pt idx="3442">
                  <c:v>3.2785000000000002</c:v>
                </c:pt>
                <c:pt idx="3443">
                  <c:v>3.2780000000000005</c:v>
                </c:pt>
                <c:pt idx="3444">
                  <c:v>3.2774999999999999</c:v>
                </c:pt>
                <c:pt idx="3445">
                  <c:v>3.2770000000000001</c:v>
                </c:pt>
                <c:pt idx="3446">
                  <c:v>3.2765000000000004</c:v>
                </c:pt>
                <c:pt idx="3447">
                  <c:v>3.2760000000000002</c:v>
                </c:pt>
                <c:pt idx="3448">
                  <c:v>3.2755000000000001</c:v>
                </c:pt>
                <c:pt idx="3449">
                  <c:v>3.2750000000000004</c:v>
                </c:pt>
                <c:pt idx="3450">
                  <c:v>3.2745000000000002</c:v>
                </c:pt>
                <c:pt idx="3451">
                  <c:v>3.274</c:v>
                </c:pt>
                <c:pt idx="3452">
                  <c:v>3.2735000000000003</c:v>
                </c:pt>
                <c:pt idx="3453">
                  <c:v>3.2730000000000001</c:v>
                </c:pt>
                <c:pt idx="3454">
                  <c:v>3.2725</c:v>
                </c:pt>
                <c:pt idx="3455">
                  <c:v>3.2720000000000002</c:v>
                </c:pt>
                <c:pt idx="3456">
                  <c:v>3.2715000000000001</c:v>
                </c:pt>
                <c:pt idx="3457">
                  <c:v>3.2709999999999999</c:v>
                </c:pt>
                <c:pt idx="3458">
                  <c:v>3.2705000000000002</c:v>
                </c:pt>
                <c:pt idx="3459">
                  <c:v>3.2700000000000005</c:v>
                </c:pt>
                <c:pt idx="3460">
                  <c:v>3.2694999999999999</c:v>
                </c:pt>
                <c:pt idx="3461">
                  <c:v>3.2690000000000001</c:v>
                </c:pt>
                <c:pt idx="3462">
                  <c:v>3.2685000000000004</c:v>
                </c:pt>
                <c:pt idx="3463">
                  <c:v>3.2680000000000002</c:v>
                </c:pt>
                <c:pt idx="3464">
                  <c:v>3.2675000000000001</c:v>
                </c:pt>
                <c:pt idx="3465">
                  <c:v>3.2670000000000003</c:v>
                </c:pt>
                <c:pt idx="3466">
                  <c:v>3.2665000000000002</c:v>
                </c:pt>
                <c:pt idx="3467">
                  <c:v>3.266</c:v>
                </c:pt>
                <c:pt idx="3468">
                  <c:v>3.2655000000000003</c:v>
                </c:pt>
                <c:pt idx="3469">
                  <c:v>3.2650000000000001</c:v>
                </c:pt>
                <c:pt idx="3470">
                  <c:v>3.2645</c:v>
                </c:pt>
                <c:pt idx="3471">
                  <c:v>3.2640000000000002</c:v>
                </c:pt>
                <c:pt idx="3472">
                  <c:v>3.2635000000000001</c:v>
                </c:pt>
                <c:pt idx="3473">
                  <c:v>3.2629999999999999</c:v>
                </c:pt>
                <c:pt idx="3474">
                  <c:v>3.2625000000000002</c:v>
                </c:pt>
                <c:pt idx="3475">
                  <c:v>3.2620000000000005</c:v>
                </c:pt>
                <c:pt idx="3476">
                  <c:v>3.2614999999999998</c:v>
                </c:pt>
                <c:pt idx="3477">
                  <c:v>3.2610000000000001</c:v>
                </c:pt>
                <c:pt idx="3478">
                  <c:v>3.2605000000000004</c:v>
                </c:pt>
                <c:pt idx="3479">
                  <c:v>3.2600000000000002</c:v>
                </c:pt>
                <c:pt idx="3480">
                  <c:v>3.2595000000000001</c:v>
                </c:pt>
                <c:pt idx="3481">
                  <c:v>3.2590000000000003</c:v>
                </c:pt>
                <c:pt idx="3482">
                  <c:v>3.2585000000000002</c:v>
                </c:pt>
                <c:pt idx="3483">
                  <c:v>3.258</c:v>
                </c:pt>
                <c:pt idx="3484">
                  <c:v>3.2575000000000003</c:v>
                </c:pt>
                <c:pt idx="3485">
                  <c:v>3.2570000000000001</c:v>
                </c:pt>
                <c:pt idx="3486">
                  <c:v>3.2565</c:v>
                </c:pt>
                <c:pt idx="3487">
                  <c:v>3.2560000000000002</c:v>
                </c:pt>
                <c:pt idx="3488">
                  <c:v>3.2555000000000001</c:v>
                </c:pt>
                <c:pt idx="3489">
                  <c:v>3.2549999999999999</c:v>
                </c:pt>
                <c:pt idx="3490">
                  <c:v>3.2545000000000002</c:v>
                </c:pt>
                <c:pt idx="3491">
                  <c:v>3.2540000000000004</c:v>
                </c:pt>
                <c:pt idx="3492">
                  <c:v>3.2534999999999998</c:v>
                </c:pt>
                <c:pt idx="3493">
                  <c:v>3.2530000000000001</c:v>
                </c:pt>
                <c:pt idx="3494">
                  <c:v>3.2525000000000004</c:v>
                </c:pt>
                <c:pt idx="3495">
                  <c:v>3.2520000000000002</c:v>
                </c:pt>
                <c:pt idx="3496">
                  <c:v>3.2515000000000001</c:v>
                </c:pt>
                <c:pt idx="3497">
                  <c:v>3.2510000000000003</c:v>
                </c:pt>
                <c:pt idx="3498">
                  <c:v>3.2505000000000002</c:v>
                </c:pt>
                <c:pt idx="3499">
                  <c:v>3.25</c:v>
                </c:pt>
                <c:pt idx="3500">
                  <c:v>3.2495000000000003</c:v>
                </c:pt>
                <c:pt idx="3501">
                  <c:v>3.2490000000000001</c:v>
                </c:pt>
                <c:pt idx="3502">
                  <c:v>3.2484999999999999</c:v>
                </c:pt>
                <c:pt idx="3503">
                  <c:v>3.2480000000000002</c:v>
                </c:pt>
                <c:pt idx="3504">
                  <c:v>3.2475000000000001</c:v>
                </c:pt>
                <c:pt idx="3505">
                  <c:v>3.2469999999999999</c:v>
                </c:pt>
                <c:pt idx="3506">
                  <c:v>3.2465000000000002</c:v>
                </c:pt>
                <c:pt idx="3507">
                  <c:v>3.2460000000000004</c:v>
                </c:pt>
                <c:pt idx="3508">
                  <c:v>3.2454999999999998</c:v>
                </c:pt>
                <c:pt idx="3509">
                  <c:v>3.2450000000000001</c:v>
                </c:pt>
                <c:pt idx="3510">
                  <c:v>3.2445000000000004</c:v>
                </c:pt>
                <c:pt idx="3511">
                  <c:v>3.2440000000000002</c:v>
                </c:pt>
                <c:pt idx="3512">
                  <c:v>3.2435</c:v>
                </c:pt>
                <c:pt idx="3513">
                  <c:v>3.2430000000000003</c:v>
                </c:pt>
                <c:pt idx="3514">
                  <c:v>3.2425000000000002</c:v>
                </c:pt>
                <c:pt idx="3515">
                  <c:v>3.242</c:v>
                </c:pt>
                <c:pt idx="3516">
                  <c:v>3.2415000000000003</c:v>
                </c:pt>
                <c:pt idx="3517">
                  <c:v>3.2410000000000001</c:v>
                </c:pt>
                <c:pt idx="3518">
                  <c:v>3.2404999999999999</c:v>
                </c:pt>
                <c:pt idx="3519">
                  <c:v>3.24</c:v>
                </c:pt>
                <c:pt idx="3520">
                  <c:v>3.2395</c:v>
                </c:pt>
                <c:pt idx="3521">
                  <c:v>3.2389999999999999</c:v>
                </c:pt>
                <c:pt idx="3522">
                  <c:v>3.2385000000000002</c:v>
                </c:pt>
                <c:pt idx="3523">
                  <c:v>3.2380000000000004</c:v>
                </c:pt>
                <c:pt idx="3524">
                  <c:v>3.2374999999999998</c:v>
                </c:pt>
                <c:pt idx="3525">
                  <c:v>3.2370000000000001</c:v>
                </c:pt>
                <c:pt idx="3526">
                  <c:v>3.2365000000000004</c:v>
                </c:pt>
                <c:pt idx="3527">
                  <c:v>3.2360000000000002</c:v>
                </c:pt>
                <c:pt idx="3528">
                  <c:v>3.2355</c:v>
                </c:pt>
                <c:pt idx="3529">
                  <c:v>3.2350000000000003</c:v>
                </c:pt>
                <c:pt idx="3530">
                  <c:v>3.2345000000000002</c:v>
                </c:pt>
                <c:pt idx="3531">
                  <c:v>3.234</c:v>
                </c:pt>
                <c:pt idx="3532">
                  <c:v>3.2335000000000003</c:v>
                </c:pt>
                <c:pt idx="3533">
                  <c:v>3.2330000000000001</c:v>
                </c:pt>
                <c:pt idx="3534">
                  <c:v>3.2324999999999999</c:v>
                </c:pt>
                <c:pt idx="3535">
                  <c:v>3.2320000000000002</c:v>
                </c:pt>
                <c:pt idx="3536">
                  <c:v>3.2315000000000005</c:v>
                </c:pt>
                <c:pt idx="3537">
                  <c:v>3.2309999999999999</c:v>
                </c:pt>
                <c:pt idx="3538">
                  <c:v>3.2305000000000001</c:v>
                </c:pt>
                <c:pt idx="3539">
                  <c:v>3.2300000000000004</c:v>
                </c:pt>
                <c:pt idx="3540">
                  <c:v>3.2295000000000003</c:v>
                </c:pt>
                <c:pt idx="3541">
                  <c:v>3.2290000000000001</c:v>
                </c:pt>
                <c:pt idx="3542">
                  <c:v>3.2285000000000004</c:v>
                </c:pt>
                <c:pt idx="3543">
                  <c:v>3.2280000000000002</c:v>
                </c:pt>
                <c:pt idx="3544">
                  <c:v>3.2275</c:v>
                </c:pt>
                <c:pt idx="3545">
                  <c:v>3.2270000000000003</c:v>
                </c:pt>
                <c:pt idx="3546">
                  <c:v>3.2265000000000001</c:v>
                </c:pt>
                <c:pt idx="3547">
                  <c:v>3.226</c:v>
                </c:pt>
                <c:pt idx="3548">
                  <c:v>3.2255000000000003</c:v>
                </c:pt>
                <c:pt idx="3549">
                  <c:v>3.2250000000000001</c:v>
                </c:pt>
                <c:pt idx="3550">
                  <c:v>3.2244999999999999</c:v>
                </c:pt>
                <c:pt idx="3551">
                  <c:v>3.2240000000000002</c:v>
                </c:pt>
                <c:pt idx="3552">
                  <c:v>3.2235000000000005</c:v>
                </c:pt>
                <c:pt idx="3553">
                  <c:v>3.2229999999999999</c:v>
                </c:pt>
                <c:pt idx="3554">
                  <c:v>3.2225000000000001</c:v>
                </c:pt>
                <c:pt idx="3555">
                  <c:v>3.2220000000000004</c:v>
                </c:pt>
                <c:pt idx="3556">
                  <c:v>3.2215000000000003</c:v>
                </c:pt>
                <c:pt idx="3557">
                  <c:v>3.2210000000000001</c:v>
                </c:pt>
                <c:pt idx="3558">
                  <c:v>3.2205000000000004</c:v>
                </c:pt>
                <c:pt idx="3559">
                  <c:v>3.22</c:v>
                </c:pt>
                <c:pt idx="3560">
                  <c:v>3.2195</c:v>
                </c:pt>
                <c:pt idx="3561">
                  <c:v>3.2190000000000003</c:v>
                </c:pt>
                <c:pt idx="3562">
                  <c:v>3.2185000000000001</c:v>
                </c:pt>
                <c:pt idx="3563">
                  <c:v>3.218</c:v>
                </c:pt>
                <c:pt idx="3564">
                  <c:v>3.2175000000000002</c:v>
                </c:pt>
                <c:pt idx="3565">
                  <c:v>3.2170000000000001</c:v>
                </c:pt>
                <c:pt idx="3566">
                  <c:v>3.2164999999999999</c:v>
                </c:pt>
                <c:pt idx="3567">
                  <c:v>3.2160000000000002</c:v>
                </c:pt>
                <c:pt idx="3568">
                  <c:v>3.2155000000000005</c:v>
                </c:pt>
                <c:pt idx="3569">
                  <c:v>3.2149999999999999</c:v>
                </c:pt>
                <c:pt idx="3570">
                  <c:v>3.2145000000000001</c:v>
                </c:pt>
                <c:pt idx="3571">
                  <c:v>3.2140000000000004</c:v>
                </c:pt>
                <c:pt idx="3572">
                  <c:v>3.2135000000000002</c:v>
                </c:pt>
                <c:pt idx="3573">
                  <c:v>3.2130000000000001</c:v>
                </c:pt>
                <c:pt idx="3574">
                  <c:v>3.2125000000000004</c:v>
                </c:pt>
                <c:pt idx="3575">
                  <c:v>3.2120000000000002</c:v>
                </c:pt>
                <c:pt idx="3576">
                  <c:v>3.2115</c:v>
                </c:pt>
                <c:pt idx="3577">
                  <c:v>3.2110000000000003</c:v>
                </c:pt>
                <c:pt idx="3578">
                  <c:v>3.2105000000000001</c:v>
                </c:pt>
                <c:pt idx="3579">
                  <c:v>3.21</c:v>
                </c:pt>
                <c:pt idx="3580">
                  <c:v>3.2095000000000002</c:v>
                </c:pt>
                <c:pt idx="3581">
                  <c:v>3.2090000000000001</c:v>
                </c:pt>
                <c:pt idx="3582">
                  <c:v>3.2084999999999999</c:v>
                </c:pt>
                <c:pt idx="3583">
                  <c:v>3.2080000000000002</c:v>
                </c:pt>
                <c:pt idx="3584">
                  <c:v>3.2075000000000005</c:v>
                </c:pt>
                <c:pt idx="3585">
                  <c:v>3.2069999999999999</c:v>
                </c:pt>
                <c:pt idx="3586">
                  <c:v>3.2065000000000001</c:v>
                </c:pt>
                <c:pt idx="3587">
                  <c:v>3.2060000000000004</c:v>
                </c:pt>
                <c:pt idx="3588">
                  <c:v>3.2055000000000002</c:v>
                </c:pt>
                <c:pt idx="3589">
                  <c:v>3.2050000000000001</c:v>
                </c:pt>
                <c:pt idx="3590">
                  <c:v>3.2045000000000003</c:v>
                </c:pt>
                <c:pt idx="3591">
                  <c:v>3.2040000000000002</c:v>
                </c:pt>
                <c:pt idx="3592">
                  <c:v>3.2035</c:v>
                </c:pt>
                <c:pt idx="3593">
                  <c:v>3.2030000000000003</c:v>
                </c:pt>
                <c:pt idx="3594">
                  <c:v>3.2025000000000001</c:v>
                </c:pt>
                <c:pt idx="3595">
                  <c:v>3.202</c:v>
                </c:pt>
                <c:pt idx="3596">
                  <c:v>3.2015000000000002</c:v>
                </c:pt>
                <c:pt idx="3597">
                  <c:v>3.2010000000000001</c:v>
                </c:pt>
                <c:pt idx="3598">
                  <c:v>3.2004999999999999</c:v>
                </c:pt>
                <c:pt idx="3599">
                  <c:v>3.2</c:v>
                </c:pt>
                <c:pt idx="3600">
                  <c:v>3.1995000000000005</c:v>
                </c:pt>
                <c:pt idx="3601">
                  <c:v>3.1989999999999998</c:v>
                </c:pt>
                <c:pt idx="3602">
                  <c:v>3.1985000000000001</c:v>
                </c:pt>
                <c:pt idx="3603">
                  <c:v>3.1980000000000004</c:v>
                </c:pt>
                <c:pt idx="3604">
                  <c:v>3.1975000000000002</c:v>
                </c:pt>
                <c:pt idx="3605">
                  <c:v>3.1970000000000001</c:v>
                </c:pt>
                <c:pt idx="3606">
                  <c:v>3.1965000000000003</c:v>
                </c:pt>
                <c:pt idx="3607">
                  <c:v>3.1960000000000002</c:v>
                </c:pt>
                <c:pt idx="3608">
                  <c:v>3.1955</c:v>
                </c:pt>
                <c:pt idx="3609">
                  <c:v>3.1950000000000003</c:v>
                </c:pt>
                <c:pt idx="3610">
                  <c:v>3.1945000000000001</c:v>
                </c:pt>
                <c:pt idx="3611">
                  <c:v>3.194</c:v>
                </c:pt>
                <c:pt idx="3612">
                  <c:v>3.1935000000000002</c:v>
                </c:pt>
                <c:pt idx="3613">
                  <c:v>3.1930000000000001</c:v>
                </c:pt>
                <c:pt idx="3614">
                  <c:v>3.1924999999999999</c:v>
                </c:pt>
                <c:pt idx="3615">
                  <c:v>3.1920000000000002</c:v>
                </c:pt>
                <c:pt idx="3616">
                  <c:v>3.1915000000000004</c:v>
                </c:pt>
                <c:pt idx="3617">
                  <c:v>3.1909999999999998</c:v>
                </c:pt>
                <c:pt idx="3618">
                  <c:v>3.1905000000000001</c:v>
                </c:pt>
                <c:pt idx="3619">
                  <c:v>3.1900000000000004</c:v>
                </c:pt>
                <c:pt idx="3620">
                  <c:v>3.1895000000000002</c:v>
                </c:pt>
                <c:pt idx="3621">
                  <c:v>3.1890000000000001</c:v>
                </c:pt>
                <c:pt idx="3622">
                  <c:v>3.1885000000000003</c:v>
                </c:pt>
                <c:pt idx="3623">
                  <c:v>3.1880000000000002</c:v>
                </c:pt>
                <c:pt idx="3624">
                  <c:v>3.1875</c:v>
                </c:pt>
                <c:pt idx="3625">
                  <c:v>3.1870000000000003</c:v>
                </c:pt>
                <c:pt idx="3626">
                  <c:v>3.1865000000000001</c:v>
                </c:pt>
                <c:pt idx="3627">
                  <c:v>3.1859999999999999</c:v>
                </c:pt>
                <c:pt idx="3628">
                  <c:v>3.1855000000000002</c:v>
                </c:pt>
                <c:pt idx="3629">
                  <c:v>3.1850000000000001</c:v>
                </c:pt>
                <c:pt idx="3630">
                  <c:v>3.1844999999999999</c:v>
                </c:pt>
                <c:pt idx="3631">
                  <c:v>3.1840000000000002</c:v>
                </c:pt>
                <c:pt idx="3632">
                  <c:v>3.1835000000000004</c:v>
                </c:pt>
                <c:pt idx="3633">
                  <c:v>3.1829999999999998</c:v>
                </c:pt>
                <c:pt idx="3634">
                  <c:v>3.1825000000000001</c:v>
                </c:pt>
                <c:pt idx="3635">
                  <c:v>3.1820000000000004</c:v>
                </c:pt>
                <c:pt idx="3636">
                  <c:v>3.1815000000000002</c:v>
                </c:pt>
                <c:pt idx="3637">
                  <c:v>3.181</c:v>
                </c:pt>
                <c:pt idx="3638">
                  <c:v>3.1805000000000003</c:v>
                </c:pt>
                <c:pt idx="3639">
                  <c:v>3.18</c:v>
                </c:pt>
                <c:pt idx="3640">
                  <c:v>3.1795</c:v>
                </c:pt>
                <c:pt idx="3641">
                  <c:v>3.1790000000000003</c:v>
                </c:pt>
                <c:pt idx="3642">
                  <c:v>3.1785000000000001</c:v>
                </c:pt>
                <c:pt idx="3643">
                  <c:v>3.1779999999999999</c:v>
                </c:pt>
                <c:pt idx="3644">
                  <c:v>3.1775000000000002</c:v>
                </c:pt>
                <c:pt idx="3645">
                  <c:v>3.1770000000000005</c:v>
                </c:pt>
                <c:pt idx="3646">
                  <c:v>3.1764999999999999</c:v>
                </c:pt>
                <c:pt idx="3647">
                  <c:v>3.1760000000000002</c:v>
                </c:pt>
                <c:pt idx="3648">
                  <c:v>3.1755000000000004</c:v>
                </c:pt>
                <c:pt idx="3649">
                  <c:v>3.1750000000000003</c:v>
                </c:pt>
                <c:pt idx="3650">
                  <c:v>3.1745000000000001</c:v>
                </c:pt>
                <c:pt idx="3651">
                  <c:v>3.1740000000000004</c:v>
                </c:pt>
                <c:pt idx="3652">
                  <c:v>3.1735000000000002</c:v>
                </c:pt>
                <c:pt idx="3653">
                  <c:v>3.173</c:v>
                </c:pt>
                <c:pt idx="3654">
                  <c:v>3.1725000000000003</c:v>
                </c:pt>
                <c:pt idx="3655">
                  <c:v>3.1720000000000002</c:v>
                </c:pt>
                <c:pt idx="3656">
                  <c:v>3.1715</c:v>
                </c:pt>
                <c:pt idx="3657">
                  <c:v>3.1710000000000003</c:v>
                </c:pt>
                <c:pt idx="3658">
                  <c:v>3.1705000000000001</c:v>
                </c:pt>
                <c:pt idx="3659">
                  <c:v>3.17</c:v>
                </c:pt>
                <c:pt idx="3660">
                  <c:v>3.1695000000000002</c:v>
                </c:pt>
                <c:pt idx="3661">
                  <c:v>3.1690000000000005</c:v>
                </c:pt>
                <c:pt idx="3662">
                  <c:v>3.1684999999999999</c:v>
                </c:pt>
                <c:pt idx="3663">
                  <c:v>3.1680000000000001</c:v>
                </c:pt>
                <c:pt idx="3664">
                  <c:v>3.1675000000000004</c:v>
                </c:pt>
                <c:pt idx="3665">
                  <c:v>3.1670000000000003</c:v>
                </c:pt>
                <c:pt idx="3666">
                  <c:v>3.1665000000000001</c:v>
                </c:pt>
                <c:pt idx="3667">
                  <c:v>3.1660000000000004</c:v>
                </c:pt>
                <c:pt idx="3668">
                  <c:v>3.1655000000000002</c:v>
                </c:pt>
                <c:pt idx="3669">
                  <c:v>3.165</c:v>
                </c:pt>
                <c:pt idx="3670">
                  <c:v>3.1645000000000003</c:v>
                </c:pt>
                <c:pt idx="3671">
                  <c:v>3.1640000000000001</c:v>
                </c:pt>
                <c:pt idx="3672">
                  <c:v>3.1635</c:v>
                </c:pt>
                <c:pt idx="3673">
                  <c:v>3.1630000000000003</c:v>
                </c:pt>
                <c:pt idx="3674">
                  <c:v>3.1625000000000001</c:v>
                </c:pt>
                <c:pt idx="3675">
                  <c:v>3.1619999999999999</c:v>
                </c:pt>
                <c:pt idx="3676">
                  <c:v>3.1615000000000002</c:v>
                </c:pt>
                <c:pt idx="3677">
                  <c:v>3.1610000000000005</c:v>
                </c:pt>
                <c:pt idx="3678">
                  <c:v>3.1604999999999999</c:v>
                </c:pt>
                <c:pt idx="3679">
                  <c:v>3.16</c:v>
                </c:pt>
                <c:pt idx="3680">
                  <c:v>3.1595000000000004</c:v>
                </c:pt>
                <c:pt idx="3681">
                  <c:v>3.1590000000000003</c:v>
                </c:pt>
                <c:pt idx="3682">
                  <c:v>3.1585000000000001</c:v>
                </c:pt>
                <c:pt idx="3683">
                  <c:v>3.1580000000000004</c:v>
                </c:pt>
                <c:pt idx="3684">
                  <c:v>3.1575000000000002</c:v>
                </c:pt>
                <c:pt idx="3685">
                  <c:v>3.157</c:v>
                </c:pt>
                <c:pt idx="3686">
                  <c:v>3.1565000000000003</c:v>
                </c:pt>
                <c:pt idx="3687">
                  <c:v>3.1560000000000001</c:v>
                </c:pt>
                <c:pt idx="3688">
                  <c:v>3.1555</c:v>
                </c:pt>
                <c:pt idx="3689">
                  <c:v>3.1550000000000002</c:v>
                </c:pt>
                <c:pt idx="3690">
                  <c:v>3.1545000000000001</c:v>
                </c:pt>
                <c:pt idx="3691">
                  <c:v>3.1539999999999999</c:v>
                </c:pt>
                <c:pt idx="3692">
                  <c:v>3.1535000000000002</c:v>
                </c:pt>
                <c:pt idx="3693">
                  <c:v>3.1530000000000005</c:v>
                </c:pt>
                <c:pt idx="3694">
                  <c:v>3.1524999999999999</c:v>
                </c:pt>
                <c:pt idx="3695">
                  <c:v>3.1520000000000001</c:v>
                </c:pt>
                <c:pt idx="3696">
                  <c:v>3.1515000000000004</c:v>
                </c:pt>
                <c:pt idx="3697">
                  <c:v>3.1510000000000002</c:v>
                </c:pt>
                <c:pt idx="3698">
                  <c:v>3.1505000000000001</c:v>
                </c:pt>
                <c:pt idx="3699">
                  <c:v>3.1500000000000004</c:v>
                </c:pt>
                <c:pt idx="3700">
                  <c:v>3.1495000000000002</c:v>
                </c:pt>
                <c:pt idx="3701">
                  <c:v>3.149</c:v>
                </c:pt>
                <c:pt idx="3702">
                  <c:v>3.1485000000000003</c:v>
                </c:pt>
                <c:pt idx="3703">
                  <c:v>3.1480000000000001</c:v>
                </c:pt>
                <c:pt idx="3704">
                  <c:v>3.1475</c:v>
                </c:pt>
                <c:pt idx="3705">
                  <c:v>3.1470000000000002</c:v>
                </c:pt>
                <c:pt idx="3706">
                  <c:v>3.1465000000000001</c:v>
                </c:pt>
                <c:pt idx="3707">
                  <c:v>3.1459999999999999</c:v>
                </c:pt>
                <c:pt idx="3708">
                  <c:v>3.1455000000000002</c:v>
                </c:pt>
                <c:pt idx="3709">
                  <c:v>3.1450000000000005</c:v>
                </c:pt>
                <c:pt idx="3710">
                  <c:v>3.1444999999999999</c:v>
                </c:pt>
                <c:pt idx="3711">
                  <c:v>3.1440000000000001</c:v>
                </c:pt>
                <c:pt idx="3712">
                  <c:v>3.1435000000000004</c:v>
                </c:pt>
                <c:pt idx="3713">
                  <c:v>3.1430000000000002</c:v>
                </c:pt>
                <c:pt idx="3714">
                  <c:v>3.1425000000000001</c:v>
                </c:pt>
                <c:pt idx="3715">
                  <c:v>3.1420000000000003</c:v>
                </c:pt>
                <c:pt idx="3716">
                  <c:v>3.1415000000000002</c:v>
                </c:pt>
                <c:pt idx="3717">
                  <c:v>3.141</c:v>
                </c:pt>
                <c:pt idx="3718">
                  <c:v>3.1405000000000003</c:v>
                </c:pt>
                <c:pt idx="3719">
                  <c:v>3.14</c:v>
                </c:pt>
                <c:pt idx="3720">
                  <c:v>3.1395</c:v>
                </c:pt>
                <c:pt idx="3721">
                  <c:v>3.1390000000000002</c:v>
                </c:pt>
                <c:pt idx="3722">
                  <c:v>3.1385000000000001</c:v>
                </c:pt>
                <c:pt idx="3723">
                  <c:v>3.1379999999999999</c:v>
                </c:pt>
                <c:pt idx="3724">
                  <c:v>3.1375000000000002</c:v>
                </c:pt>
                <c:pt idx="3725">
                  <c:v>3.1370000000000005</c:v>
                </c:pt>
                <c:pt idx="3726">
                  <c:v>3.1364999999999998</c:v>
                </c:pt>
                <c:pt idx="3727">
                  <c:v>3.1360000000000001</c:v>
                </c:pt>
                <c:pt idx="3728">
                  <c:v>3.1355000000000004</c:v>
                </c:pt>
                <c:pt idx="3729">
                  <c:v>3.1350000000000002</c:v>
                </c:pt>
                <c:pt idx="3730">
                  <c:v>3.1345000000000001</c:v>
                </c:pt>
                <c:pt idx="3731">
                  <c:v>3.1340000000000003</c:v>
                </c:pt>
                <c:pt idx="3732">
                  <c:v>3.1335000000000002</c:v>
                </c:pt>
                <c:pt idx="3733">
                  <c:v>3.133</c:v>
                </c:pt>
                <c:pt idx="3734">
                  <c:v>3.1325000000000003</c:v>
                </c:pt>
                <c:pt idx="3735">
                  <c:v>3.1320000000000001</c:v>
                </c:pt>
                <c:pt idx="3736">
                  <c:v>3.1315</c:v>
                </c:pt>
                <c:pt idx="3737">
                  <c:v>3.1310000000000002</c:v>
                </c:pt>
                <c:pt idx="3738">
                  <c:v>3.1305000000000001</c:v>
                </c:pt>
                <c:pt idx="3739">
                  <c:v>3.13</c:v>
                </c:pt>
                <c:pt idx="3740">
                  <c:v>3.1295000000000002</c:v>
                </c:pt>
                <c:pt idx="3741">
                  <c:v>3.1290000000000004</c:v>
                </c:pt>
                <c:pt idx="3742">
                  <c:v>3.1284999999999998</c:v>
                </c:pt>
                <c:pt idx="3743">
                  <c:v>3.1280000000000001</c:v>
                </c:pt>
                <c:pt idx="3744">
                  <c:v>3.1275000000000004</c:v>
                </c:pt>
                <c:pt idx="3745">
                  <c:v>3.1270000000000002</c:v>
                </c:pt>
                <c:pt idx="3746">
                  <c:v>3.1265000000000001</c:v>
                </c:pt>
                <c:pt idx="3747">
                  <c:v>3.1260000000000003</c:v>
                </c:pt>
                <c:pt idx="3748">
                  <c:v>3.1255000000000002</c:v>
                </c:pt>
                <c:pt idx="3749">
                  <c:v>3.125</c:v>
                </c:pt>
                <c:pt idx="3750">
                  <c:v>3.1245000000000003</c:v>
                </c:pt>
                <c:pt idx="3751">
                  <c:v>3.1240000000000001</c:v>
                </c:pt>
                <c:pt idx="3752">
                  <c:v>3.1234999999999999</c:v>
                </c:pt>
                <c:pt idx="3753">
                  <c:v>3.1230000000000002</c:v>
                </c:pt>
                <c:pt idx="3754">
                  <c:v>3.1225000000000005</c:v>
                </c:pt>
                <c:pt idx="3755">
                  <c:v>3.1219999999999999</c:v>
                </c:pt>
                <c:pt idx="3756">
                  <c:v>3.1215000000000002</c:v>
                </c:pt>
                <c:pt idx="3757">
                  <c:v>3.1210000000000004</c:v>
                </c:pt>
                <c:pt idx="3758">
                  <c:v>3.1205000000000003</c:v>
                </c:pt>
                <c:pt idx="3759">
                  <c:v>3.12</c:v>
                </c:pt>
                <c:pt idx="3760">
                  <c:v>3.1195000000000004</c:v>
                </c:pt>
                <c:pt idx="3761">
                  <c:v>3.1190000000000002</c:v>
                </c:pt>
                <c:pt idx="3762">
                  <c:v>3.1185</c:v>
                </c:pt>
                <c:pt idx="3763">
                  <c:v>3.1180000000000003</c:v>
                </c:pt>
                <c:pt idx="3764">
                  <c:v>3.1175000000000002</c:v>
                </c:pt>
                <c:pt idx="3765">
                  <c:v>3.117</c:v>
                </c:pt>
                <c:pt idx="3766">
                  <c:v>3.1165000000000003</c:v>
                </c:pt>
                <c:pt idx="3767">
                  <c:v>3.1160000000000001</c:v>
                </c:pt>
                <c:pt idx="3768">
                  <c:v>3.1154999999999999</c:v>
                </c:pt>
                <c:pt idx="3769">
                  <c:v>3.1150000000000002</c:v>
                </c:pt>
                <c:pt idx="3770">
                  <c:v>3.1145000000000005</c:v>
                </c:pt>
                <c:pt idx="3771">
                  <c:v>3.1139999999999999</c:v>
                </c:pt>
                <c:pt idx="3772">
                  <c:v>3.1135000000000002</c:v>
                </c:pt>
                <c:pt idx="3773">
                  <c:v>3.1130000000000004</c:v>
                </c:pt>
                <c:pt idx="3774">
                  <c:v>3.1125000000000003</c:v>
                </c:pt>
                <c:pt idx="3775">
                  <c:v>3.1120000000000001</c:v>
                </c:pt>
                <c:pt idx="3776">
                  <c:v>3.1115000000000004</c:v>
                </c:pt>
                <c:pt idx="3777">
                  <c:v>3.1110000000000002</c:v>
                </c:pt>
                <c:pt idx="3778">
                  <c:v>3.1105</c:v>
                </c:pt>
                <c:pt idx="3779">
                  <c:v>3.1100000000000003</c:v>
                </c:pt>
                <c:pt idx="3780">
                  <c:v>3.1095000000000002</c:v>
                </c:pt>
                <c:pt idx="3781">
                  <c:v>3.109</c:v>
                </c:pt>
                <c:pt idx="3782">
                  <c:v>3.1085000000000003</c:v>
                </c:pt>
                <c:pt idx="3783">
                  <c:v>3.1080000000000001</c:v>
                </c:pt>
                <c:pt idx="3784">
                  <c:v>3.1074999999999999</c:v>
                </c:pt>
                <c:pt idx="3785">
                  <c:v>3.1070000000000002</c:v>
                </c:pt>
                <c:pt idx="3786">
                  <c:v>3.1065000000000005</c:v>
                </c:pt>
                <c:pt idx="3787">
                  <c:v>3.1059999999999999</c:v>
                </c:pt>
                <c:pt idx="3788">
                  <c:v>3.1055000000000001</c:v>
                </c:pt>
                <c:pt idx="3789">
                  <c:v>3.1050000000000004</c:v>
                </c:pt>
                <c:pt idx="3790">
                  <c:v>3.1045000000000003</c:v>
                </c:pt>
                <c:pt idx="3791">
                  <c:v>3.1040000000000001</c:v>
                </c:pt>
                <c:pt idx="3792">
                  <c:v>3.1035000000000004</c:v>
                </c:pt>
                <c:pt idx="3793">
                  <c:v>3.1030000000000002</c:v>
                </c:pt>
                <c:pt idx="3794">
                  <c:v>3.1025</c:v>
                </c:pt>
                <c:pt idx="3795">
                  <c:v>3.1020000000000003</c:v>
                </c:pt>
                <c:pt idx="3796">
                  <c:v>3.1015000000000001</c:v>
                </c:pt>
                <c:pt idx="3797">
                  <c:v>3.101</c:v>
                </c:pt>
                <c:pt idx="3798">
                  <c:v>3.1005000000000003</c:v>
                </c:pt>
                <c:pt idx="3799">
                  <c:v>3.1</c:v>
                </c:pt>
                <c:pt idx="3800">
                  <c:v>3.0994999999999999</c:v>
                </c:pt>
                <c:pt idx="3801">
                  <c:v>3.0990000000000002</c:v>
                </c:pt>
                <c:pt idx="3802">
                  <c:v>3.0985000000000005</c:v>
                </c:pt>
                <c:pt idx="3803">
                  <c:v>3.0979999999999999</c:v>
                </c:pt>
                <c:pt idx="3804">
                  <c:v>3.0975000000000001</c:v>
                </c:pt>
                <c:pt idx="3805">
                  <c:v>3.0970000000000004</c:v>
                </c:pt>
                <c:pt idx="3806">
                  <c:v>3.0965000000000003</c:v>
                </c:pt>
                <c:pt idx="3807">
                  <c:v>3.0960000000000001</c:v>
                </c:pt>
                <c:pt idx="3808">
                  <c:v>3.0955000000000004</c:v>
                </c:pt>
                <c:pt idx="3809">
                  <c:v>3.0950000000000002</c:v>
                </c:pt>
                <c:pt idx="3810">
                  <c:v>3.0945</c:v>
                </c:pt>
                <c:pt idx="3811">
                  <c:v>3.0940000000000003</c:v>
                </c:pt>
                <c:pt idx="3812">
                  <c:v>3.0935000000000001</c:v>
                </c:pt>
                <c:pt idx="3813">
                  <c:v>3.093</c:v>
                </c:pt>
                <c:pt idx="3814">
                  <c:v>3.0925000000000002</c:v>
                </c:pt>
                <c:pt idx="3815">
                  <c:v>3.0920000000000001</c:v>
                </c:pt>
                <c:pt idx="3816">
                  <c:v>3.0914999999999999</c:v>
                </c:pt>
                <c:pt idx="3817">
                  <c:v>3.0910000000000002</c:v>
                </c:pt>
                <c:pt idx="3818">
                  <c:v>3.0905000000000005</c:v>
                </c:pt>
                <c:pt idx="3819">
                  <c:v>3.09</c:v>
                </c:pt>
                <c:pt idx="3820">
                  <c:v>3.0895000000000001</c:v>
                </c:pt>
                <c:pt idx="3821">
                  <c:v>3.0890000000000004</c:v>
                </c:pt>
                <c:pt idx="3822">
                  <c:v>3.0885000000000002</c:v>
                </c:pt>
                <c:pt idx="3823">
                  <c:v>3.0880000000000001</c:v>
                </c:pt>
                <c:pt idx="3824">
                  <c:v>3.0875000000000004</c:v>
                </c:pt>
                <c:pt idx="3825">
                  <c:v>3.0870000000000002</c:v>
                </c:pt>
                <c:pt idx="3826">
                  <c:v>3.0865</c:v>
                </c:pt>
                <c:pt idx="3827">
                  <c:v>3.0860000000000003</c:v>
                </c:pt>
                <c:pt idx="3828">
                  <c:v>3.0855000000000001</c:v>
                </c:pt>
                <c:pt idx="3829">
                  <c:v>3.085</c:v>
                </c:pt>
                <c:pt idx="3830">
                  <c:v>3.0845000000000002</c:v>
                </c:pt>
                <c:pt idx="3831">
                  <c:v>3.0840000000000001</c:v>
                </c:pt>
                <c:pt idx="3832">
                  <c:v>3.0834999999999999</c:v>
                </c:pt>
                <c:pt idx="3833">
                  <c:v>3.0830000000000002</c:v>
                </c:pt>
                <c:pt idx="3834">
                  <c:v>3.0825000000000005</c:v>
                </c:pt>
                <c:pt idx="3835">
                  <c:v>3.0819999999999999</c:v>
                </c:pt>
                <c:pt idx="3836">
                  <c:v>3.0815000000000001</c:v>
                </c:pt>
                <c:pt idx="3837">
                  <c:v>3.0810000000000004</c:v>
                </c:pt>
                <c:pt idx="3838">
                  <c:v>3.0805000000000002</c:v>
                </c:pt>
                <c:pt idx="3839">
                  <c:v>3.08</c:v>
                </c:pt>
                <c:pt idx="3840">
                  <c:v>3.0795000000000003</c:v>
                </c:pt>
                <c:pt idx="3841">
                  <c:v>3.0790000000000002</c:v>
                </c:pt>
                <c:pt idx="3842">
                  <c:v>3.0785</c:v>
                </c:pt>
                <c:pt idx="3843">
                  <c:v>3.0780000000000003</c:v>
                </c:pt>
                <c:pt idx="3844">
                  <c:v>3.0775000000000001</c:v>
                </c:pt>
                <c:pt idx="3845">
                  <c:v>3.077</c:v>
                </c:pt>
                <c:pt idx="3846">
                  <c:v>3.0765000000000002</c:v>
                </c:pt>
                <c:pt idx="3847">
                  <c:v>3.0760000000000001</c:v>
                </c:pt>
                <c:pt idx="3848">
                  <c:v>3.0754999999999999</c:v>
                </c:pt>
                <c:pt idx="3849">
                  <c:v>3.0750000000000002</c:v>
                </c:pt>
                <c:pt idx="3850">
                  <c:v>3.0745000000000005</c:v>
                </c:pt>
                <c:pt idx="3851">
                  <c:v>3.0739999999999998</c:v>
                </c:pt>
                <c:pt idx="3852">
                  <c:v>3.0735000000000001</c:v>
                </c:pt>
                <c:pt idx="3853">
                  <c:v>3.0730000000000004</c:v>
                </c:pt>
                <c:pt idx="3854">
                  <c:v>3.0725000000000002</c:v>
                </c:pt>
                <c:pt idx="3855">
                  <c:v>3.0720000000000001</c:v>
                </c:pt>
                <c:pt idx="3856">
                  <c:v>3.0715000000000003</c:v>
                </c:pt>
                <c:pt idx="3857">
                  <c:v>3.0710000000000002</c:v>
                </c:pt>
                <c:pt idx="3858">
                  <c:v>3.0705</c:v>
                </c:pt>
                <c:pt idx="3859">
                  <c:v>3.0700000000000003</c:v>
                </c:pt>
                <c:pt idx="3860">
                  <c:v>3.0695000000000001</c:v>
                </c:pt>
                <c:pt idx="3861">
                  <c:v>3.069</c:v>
                </c:pt>
                <c:pt idx="3862">
                  <c:v>3.0685000000000002</c:v>
                </c:pt>
                <c:pt idx="3863">
                  <c:v>3.0680000000000001</c:v>
                </c:pt>
                <c:pt idx="3864">
                  <c:v>3.0674999999999999</c:v>
                </c:pt>
                <c:pt idx="3865">
                  <c:v>3.0670000000000002</c:v>
                </c:pt>
                <c:pt idx="3866">
                  <c:v>3.0665000000000004</c:v>
                </c:pt>
                <c:pt idx="3867">
                  <c:v>3.0659999999999998</c:v>
                </c:pt>
                <c:pt idx="3868">
                  <c:v>3.0655000000000001</c:v>
                </c:pt>
                <c:pt idx="3869">
                  <c:v>3.0650000000000004</c:v>
                </c:pt>
                <c:pt idx="3870">
                  <c:v>3.0645000000000002</c:v>
                </c:pt>
                <c:pt idx="3871">
                  <c:v>3.0640000000000001</c:v>
                </c:pt>
                <c:pt idx="3872">
                  <c:v>3.0635000000000003</c:v>
                </c:pt>
                <c:pt idx="3873">
                  <c:v>3.0630000000000002</c:v>
                </c:pt>
                <c:pt idx="3874">
                  <c:v>3.0625</c:v>
                </c:pt>
                <c:pt idx="3875">
                  <c:v>3.0620000000000003</c:v>
                </c:pt>
                <c:pt idx="3876">
                  <c:v>3.0615000000000001</c:v>
                </c:pt>
                <c:pt idx="3877">
                  <c:v>3.0609999999999999</c:v>
                </c:pt>
                <c:pt idx="3878">
                  <c:v>3.0605000000000002</c:v>
                </c:pt>
                <c:pt idx="3879">
                  <c:v>3.0600000000000005</c:v>
                </c:pt>
                <c:pt idx="3880">
                  <c:v>3.0594999999999999</c:v>
                </c:pt>
                <c:pt idx="3881">
                  <c:v>3.0590000000000002</c:v>
                </c:pt>
                <c:pt idx="3882">
                  <c:v>3.0585000000000004</c:v>
                </c:pt>
                <c:pt idx="3883">
                  <c:v>3.0580000000000003</c:v>
                </c:pt>
                <c:pt idx="3884">
                  <c:v>3.0575000000000001</c:v>
                </c:pt>
                <c:pt idx="3885">
                  <c:v>3.0570000000000004</c:v>
                </c:pt>
                <c:pt idx="3886">
                  <c:v>3.0565000000000002</c:v>
                </c:pt>
                <c:pt idx="3887">
                  <c:v>3.056</c:v>
                </c:pt>
                <c:pt idx="3888">
                  <c:v>3.0555000000000003</c:v>
                </c:pt>
                <c:pt idx="3889">
                  <c:v>3.0550000000000002</c:v>
                </c:pt>
                <c:pt idx="3890">
                  <c:v>3.0545</c:v>
                </c:pt>
                <c:pt idx="3891">
                  <c:v>3.0540000000000003</c:v>
                </c:pt>
                <c:pt idx="3892">
                  <c:v>3.0535000000000001</c:v>
                </c:pt>
                <c:pt idx="3893">
                  <c:v>3.0529999999999999</c:v>
                </c:pt>
                <c:pt idx="3894">
                  <c:v>3.0525000000000002</c:v>
                </c:pt>
                <c:pt idx="3895">
                  <c:v>3.0520000000000005</c:v>
                </c:pt>
                <c:pt idx="3896">
                  <c:v>3.0514999999999999</c:v>
                </c:pt>
                <c:pt idx="3897">
                  <c:v>3.0510000000000002</c:v>
                </c:pt>
                <c:pt idx="3898">
                  <c:v>3.0505000000000004</c:v>
                </c:pt>
                <c:pt idx="3899">
                  <c:v>3.0500000000000003</c:v>
                </c:pt>
                <c:pt idx="3900">
                  <c:v>3.0495000000000001</c:v>
                </c:pt>
                <c:pt idx="3901">
                  <c:v>3.0490000000000004</c:v>
                </c:pt>
                <c:pt idx="3902">
                  <c:v>3.0485000000000002</c:v>
                </c:pt>
                <c:pt idx="3903">
                  <c:v>3.048</c:v>
                </c:pt>
                <c:pt idx="3904">
                  <c:v>3.0475000000000003</c:v>
                </c:pt>
                <c:pt idx="3905">
                  <c:v>3.0470000000000002</c:v>
                </c:pt>
                <c:pt idx="3906">
                  <c:v>3.0465</c:v>
                </c:pt>
                <c:pt idx="3907">
                  <c:v>3.0460000000000003</c:v>
                </c:pt>
                <c:pt idx="3908">
                  <c:v>3.0455000000000001</c:v>
                </c:pt>
                <c:pt idx="3909">
                  <c:v>3.0449999999999999</c:v>
                </c:pt>
                <c:pt idx="3910">
                  <c:v>3.0445000000000002</c:v>
                </c:pt>
                <c:pt idx="3911">
                  <c:v>3.0440000000000005</c:v>
                </c:pt>
                <c:pt idx="3912">
                  <c:v>3.0434999999999999</c:v>
                </c:pt>
                <c:pt idx="3913">
                  <c:v>3.0430000000000001</c:v>
                </c:pt>
                <c:pt idx="3914">
                  <c:v>3.0425000000000004</c:v>
                </c:pt>
                <c:pt idx="3915">
                  <c:v>3.0420000000000003</c:v>
                </c:pt>
                <c:pt idx="3916">
                  <c:v>3.0415000000000001</c:v>
                </c:pt>
                <c:pt idx="3917">
                  <c:v>3.0410000000000004</c:v>
                </c:pt>
                <c:pt idx="3918">
                  <c:v>3.0405000000000002</c:v>
                </c:pt>
                <c:pt idx="3919">
                  <c:v>3.04</c:v>
                </c:pt>
                <c:pt idx="3920">
                  <c:v>3.0395000000000003</c:v>
                </c:pt>
                <c:pt idx="3921">
                  <c:v>3.0390000000000001</c:v>
                </c:pt>
                <c:pt idx="3922">
                  <c:v>3.0385</c:v>
                </c:pt>
                <c:pt idx="3923">
                  <c:v>3.0380000000000003</c:v>
                </c:pt>
                <c:pt idx="3924">
                  <c:v>3.0375000000000001</c:v>
                </c:pt>
                <c:pt idx="3925">
                  <c:v>3.0369999999999999</c:v>
                </c:pt>
                <c:pt idx="3926">
                  <c:v>3.0365000000000002</c:v>
                </c:pt>
                <c:pt idx="3927">
                  <c:v>3.0360000000000005</c:v>
                </c:pt>
                <c:pt idx="3928">
                  <c:v>3.0354999999999999</c:v>
                </c:pt>
                <c:pt idx="3929">
                  <c:v>3.0350000000000001</c:v>
                </c:pt>
                <c:pt idx="3930">
                  <c:v>3.0345000000000004</c:v>
                </c:pt>
                <c:pt idx="3931">
                  <c:v>3.0340000000000003</c:v>
                </c:pt>
                <c:pt idx="3932">
                  <c:v>3.0335000000000001</c:v>
                </c:pt>
                <c:pt idx="3933">
                  <c:v>3.0330000000000004</c:v>
                </c:pt>
                <c:pt idx="3934">
                  <c:v>3.0325000000000002</c:v>
                </c:pt>
                <c:pt idx="3935">
                  <c:v>3.032</c:v>
                </c:pt>
                <c:pt idx="3936">
                  <c:v>3.0315000000000003</c:v>
                </c:pt>
                <c:pt idx="3937">
                  <c:v>3.0310000000000001</c:v>
                </c:pt>
                <c:pt idx="3938">
                  <c:v>3.0305</c:v>
                </c:pt>
                <c:pt idx="3939">
                  <c:v>3.0300000000000002</c:v>
                </c:pt>
                <c:pt idx="3940">
                  <c:v>3.0295000000000001</c:v>
                </c:pt>
                <c:pt idx="3941">
                  <c:v>3.0289999999999999</c:v>
                </c:pt>
                <c:pt idx="3942">
                  <c:v>3.0285000000000002</c:v>
                </c:pt>
                <c:pt idx="3943">
                  <c:v>3.0280000000000005</c:v>
                </c:pt>
                <c:pt idx="3944">
                  <c:v>3.0274999999999999</c:v>
                </c:pt>
                <c:pt idx="3945">
                  <c:v>3.0270000000000001</c:v>
                </c:pt>
                <c:pt idx="3946">
                  <c:v>3.0265000000000004</c:v>
                </c:pt>
                <c:pt idx="3947">
                  <c:v>3.0260000000000002</c:v>
                </c:pt>
                <c:pt idx="3948">
                  <c:v>3.0255000000000001</c:v>
                </c:pt>
                <c:pt idx="3949">
                  <c:v>3.0250000000000004</c:v>
                </c:pt>
                <c:pt idx="3950">
                  <c:v>3.0245000000000002</c:v>
                </c:pt>
                <c:pt idx="3951">
                  <c:v>3.024</c:v>
                </c:pt>
                <c:pt idx="3952">
                  <c:v>3.0235000000000003</c:v>
                </c:pt>
                <c:pt idx="3953">
                  <c:v>3.0230000000000001</c:v>
                </c:pt>
                <c:pt idx="3954">
                  <c:v>3.0225</c:v>
                </c:pt>
                <c:pt idx="3955">
                  <c:v>3.0220000000000002</c:v>
                </c:pt>
                <c:pt idx="3956">
                  <c:v>3.0215000000000001</c:v>
                </c:pt>
                <c:pt idx="3957">
                  <c:v>3.0209999999999999</c:v>
                </c:pt>
                <c:pt idx="3958">
                  <c:v>3.0205000000000002</c:v>
                </c:pt>
                <c:pt idx="3959">
                  <c:v>3.0200000000000005</c:v>
                </c:pt>
                <c:pt idx="3960">
                  <c:v>3.0194999999999999</c:v>
                </c:pt>
                <c:pt idx="3961">
                  <c:v>3.0190000000000001</c:v>
                </c:pt>
                <c:pt idx="3962">
                  <c:v>3.0185000000000004</c:v>
                </c:pt>
                <c:pt idx="3963">
                  <c:v>3.0180000000000002</c:v>
                </c:pt>
                <c:pt idx="3964">
                  <c:v>3.0175000000000001</c:v>
                </c:pt>
                <c:pt idx="3965">
                  <c:v>3.0170000000000003</c:v>
                </c:pt>
                <c:pt idx="3966">
                  <c:v>3.0165000000000002</c:v>
                </c:pt>
                <c:pt idx="3967">
                  <c:v>3.016</c:v>
                </c:pt>
                <c:pt idx="3968">
                  <c:v>3.0155000000000003</c:v>
                </c:pt>
                <c:pt idx="3969">
                  <c:v>3.0150000000000001</c:v>
                </c:pt>
                <c:pt idx="3970">
                  <c:v>3.0145</c:v>
                </c:pt>
                <c:pt idx="3971">
                  <c:v>3.0140000000000002</c:v>
                </c:pt>
                <c:pt idx="3972">
                  <c:v>3.0135000000000001</c:v>
                </c:pt>
                <c:pt idx="3973">
                  <c:v>3.0129999999999999</c:v>
                </c:pt>
                <c:pt idx="3974">
                  <c:v>3.0125000000000002</c:v>
                </c:pt>
                <c:pt idx="3975">
                  <c:v>3.0120000000000005</c:v>
                </c:pt>
                <c:pt idx="3976">
                  <c:v>3.0114999999999998</c:v>
                </c:pt>
                <c:pt idx="3977">
                  <c:v>3.0110000000000001</c:v>
                </c:pt>
                <c:pt idx="3978">
                  <c:v>3.0105000000000004</c:v>
                </c:pt>
                <c:pt idx="3979">
                  <c:v>3.0100000000000002</c:v>
                </c:pt>
                <c:pt idx="3980">
                  <c:v>3.0095000000000001</c:v>
                </c:pt>
                <c:pt idx="3981">
                  <c:v>3.0090000000000003</c:v>
                </c:pt>
                <c:pt idx="3982">
                  <c:v>3.0085000000000002</c:v>
                </c:pt>
                <c:pt idx="3983">
                  <c:v>3.008</c:v>
                </c:pt>
                <c:pt idx="3984">
                  <c:v>3.0075000000000003</c:v>
                </c:pt>
                <c:pt idx="3985">
                  <c:v>3.0070000000000001</c:v>
                </c:pt>
                <c:pt idx="3986">
                  <c:v>3.0065</c:v>
                </c:pt>
                <c:pt idx="3987">
                  <c:v>3.0060000000000002</c:v>
                </c:pt>
                <c:pt idx="3988">
                  <c:v>3.0055000000000005</c:v>
                </c:pt>
                <c:pt idx="3989">
                  <c:v>3.0049999999999999</c:v>
                </c:pt>
                <c:pt idx="3990">
                  <c:v>3.0045000000000002</c:v>
                </c:pt>
                <c:pt idx="3991">
                  <c:v>3.0040000000000004</c:v>
                </c:pt>
                <c:pt idx="3992">
                  <c:v>3.0035000000000003</c:v>
                </c:pt>
                <c:pt idx="3993">
                  <c:v>3.0030000000000001</c:v>
                </c:pt>
                <c:pt idx="3994">
                  <c:v>3.0025000000000004</c:v>
                </c:pt>
                <c:pt idx="3995">
                  <c:v>3.0020000000000002</c:v>
                </c:pt>
                <c:pt idx="3996">
                  <c:v>3.0015000000000001</c:v>
                </c:pt>
                <c:pt idx="3997">
                  <c:v>3.0010000000000003</c:v>
                </c:pt>
                <c:pt idx="3998">
                  <c:v>3.0005000000000002</c:v>
                </c:pt>
                <c:pt idx="3999">
                  <c:v>3</c:v>
                </c:pt>
                <c:pt idx="4000">
                  <c:v>2.9995000000000003</c:v>
                </c:pt>
                <c:pt idx="4001">
                  <c:v>2.9990000000000001</c:v>
                </c:pt>
                <c:pt idx="4002">
                  <c:v>2.9985000000000004</c:v>
                </c:pt>
                <c:pt idx="4003">
                  <c:v>2.9980000000000002</c:v>
                </c:pt>
                <c:pt idx="4004">
                  <c:v>2.9975000000000001</c:v>
                </c:pt>
                <c:pt idx="4005">
                  <c:v>2.9970000000000003</c:v>
                </c:pt>
                <c:pt idx="4006">
                  <c:v>2.9965000000000002</c:v>
                </c:pt>
                <c:pt idx="4007">
                  <c:v>2.996</c:v>
                </c:pt>
                <c:pt idx="4008">
                  <c:v>2.9955000000000003</c:v>
                </c:pt>
                <c:pt idx="4009">
                  <c:v>2.9950000000000001</c:v>
                </c:pt>
                <c:pt idx="4010">
                  <c:v>2.9945000000000004</c:v>
                </c:pt>
                <c:pt idx="4011">
                  <c:v>2.9940000000000002</c:v>
                </c:pt>
                <c:pt idx="4012">
                  <c:v>2.9935</c:v>
                </c:pt>
                <c:pt idx="4013">
                  <c:v>2.9930000000000003</c:v>
                </c:pt>
                <c:pt idx="4014">
                  <c:v>2.9925000000000002</c:v>
                </c:pt>
                <c:pt idx="4015">
                  <c:v>2.992</c:v>
                </c:pt>
                <c:pt idx="4016">
                  <c:v>2.9915000000000003</c:v>
                </c:pt>
                <c:pt idx="4017">
                  <c:v>2.9910000000000001</c:v>
                </c:pt>
                <c:pt idx="4018">
                  <c:v>2.9905000000000004</c:v>
                </c:pt>
                <c:pt idx="4019">
                  <c:v>2.99</c:v>
                </c:pt>
                <c:pt idx="4020">
                  <c:v>2.9895</c:v>
                </c:pt>
                <c:pt idx="4021">
                  <c:v>2.9890000000000003</c:v>
                </c:pt>
                <c:pt idx="4022">
                  <c:v>2.9885000000000002</c:v>
                </c:pt>
                <c:pt idx="4023">
                  <c:v>2.988</c:v>
                </c:pt>
                <c:pt idx="4024">
                  <c:v>2.9875000000000003</c:v>
                </c:pt>
                <c:pt idx="4025">
                  <c:v>2.9870000000000001</c:v>
                </c:pt>
                <c:pt idx="4026">
                  <c:v>2.9865000000000004</c:v>
                </c:pt>
                <c:pt idx="4027">
                  <c:v>2.9860000000000002</c:v>
                </c:pt>
                <c:pt idx="4028">
                  <c:v>2.9855</c:v>
                </c:pt>
                <c:pt idx="4029">
                  <c:v>2.9850000000000003</c:v>
                </c:pt>
                <c:pt idx="4030">
                  <c:v>2.9845000000000002</c:v>
                </c:pt>
                <c:pt idx="4031">
                  <c:v>2.984</c:v>
                </c:pt>
                <c:pt idx="4032">
                  <c:v>2.9835000000000003</c:v>
                </c:pt>
                <c:pt idx="4033">
                  <c:v>2.9830000000000001</c:v>
                </c:pt>
                <c:pt idx="4034">
                  <c:v>2.9825000000000004</c:v>
                </c:pt>
                <c:pt idx="4035">
                  <c:v>2.9820000000000002</c:v>
                </c:pt>
                <c:pt idx="4036">
                  <c:v>2.9815</c:v>
                </c:pt>
                <c:pt idx="4037">
                  <c:v>2.9810000000000003</c:v>
                </c:pt>
                <c:pt idx="4038">
                  <c:v>2.9805000000000001</c:v>
                </c:pt>
                <c:pt idx="4039">
                  <c:v>2.98</c:v>
                </c:pt>
                <c:pt idx="4040">
                  <c:v>2.9795000000000003</c:v>
                </c:pt>
                <c:pt idx="4041">
                  <c:v>2.9790000000000001</c:v>
                </c:pt>
                <c:pt idx="4042">
                  <c:v>2.9785000000000004</c:v>
                </c:pt>
                <c:pt idx="4043">
                  <c:v>2.9780000000000002</c:v>
                </c:pt>
                <c:pt idx="4044">
                  <c:v>2.9775</c:v>
                </c:pt>
                <c:pt idx="4045">
                  <c:v>2.9770000000000003</c:v>
                </c:pt>
                <c:pt idx="4046">
                  <c:v>2.9765000000000001</c:v>
                </c:pt>
                <c:pt idx="4047">
                  <c:v>2.976</c:v>
                </c:pt>
                <c:pt idx="4048">
                  <c:v>2.9755000000000003</c:v>
                </c:pt>
                <c:pt idx="4049">
                  <c:v>2.9750000000000001</c:v>
                </c:pt>
                <c:pt idx="4050">
                  <c:v>2.9745000000000004</c:v>
                </c:pt>
                <c:pt idx="4051">
                  <c:v>2.9740000000000002</c:v>
                </c:pt>
                <c:pt idx="4052">
                  <c:v>2.9735</c:v>
                </c:pt>
                <c:pt idx="4053">
                  <c:v>2.9730000000000003</c:v>
                </c:pt>
                <c:pt idx="4054">
                  <c:v>2.9725000000000001</c:v>
                </c:pt>
                <c:pt idx="4055">
                  <c:v>2.972</c:v>
                </c:pt>
                <c:pt idx="4056">
                  <c:v>2.9715000000000003</c:v>
                </c:pt>
                <c:pt idx="4057">
                  <c:v>2.9710000000000001</c:v>
                </c:pt>
                <c:pt idx="4058">
                  <c:v>2.9705000000000004</c:v>
                </c:pt>
                <c:pt idx="4059">
                  <c:v>2.97</c:v>
                </c:pt>
                <c:pt idx="4060">
                  <c:v>2.9695</c:v>
                </c:pt>
                <c:pt idx="4061">
                  <c:v>2.9690000000000003</c:v>
                </c:pt>
                <c:pt idx="4062">
                  <c:v>2.9685000000000001</c:v>
                </c:pt>
                <c:pt idx="4063">
                  <c:v>2.968</c:v>
                </c:pt>
                <c:pt idx="4064">
                  <c:v>2.9675000000000002</c:v>
                </c:pt>
                <c:pt idx="4065">
                  <c:v>2.9670000000000001</c:v>
                </c:pt>
                <c:pt idx="4066">
                  <c:v>2.9665000000000004</c:v>
                </c:pt>
                <c:pt idx="4067">
                  <c:v>2.9660000000000002</c:v>
                </c:pt>
                <c:pt idx="4068">
                  <c:v>2.9655</c:v>
                </c:pt>
                <c:pt idx="4069">
                  <c:v>2.9650000000000003</c:v>
                </c:pt>
                <c:pt idx="4070">
                  <c:v>2.9645000000000001</c:v>
                </c:pt>
                <c:pt idx="4071">
                  <c:v>2.964</c:v>
                </c:pt>
                <c:pt idx="4072">
                  <c:v>2.9635000000000002</c:v>
                </c:pt>
                <c:pt idx="4073">
                  <c:v>2.9630000000000001</c:v>
                </c:pt>
                <c:pt idx="4074">
                  <c:v>2.9625000000000004</c:v>
                </c:pt>
                <c:pt idx="4075">
                  <c:v>2.9620000000000002</c:v>
                </c:pt>
                <c:pt idx="4076">
                  <c:v>2.9615</c:v>
                </c:pt>
                <c:pt idx="4077">
                  <c:v>2.9610000000000003</c:v>
                </c:pt>
                <c:pt idx="4078">
                  <c:v>2.9605000000000001</c:v>
                </c:pt>
                <c:pt idx="4079">
                  <c:v>2.96</c:v>
                </c:pt>
                <c:pt idx="4080">
                  <c:v>2.9595000000000002</c:v>
                </c:pt>
                <c:pt idx="4081">
                  <c:v>2.9590000000000001</c:v>
                </c:pt>
                <c:pt idx="4082">
                  <c:v>2.9585000000000004</c:v>
                </c:pt>
                <c:pt idx="4083">
                  <c:v>2.9580000000000002</c:v>
                </c:pt>
                <c:pt idx="4084">
                  <c:v>2.9575</c:v>
                </c:pt>
                <c:pt idx="4085">
                  <c:v>2.9570000000000003</c:v>
                </c:pt>
                <c:pt idx="4086">
                  <c:v>2.9565000000000001</c:v>
                </c:pt>
                <c:pt idx="4087">
                  <c:v>2.956</c:v>
                </c:pt>
                <c:pt idx="4088">
                  <c:v>2.9555000000000002</c:v>
                </c:pt>
                <c:pt idx="4089">
                  <c:v>2.9550000000000001</c:v>
                </c:pt>
                <c:pt idx="4090">
                  <c:v>2.9545000000000003</c:v>
                </c:pt>
                <c:pt idx="4091">
                  <c:v>2.9540000000000002</c:v>
                </c:pt>
                <c:pt idx="4092">
                  <c:v>2.9535</c:v>
                </c:pt>
                <c:pt idx="4093">
                  <c:v>2.9530000000000003</c:v>
                </c:pt>
                <c:pt idx="4094">
                  <c:v>2.9525000000000001</c:v>
                </c:pt>
                <c:pt idx="4095">
                  <c:v>2.952</c:v>
                </c:pt>
                <c:pt idx="4096">
                  <c:v>2.9515000000000002</c:v>
                </c:pt>
                <c:pt idx="4097">
                  <c:v>2.9510000000000001</c:v>
                </c:pt>
                <c:pt idx="4098">
                  <c:v>2.9505000000000003</c:v>
                </c:pt>
                <c:pt idx="4099">
                  <c:v>2.95</c:v>
                </c:pt>
                <c:pt idx="4100">
                  <c:v>2.9495</c:v>
                </c:pt>
                <c:pt idx="4101">
                  <c:v>2.9490000000000003</c:v>
                </c:pt>
                <c:pt idx="4102">
                  <c:v>2.9485000000000001</c:v>
                </c:pt>
                <c:pt idx="4103">
                  <c:v>2.9480000000000004</c:v>
                </c:pt>
                <c:pt idx="4104">
                  <c:v>2.9475000000000002</c:v>
                </c:pt>
                <c:pt idx="4105">
                  <c:v>2.9470000000000001</c:v>
                </c:pt>
                <c:pt idx="4106">
                  <c:v>2.9465000000000003</c:v>
                </c:pt>
                <c:pt idx="4107">
                  <c:v>2.9460000000000002</c:v>
                </c:pt>
                <c:pt idx="4108">
                  <c:v>2.9455</c:v>
                </c:pt>
                <c:pt idx="4109">
                  <c:v>2.9450000000000003</c:v>
                </c:pt>
                <c:pt idx="4110">
                  <c:v>2.9445000000000001</c:v>
                </c:pt>
                <c:pt idx="4111">
                  <c:v>2.9440000000000004</c:v>
                </c:pt>
                <c:pt idx="4112">
                  <c:v>2.9435000000000002</c:v>
                </c:pt>
                <c:pt idx="4113">
                  <c:v>2.9430000000000001</c:v>
                </c:pt>
                <c:pt idx="4114">
                  <c:v>2.9425000000000003</c:v>
                </c:pt>
                <c:pt idx="4115">
                  <c:v>2.9420000000000002</c:v>
                </c:pt>
                <c:pt idx="4116">
                  <c:v>2.9415</c:v>
                </c:pt>
                <c:pt idx="4117">
                  <c:v>2.9410000000000003</c:v>
                </c:pt>
                <c:pt idx="4118">
                  <c:v>2.9405000000000001</c:v>
                </c:pt>
                <c:pt idx="4119">
                  <c:v>2.9400000000000004</c:v>
                </c:pt>
                <c:pt idx="4120">
                  <c:v>2.9395000000000002</c:v>
                </c:pt>
                <c:pt idx="4121">
                  <c:v>2.9390000000000001</c:v>
                </c:pt>
                <c:pt idx="4122">
                  <c:v>2.9385000000000003</c:v>
                </c:pt>
                <c:pt idx="4123">
                  <c:v>2.9380000000000002</c:v>
                </c:pt>
                <c:pt idx="4124">
                  <c:v>2.9375</c:v>
                </c:pt>
                <c:pt idx="4125">
                  <c:v>2.9370000000000003</c:v>
                </c:pt>
                <c:pt idx="4126">
                  <c:v>2.9365000000000001</c:v>
                </c:pt>
                <c:pt idx="4127">
                  <c:v>2.9360000000000004</c:v>
                </c:pt>
                <c:pt idx="4128">
                  <c:v>2.9355000000000002</c:v>
                </c:pt>
                <c:pt idx="4129">
                  <c:v>2.9350000000000001</c:v>
                </c:pt>
                <c:pt idx="4130">
                  <c:v>2.9345000000000003</c:v>
                </c:pt>
                <c:pt idx="4131">
                  <c:v>2.9340000000000002</c:v>
                </c:pt>
                <c:pt idx="4132">
                  <c:v>2.9335</c:v>
                </c:pt>
                <c:pt idx="4133">
                  <c:v>2.9330000000000003</c:v>
                </c:pt>
                <c:pt idx="4134">
                  <c:v>2.9325000000000001</c:v>
                </c:pt>
                <c:pt idx="4135">
                  <c:v>2.9320000000000004</c:v>
                </c:pt>
                <c:pt idx="4136">
                  <c:v>2.9315000000000002</c:v>
                </c:pt>
                <c:pt idx="4137">
                  <c:v>2.931</c:v>
                </c:pt>
                <c:pt idx="4138">
                  <c:v>2.9305000000000003</c:v>
                </c:pt>
                <c:pt idx="4139">
                  <c:v>2.93</c:v>
                </c:pt>
                <c:pt idx="4140">
                  <c:v>2.9295</c:v>
                </c:pt>
                <c:pt idx="4141">
                  <c:v>2.9290000000000003</c:v>
                </c:pt>
                <c:pt idx="4142">
                  <c:v>2.9285000000000001</c:v>
                </c:pt>
                <c:pt idx="4143">
                  <c:v>2.9280000000000004</c:v>
                </c:pt>
                <c:pt idx="4144">
                  <c:v>2.9275000000000002</c:v>
                </c:pt>
                <c:pt idx="4145">
                  <c:v>2.927</c:v>
                </c:pt>
                <c:pt idx="4146">
                  <c:v>2.9265000000000003</c:v>
                </c:pt>
                <c:pt idx="4147">
                  <c:v>2.9260000000000002</c:v>
                </c:pt>
                <c:pt idx="4148">
                  <c:v>2.9255</c:v>
                </c:pt>
                <c:pt idx="4149">
                  <c:v>2.9250000000000003</c:v>
                </c:pt>
                <c:pt idx="4150">
                  <c:v>2.9245000000000001</c:v>
                </c:pt>
                <c:pt idx="4151">
                  <c:v>2.9240000000000004</c:v>
                </c:pt>
                <c:pt idx="4152">
                  <c:v>2.9235000000000002</c:v>
                </c:pt>
                <c:pt idx="4153">
                  <c:v>2.923</c:v>
                </c:pt>
                <c:pt idx="4154">
                  <c:v>2.9225000000000003</c:v>
                </c:pt>
                <c:pt idx="4155">
                  <c:v>2.9220000000000002</c:v>
                </c:pt>
                <c:pt idx="4156">
                  <c:v>2.9215</c:v>
                </c:pt>
                <c:pt idx="4157">
                  <c:v>2.9210000000000003</c:v>
                </c:pt>
                <c:pt idx="4158">
                  <c:v>2.9205000000000001</c:v>
                </c:pt>
                <c:pt idx="4159">
                  <c:v>2.9200000000000004</c:v>
                </c:pt>
                <c:pt idx="4160">
                  <c:v>2.9195000000000002</c:v>
                </c:pt>
                <c:pt idx="4161">
                  <c:v>2.919</c:v>
                </c:pt>
                <c:pt idx="4162">
                  <c:v>2.9185000000000003</c:v>
                </c:pt>
                <c:pt idx="4163">
                  <c:v>2.9180000000000001</c:v>
                </c:pt>
                <c:pt idx="4164">
                  <c:v>2.9175</c:v>
                </c:pt>
                <c:pt idx="4165">
                  <c:v>2.9170000000000003</c:v>
                </c:pt>
                <c:pt idx="4166">
                  <c:v>2.9165000000000001</c:v>
                </c:pt>
                <c:pt idx="4167">
                  <c:v>2.9160000000000004</c:v>
                </c:pt>
                <c:pt idx="4168">
                  <c:v>2.9155000000000002</c:v>
                </c:pt>
                <c:pt idx="4169">
                  <c:v>2.915</c:v>
                </c:pt>
                <c:pt idx="4170">
                  <c:v>2.9145000000000003</c:v>
                </c:pt>
                <c:pt idx="4171">
                  <c:v>2.9140000000000001</c:v>
                </c:pt>
                <c:pt idx="4172">
                  <c:v>2.9135</c:v>
                </c:pt>
                <c:pt idx="4173">
                  <c:v>2.9130000000000003</c:v>
                </c:pt>
                <c:pt idx="4174">
                  <c:v>2.9125000000000001</c:v>
                </c:pt>
                <c:pt idx="4175">
                  <c:v>2.9120000000000004</c:v>
                </c:pt>
                <c:pt idx="4176">
                  <c:v>2.9115000000000002</c:v>
                </c:pt>
                <c:pt idx="4177">
                  <c:v>2.911</c:v>
                </c:pt>
                <c:pt idx="4178">
                  <c:v>2.9105000000000003</c:v>
                </c:pt>
                <c:pt idx="4179">
                  <c:v>2.91</c:v>
                </c:pt>
                <c:pt idx="4180">
                  <c:v>2.9095</c:v>
                </c:pt>
                <c:pt idx="4181">
                  <c:v>2.9090000000000003</c:v>
                </c:pt>
                <c:pt idx="4182">
                  <c:v>2.9085000000000001</c:v>
                </c:pt>
                <c:pt idx="4183">
                  <c:v>2.9080000000000004</c:v>
                </c:pt>
                <c:pt idx="4184">
                  <c:v>2.9075000000000002</c:v>
                </c:pt>
                <c:pt idx="4185">
                  <c:v>2.907</c:v>
                </c:pt>
                <c:pt idx="4186">
                  <c:v>2.9065000000000003</c:v>
                </c:pt>
                <c:pt idx="4187">
                  <c:v>2.9060000000000001</c:v>
                </c:pt>
                <c:pt idx="4188">
                  <c:v>2.9055</c:v>
                </c:pt>
                <c:pt idx="4189">
                  <c:v>2.9050000000000002</c:v>
                </c:pt>
                <c:pt idx="4190">
                  <c:v>2.9045000000000001</c:v>
                </c:pt>
                <c:pt idx="4191">
                  <c:v>2.9040000000000004</c:v>
                </c:pt>
                <c:pt idx="4192">
                  <c:v>2.9035000000000002</c:v>
                </c:pt>
                <c:pt idx="4193">
                  <c:v>2.903</c:v>
                </c:pt>
                <c:pt idx="4194">
                  <c:v>2.9025000000000003</c:v>
                </c:pt>
                <c:pt idx="4195">
                  <c:v>2.9020000000000001</c:v>
                </c:pt>
                <c:pt idx="4196">
                  <c:v>2.9015</c:v>
                </c:pt>
                <c:pt idx="4197">
                  <c:v>2.9010000000000002</c:v>
                </c:pt>
                <c:pt idx="4198">
                  <c:v>2.9005000000000001</c:v>
                </c:pt>
                <c:pt idx="4199">
                  <c:v>2.9000000000000004</c:v>
                </c:pt>
                <c:pt idx="4200">
                  <c:v>2.8995000000000002</c:v>
                </c:pt>
                <c:pt idx="4201">
                  <c:v>2.899</c:v>
                </c:pt>
                <c:pt idx="4202">
                  <c:v>2.8985000000000003</c:v>
                </c:pt>
                <c:pt idx="4203">
                  <c:v>2.8980000000000001</c:v>
                </c:pt>
                <c:pt idx="4204">
                  <c:v>2.8975</c:v>
                </c:pt>
                <c:pt idx="4205">
                  <c:v>2.8970000000000002</c:v>
                </c:pt>
                <c:pt idx="4206">
                  <c:v>2.8965000000000001</c:v>
                </c:pt>
                <c:pt idx="4207">
                  <c:v>2.8960000000000004</c:v>
                </c:pt>
                <c:pt idx="4208">
                  <c:v>2.8955000000000002</c:v>
                </c:pt>
                <c:pt idx="4209">
                  <c:v>2.895</c:v>
                </c:pt>
                <c:pt idx="4210">
                  <c:v>2.8945000000000003</c:v>
                </c:pt>
                <c:pt idx="4211">
                  <c:v>2.8940000000000001</c:v>
                </c:pt>
                <c:pt idx="4212">
                  <c:v>2.8935000000000004</c:v>
                </c:pt>
                <c:pt idx="4213">
                  <c:v>2.8930000000000002</c:v>
                </c:pt>
                <c:pt idx="4214">
                  <c:v>2.8925000000000001</c:v>
                </c:pt>
                <c:pt idx="4215">
                  <c:v>2.8920000000000003</c:v>
                </c:pt>
                <c:pt idx="4216">
                  <c:v>2.8915000000000002</c:v>
                </c:pt>
                <c:pt idx="4217">
                  <c:v>2.891</c:v>
                </c:pt>
                <c:pt idx="4218">
                  <c:v>2.8905000000000003</c:v>
                </c:pt>
                <c:pt idx="4219">
                  <c:v>2.89</c:v>
                </c:pt>
                <c:pt idx="4220">
                  <c:v>2.8895000000000004</c:v>
                </c:pt>
                <c:pt idx="4221">
                  <c:v>2.8890000000000002</c:v>
                </c:pt>
                <c:pt idx="4222">
                  <c:v>2.8885000000000001</c:v>
                </c:pt>
                <c:pt idx="4223">
                  <c:v>2.8880000000000003</c:v>
                </c:pt>
                <c:pt idx="4224">
                  <c:v>2.8875000000000002</c:v>
                </c:pt>
                <c:pt idx="4225">
                  <c:v>2.887</c:v>
                </c:pt>
                <c:pt idx="4226">
                  <c:v>2.8865000000000003</c:v>
                </c:pt>
                <c:pt idx="4227">
                  <c:v>2.8860000000000001</c:v>
                </c:pt>
                <c:pt idx="4228">
                  <c:v>2.8855000000000004</c:v>
                </c:pt>
                <c:pt idx="4229">
                  <c:v>2.8850000000000002</c:v>
                </c:pt>
                <c:pt idx="4230">
                  <c:v>2.8845000000000001</c:v>
                </c:pt>
                <c:pt idx="4231">
                  <c:v>2.8840000000000003</c:v>
                </c:pt>
                <c:pt idx="4232">
                  <c:v>2.8835000000000002</c:v>
                </c:pt>
                <c:pt idx="4233">
                  <c:v>2.883</c:v>
                </c:pt>
                <c:pt idx="4234">
                  <c:v>2.8825000000000003</c:v>
                </c:pt>
                <c:pt idx="4235">
                  <c:v>2.8820000000000001</c:v>
                </c:pt>
                <c:pt idx="4236">
                  <c:v>2.8815000000000004</c:v>
                </c:pt>
                <c:pt idx="4237">
                  <c:v>2.8810000000000002</c:v>
                </c:pt>
                <c:pt idx="4238">
                  <c:v>2.8805000000000001</c:v>
                </c:pt>
                <c:pt idx="4239">
                  <c:v>2.8800000000000003</c:v>
                </c:pt>
                <c:pt idx="4240">
                  <c:v>2.8795000000000002</c:v>
                </c:pt>
                <c:pt idx="4241">
                  <c:v>2.879</c:v>
                </c:pt>
                <c:pt idx="4242">
                  <c:v>2.8785000000000003</c:v>
                </c:pt>
                <c:pt idx="4243">
                  <c:v>2.8780000000000001</c:v>
                </c:pt>
                <c:pt idx="4244">
                  <c:v>2.8775000000000004</c:v>
                </c:pt>
                <c:pt idx="4245">
                  <c:v>2.8770000000000002</c:v>
                </c:pt>
                <c:pt idx="4246">
                  <c:v>2.8765000000000001</c:v>
                </c:pt>
                <c:pt idx="4247">
                  <c:v>2.8760000000000003</c:v>
                </c:pt>
                <c:pt idx="4248">
                  <c:v>2.8755000000000002</c:v>
                </c:pt>
                <c:pt idx="4249">
                  <c:v>2.875</c:v>
                </c:pt>
                <c:pt idx="4250">
                  <c:v>2.8745000000000003</c:v>
                </c:pt>
                <c:pt idx="4251">
                  <c:v>2.8740000000000001</c:v>
                </c:pt>
                <c:pt idx="4252">
                  <c:v>2.8735000000000004</c:v>
                </c:pt>
                <c:pt idx="4253">
                  <c:v>2.8730000000000002</c:v>
                </c:pt>
                <c:pt idx="4254">
                  <c:v>2.8725000000000001</c:v>
                </c:pt>
                <c:pt idx="4255">
                  <c:v>2.8720000000000003</c:v>
                </c:pt>
                <c:pt idx="4256">
                  <c:v>2.8715000000000002</c:v>
                </c:pt>
                <c:pt idx="4257">
                  <c:v>2.871</c:v>
                </c:pt>
                <c:pt idx="4258">
                  <c:v>2.8705000000000003</c:v>
                </c:pt>
                <c:pt idx="4259">
                  <c:v>2.87</c:v>
                </c:pt>
                <c:pt idx="4260">
                  <c:v>2.8695000000000004</c:v>
                </c:pt>
                <c:pt idx="4261">
                  <c:v>2.8690000000000002</c:v>
                </c:pt>
                <c:pt idx="4262">
                  <c:v>2.8685</c:v>
                </c:pt>
                <c:pt idx="4263">
                  <c:v>2.8680000000000003</c:v>
                </c:pt>
                <c:pt idx="4264">
                  <c:v>2.8675000000000002</c:v>
                </c:pt>
                <c:pt idx="4265">
                  <c:v>2.867</c:v>
                </c:pt>
                <c:pt idx="4266">
                  <c:v>2.8665000000000003</c:v>
                </c:pt>
                <c:pt idx="4267">
                  <c:v>2.8660000000000001</c:v>
                </c:pt>
                <c:pt idx="4268">
                  <c:v>2.8655000000000004</c:v>
                </c:pt>
                <c:pt idx="4269">
                  <c:v>2.8650000000000002</c:v>
                </c:pt>
                <c:pt idx="4270">
                  <c:v>2.8645</c:v>
                </c:pt>
                <c:pt idx="4271">
                  <c:v>2.8640000000000003</c:v>
                </c:pt>
                <c:pt idx="4272">
                  <c:v>2.8635000000000002</c:v>
                </c:pt>
                <c:pt idx="4273">
                  <c:v>2.863</c:v>
                </c:pt>
                <c:pt idx="4274">
                  <c:v>2.8625000000000003</c:v>
                </c:pt>
                <c:pt idx="4275">
                  <c:v>2.8620000000000001</c:v>
                </c:pt>
                <c:pt idx="4276">
                  <c:v>2.8615000000000004</c:v>
                </c:pt>
                <c:pt idx="4277">
                  <c:v>2.8610000000000002</c:v>
                </c:pt>
                <c:pt idx="4278">
                  <c:v>2.8605</c:v>
                </c:pt>
                <c:pt idx="4279">
                  <c:v>2.8600000000000003</c:v>
                </c:pt>
                <c:pt idx="4280">
                  <c:v>2.8595000000000002</c:v>
                </c:pt>
                <c:pt idx="4281">
                  <c:v>2.859</c:v>
                </c:pt>
                <c:pt idx="4282">
                  <c:v>2.8585000000000003</c:v>
                </c:pt>
                <c:pt idx="4283">
                  <c:v>2.8580000000000001</c:v>
                </c:pt>
                <c:pt idx="4284">
                  <c:v>2.8575000000000004</c:v>
                </c:pt>
                <c:pt idx="4285">
                  <c:v>2.8570000000000002</c:v>
                </c:pt>
                <c:pt idx="4286">
                  <c:v>2.8565</c:v>
                </c:pt>
                <c:pt idx="4287">
                  <c:v>2.8560000000000003</c:v>
                </c:pt>
                <c:pt idx="4288">
                  <c:v>2.8555000000000001</c:v>
                </c:pt>
                <c:pt idx="4289">
                  <c:v>2.855</c:v>
                </c:pt>
                <c:pt idx="4290">
                  <c:v>2.8545000000000003</c:v>
                </c:pt>
                <c:pt idx="4291">
                  <c:v>2.8540000000000001</c:v>
                </c:pt>
                <c:pt idx="4292">
                  <c:v>2.8535000000000004</c:v>
                </c:pt>
                <c:pt idx="4293">
                  <c:v>2.8530000000000002</c:v>
                </c:pt>
                <c:pt idx="4294">
                  <c:v>2.8525</c:v>
                </c:pt>
                <c:pt idx="4295">
                  <c:v>2.8520000000000003</c:v>
                </c:pt>
                <c:pt idx="4296">
                  <c:v>2.8515000000000001</c:v>
                </c:pt>
                <c:pt idx="4297">
                  <c:v>2.851</c:v>
                </c:pt>
                <c:pt idx="4298">
                  <c:v>2.8505000000000003</c:v>
                </c:pt>
                <c:pt idx="4299">
                  <c:v>2.85</c:v>
                </c:pt>
                <c:pt idx="4300">
                  <c:v>2.8495000000000004</c:v>
                </c:pt>
                <c:pt idx="4301">
                  <c:v>2.8490000000000002</c:v>
                </c:pt>
                <c:pt idx="4302">
                  <c:v>2.8485</c:v>
                </c:pt>
                <c:pt idx="4303">
                  <c:v>2.8480000000000003</c:v>
                </c:pt>
                <c:pt idx="4304">
                  <c:v>2.8475000000000001</c:v>
                </c:pt>
                <c:pt idx="4305">
                  <c:v>2.847</c:v>
                </c:pt>
                <c:pt idx="4306">
                  <c:v>2.8465000000000003</c:v>
                </c:pt>
                <c:pt idx="4307">
                  <c:v>2.8460000000000001</c:v>
                </c:pt>
                <c:pt idx="4308">
                  <c:v>2.8455000000000004</c:v>
                </c:pt>
                <c:pt idx="4309">
                  <c:v>2.8450000000000002</c:v>
                </c:pt>
                <c:pt idx="4310">
                  <c:v>2.8445</c:v>
                </c:pt>
                <c:pt idx="4311">
                  <c:v>2.8440000000000003</c:v>
                </c:pt>
                <c:pt idx="4312">
                  <c:v>2.8435000000000001</c:v>
                </c:pt>
                <c:pt idx="4313">
                  <c:v>2.843</c:v>
                </c:pt>
                <c:pt idx="4314">
                  <c:v>2.8425000000000002</c:v>
                </c:pt>
                <c:pt idx="4315">
                  <c:v>2.8420000000000001</c:v>
                </c:pt>
                <c:pt idx="4316">
                  <c:v>2.8415000000000004</c:v>
                </c:pt>
                <c:pt idx="4317">
                  <c:v>2.8410000000000002</c:v>
                </c:pt>
                <c:pt idx="4318">
                  <c:v>2.8405</c:v>
                </c:pt>
                <c:pt idx="4319">
                  <c:v>2.8400000000000003</c:v>
                </c:pt>
                <c:pt idx="4320">
                  <c:v>2.8395000000000001</c:v>
                </c:pt>
                <c:pt idx="4321">
                  <c:v>2.839</c:v>
                </c:pt>
                <c:pt idx="4322">
                  <c:v>2.8385000000000002</c:v>
                </c:pt>
                <c:pt idx="4323">
                  <c:v>2.8380000000000001</c:v>
                </c:pt>
                <c:pt idx="4324">
                  <c:v>2.8375000000000004</c:v>
                </c:pt>
                <c:pt idx="4325">
                  <c:v>2.8370000000000002</c:v>
                </c:pt>
                <c:pt idx="4326">
                  <c:v>2.8365</c:v>
                </c:pt>
                <c:pt idx="4327">
                  <c:v>2.8360000000000003</c:v>
                </c:pt>
                <c:pt idx="4328">
                  <c:v>2.8355000000000001</c:v>
                </c:pt>
                <c:pt idx="4329">
                  <c:v>2.8350000000000004</c:v>
                </c:pt>
                <c:pt idx="4330">
                  <c:v>2.8345000000000002</c:v>
                </c:pt>
                <c:pt idx="4331">
                  <c:v>2.8340000000000001</c:v>
                </c:pt>
                <c:pt idx="4332">
                  <c:v>2.8335000000000004</c:v>
                </c:pt>
                <c:pt idx="4333">
                  <c:v>2.8330000000000002</c:v>
                </c:pt>
                <c:pt idx="4334">
                  <c:v>2.8325</c:v>
                </c:pt>
                <c:pt idx="4335">
                  <c:v>2.8320000000000003</c:v>
                </c:pt>
                <c:pt idx="4336">
                  <c:v>2.8315000000000001</c:v>
                </c:pt>
                <c:pt idx="4337">
                  <c:v>2.8310000000000004</c:v>
                </c:pt>
                <c:pt idx="4338">
                  <c:v>2.8305000000000002</c:v>
                </c:pt>
                <c:pt idx="4339">
                  <c:v>2.83</c:v>
                </c:pt>
                <c:pt idx="4340">
                  <c:v>2.8295000000000003</c:v>
                </c:pt>
                <c:pt idx="4341">
                  <c:v>2.8290000000000002</c:v>
                </c:pt>
                <c:pt idx="4342">
                  <c:v>2.8285</c:v>
                </c:pt>
                <c:pt idx="4343">
                  <c:v>2.8280000000000003</c:v>
                </c:pt>
                <c:pt idx="4344">
                  <c:v>2.8275000000000001</c:v>
                </c:pt>
                <c:pt idx="4345">
                  <c:v>2.8270000000000004</c:v>
                </c:pt>
                <c:pt idx="4346">
                  <c:v>2.8265000000000002</c:v>
                </c:pt>
                <c:pt idx="4347">
                  <c:v>2.8260000000000001</c:v>
                </c:pt>
                <c:pt idx="4348">
                  <c:v>2.8255000000000003</c:v>
                </c:pt>
                <c:pt idx="4349">
                  <c:v>2.8250000000000002</c:v>
                </c:pt>
                <c:pt idx="4350">
                  <c:v>2.8245</c:v>
                </c:pt>
                <c:pt idx="4351">
                  <c:v>2.8240000000000003</c:v>
                </c:pt>
                <c:pt idx="4352">
                  <c:v>2.8235000000000001</c:v>
                </c:pt>
                <c:pt idx="4353">
                  <c:v>2.8230000000000004</c:v>
                </c:pt>
                <c:pt idx="4354">
                  <c:v>2.8225000000000002</c:v>
                </c:pt>
                <c:pt idx="4355">
                  <c:v>2.8220000000000001</c:v>
                </c:pt>
                <c:pt idx="4356">
                  <c:v>2.8215000000000003</c:v>
                </c:pt>
                <c:pt idx="4357">
                  <c:v>2.8210000000000002</c:v>
                </c:pt>
                <c:pt idx="4358">
                  <c:v>2.8205</c:v>
                </c:pt>
                <c:pt idx="4359">
                  <c:v>2.8200000000000003</c:v>
                </c:pt>
                <c:pt idx="4360">
                  <c:v>2.8195000000000001</c:v>
                </c:pt>
                <c:pt idx="4361">
                  <c:v>2.8190000000000004</c:v>
                </c:pt>
                <c:pt idx="4362">
                  <c:v>2.8185000000000002</c:v>
                </c:pt>
                <c:pt idx="4363">
                  <c:v>2.8180000000000001</c:v>
                </c:pt>
                <c:pt idx="4364">
                  <c:v>2.8175000000000003</c:v>
                </c:pt>
                <c:pt idx="4365">
                  <c:v>2.8170000000000002</c:v>
                </c:pt>
                <c:pt idx="4366">
                  <c:v>2.8165</c:v>
                </c:pt>
                <c:pt idx="4367">
                  <c:v>2.8160000000000003</c:v>
                </c:pt>
                <c:pt idx="4368">
                  <c:v>2.8155000000000001</c:v>
                </c:pt>
                <c:pt idx="4369">
                  <c:v>2.8150000000000004</c:v>
                </c:pt>
                <c:pt idx="4370">
                  <c:v>2.8145000000000002</c:v>
                </c:pt>
                <c:pt idx="4371">
                  <c:v>2.8140000000000001</c:v>
                </c:pt>
                <c:pt idx="4372">
                  <c:v>2.8135000000000003</c:v>
                </c:pt>
                <c:pt idx="4373">
                  <c:v>2.8130000000000002</c:v>
                </c:pt>
                <c:pt idx="4374">
                  <c:v>2.8125</c:v>
                </c:pt>
                <c:pt idx="4375">
                  <c:v>2.8120000000000003</c:v>
                </c:pt>
                <c:pt idx="4376">
                  <c:v>2.8115000000000001</c:v>
                </c:pt>
                <c:pt idx="4377">
                  <c:v>2.8110000000000004</c:v>
                </c:pt>
                <c:pt idx="4378">
                  <c:v>2.8105000000000002</c:v>
                </c:pt>
                <c:pt idx="4379">
                  <c:v>2.81</c:v>
                </c:pt>
                <c:pt idx="4380">
                  <c:v>2.8095000000000003</c:v>
                </c:pt>
                <c:pt idx="4381">
                  <c:v>2.8090000000000002</c:v>
                </c:pt>
                <c:pt idx="4382">
                  <c:v>2.8085</c:v>
                </c:pt>
                <c:pt idx="4383">
                  <c:v>2.8080000000000003</c:v>
                </c:pt>
                <c:pt idx="4384">
                  <c:v>2.8075000000000001</c:v>
                </c:pt>
                <c:pt idx="4385">
                  <c:v>2.8070000000000004</c:v>
                </c:pt>
                <c:pt idx="4386">
                  <c:v>2.8065000000000002</c:v>
                </c:pt>
                <c:pt idx="4387">
                  <c:v>2.806</c:v>
                </c:pt>
                <c:pt idx="4388">
                  <c:v>2.8055000000000003</c:v>
                </c:pt>
                <c:pt idx="4389">
                  <c:v>2.8050000000000002</c:v>
                </c:pt>
                <c:pt idx="4390">
                  <c:v>2.8045</c:v>
                </c:pt>
                <c:pt idx="4391">
                  <c:v>2.8040000000000003</c:v>
                </c:pt>
                <c:pt idx="4392">
                  <c:v>2.8035000000000001</c:v>
                </c:pt>
                <c:pt idx="4393">
                  <c:v>2.8030000000000004</c:v>
                </c:pt>
                <c:pt idx="4394">
                  <c:v>2.8025000000000002</c:v>
                </c:pt>
                <c:pt idx="4395">
                  <c:v>2.802</c:v>
                </c:pt>
                <c:pt idx="4396">
                  <c:v>2.8015000000000003</c:v>
                </c:pt>
                <c:pt idx="4397">
                  <c:v>2.8010000000000002</c:v>
                </c:pt>
                <c:pt idx="4398">
                  <c:v>2.8005</c:v>
                </c:pt>
                <c:pt idx="4399">
                  <c:v>2.8000000000000003</c:v>
                </c:pt>
                <c:pt idx="4400">
                  <c:v>2.7995000000000001</c:v>
                </c:pt>
                <c:pt idx="4401">
                  <c:v>2.7990000000000004</c:v>
                </c:pt>
                <c:pt idx="4402">
                  <c:v>2.7985000000000002</c:v>
                </c:pt>
                <c:pt idx="4403">
                  <c:v>2.798</c:v>
                </c:pt>
                <c:pt idx="4404">
                  <c:v>2.7975000000000003</c:v>
                </c:pt>
                <c:pt idx="4405">
                  <c:v>2.7970000000000002</c:v>
                </c:pt>
                <c:pt idx="4406">
                  <c:v>2.7965</c:v>
                </c:pt>
                <c:pt idx="4407">
                  <c:v>2.7960000000000003</c:v>
                </c:pt>
                <c:pt idx="4408">
                  <c:v>2.7955000000000001</c:v>
                </c:pt>
                <c:pt idx="4409">
                  <c:v>2.7950000000000004</c:v>
                </c:pt>
                <c:pt idx="4410">
                  <c:v>2.7945000000000002</c:v>
                </c:pt>
                <c:pt idx="4411">
                  <c:v>2.794</c:v>
                </c:pt>
                <c:pt idx="4412">
                  <c:v>2.7935000000000003</c:v>
                </c:pt>
                <c:pt idx="4413">
                  <c:v>2.7930000000000001</c:v>
                </c:pt>
                <c:pt idx="4414">
                  <c:v>2.7925</c:v>
                </c:pt>
                <c:pt idx="4415">
                  <c:v>2.7920000000000003</c:v>
                </c:pt>
                <c:pt idx="4416">
                  <c:v>2.7915000000000001</c:v>
                </c:pt>
                <c:pt idx="4417">
                  <c:v>2.7910000000000004</c:v>
                </c:pt>
                <c:pt idx="4418">
                  <c:v>2.7905000000000002</c:v>
                </c:pt>
                <c:pt idx="4419">
                  <c:v>2.79</c:v>
                </c:pt>
                <c:pt idx="4420">
                  <c:v>2.7895000000000003</c:v>
                </c:pt>
                <c:pt idx="4421">
                  <c:v>2.7890000000000001</c:v>
                </c:pt>
                <c:pt idx="4422">
                  <c:v>2.7885</c:v>
                </c:pt>
                <c:pt idx="4423">
                  <c:v>2.7880000000000003</c:v>
                </c:pt>
                <c:pt idx="4424">
                  <c:v>2.7875000000000001</c:v>
                </c:pt>
                <c:pt idx="4425">
                  <c:v>2.7870000000000004</c:v>
                </c:pt>
                <c:pt idx="4426">
                  <c:v>2.7865000000000002</c:v>
                </c:pt>
                <c:pt idx="4427">
                  <c:v>2.786</c:v>
                </c:pt>
                <c:pt idx="4428">
                  <c:v>2.7855000000000003</c:v>
                </c:pt>
                <c:pt idx="4429">
                  <c:v>2.7850000000000001</c:v>
                </c:pt>
                <c:pt idx="4430">
                  <c:v>2.7845</c:v>
                </c:pt>
                <c:pt idx="4431">
                  <c:v>2.7840000000000003</c:v>
                </c:pt>
                <c:pt idx="4432">
                  <c:v>2.7835000000000001</c:v>
                </c:pt>
                <c:pt idx="4433">
                  <c:v>2.7830000000000004</c:v>
                </c:pt>
                <c:pt idx="4434">
                  <c:v>2.7825000000000002</c:v>
                </c:pt>
                <c:pt idx="4435">
                  <c:v>2.782</c:v>
                </c:pt>
                <c:pt idx="4436">
                  <c:v>2.7815000000000003</c:v>
                </c:pt>
                <c:pt idx="4437">
                  <c:v>2.7810000000000001</c:v>
                </c:pt>
                <c:pt idx="4438">
                  <c:v>2.7805000000000004</c:v>
                </c:pt>
                <c:pt idx="4439">
                  <c:v>2.7800000000000002</c:v>
                </c:pt>
                <c:pt idx="4440">
                  <c:v>2.7795000000000001</c:v>
                </c:pt>
                <c:pt idx="4441">
                  <c:v>2.7790000000000004</c:v>
                </c:pt>
                <c:pt idx="4442">
                  <c:v>2.7785000000000002</c:v>
                </c:pt>
                <c:pt idx="4443">
                  <c:v>2.778</c:v>
                </c:pt>
                <c:pt idx="4444">
                  <c:v>2.7775000000000003</c:v>
                </c:pt>
                <c:pt idx="4445">
                  <c:v>2.7770000000000001</c:v>
                </c:pt>
                <c:pt idx="4446">
                  <c:v>2.7765000000000004</c:v>
                </c:pt>
                <c:pt idx="4447">
                  <c:v>2.7760000000000002</c:v>
                </c:pt>
                <c:pt idx="4448">
                  <c:v>2.7755000000000001</c:v>
                </c:pt>
                <c:pt idx="4449">
                  <c:v>2.7750000000000004</c:v>
                </c:pt>
                <c:pt idx="4450">
                  <c:v>2.7745000000000002</c:v>
                </c:pt>
                <c:pt idx="4451">
                  <c:v>2.774</c:v>
                </c:pt>
                <c:pt idx="4452">
                  <c:v>2.7735000000000003</c:v>
                </c:pt>
                <c:pt idx="4453">
                  <c:v>2.7730000000000001</c:v>
                </c:pt>
                <c:pt idx="4454">
                  <c:v>2.7725000000000004</c:v>
                </c:pt>
                <c:pt idx="4455">
                  <c:v>2.7720000000000002</c:v>
                </c:pt>
                <c:pt idx="4456">
                  <c:v>2.7715000000000001</c:v>
                </c:pt>
                <c:pt idx="4457">
                  <c:v>2.7710000000000004</c:v>
                </c:pt>
                <c:pt idx="4458">
                  <c:v>2.7705000000000002</c:v>
                </c:pt>
                <c:pt idx="4459">
                  <c:v>2.77</c:v>
                </c:pt>
                <c:pt idx="4460">
                  <c:v>2.7695000000000003</c:v>
                </c:pt>
                <c:pt idx="4461">
                  <c:v>2.7690000000000001</c:v>
                </c:pt>
                <c:pt idx="4462">
                  <c:v>2.7685000000000004</c:v>
                </c:pt>
                <c:pt idx="4463">
                  <c:v>2.7680000000000002</c:v>
                </c:pt>
                <c:pt idx="4464">
                  <c:v>2.7675000000000001</c:v>
                </c:pt>
                <c:pt idx="4465">
                  <c:v>2.7670000000000003</c:v>
                </c:pt>
                <c:pt idx="4466">
                  <c:v>2.7665000000000002</c:v>
                </c:pt>
                <c:pt idx="4467">
                  <c:v>2.766</c:v>
                </c:pt>
                <c:pt idx="4468">
                  <c:v>2.7655000000000003</c:v>
                </c:pt>
                <c:pt idx="4469">
                  <c:v>2.7650000000000001</c:v>
                </c:pt>
                <c:pt idx="4470">
                  <c:v>2.7645000000000004</c:v>
                </c:pt>
                <c:pt idx="4471">
                  <c:v>2.7640000000000002</c:v>
                </c:pt>
                <c:pt idx="4472">
                  <c:v>2.7635000000000001</c:v>
                </c:pt>
                <c:pt idx="4473">
                  <c:v>2.7630000000000003</c:v>
                </c:pt>
                <c:pt idx="4474">
                  <c:v>2.7625000000000002</c:v>
                </c:pt>
                <c:pt idx="4475">
                  <c:v>2.762</c:v>
                </c:pt>
                <c:pt idx="4476">
                  <c:v>2.7615000000000003</c:v>
                </c:pt>
                <c:pt idx="4477">
                  <c:v>2.7610000000000001</c:v>
                </c:pt>
                <c:pt idx="4478">
                  <c:v>2.7605000000000004</c:v>
                </c:pt>
                <c:pt idx="4479">
                  <c:v>2.7600000000000002</c:v>
                </c:pt>
                <c:pt idx="4480">
                  <c:v>2.7595000000000001</c:v>
                </c:pt>
                <c:pt idx="4481">
                  <c:v>2.7590000000000003</c:v>
                </c:pt>
                <c:pt idx="4482">
                  <c:v>2.7585000000000002</c:v>
                </c:pt>
                <c:pt idx="4483">
                  <c:v>2.758</c:v>
                </c:pt>
                <c:pt idx="4484">
                  <c:v>2.7575000000000003</c:v>
                </c:pt>
                <c:pt idx="4485">
                  <c:v>2.7570000000000001</c:v>
                </c:pt>
                <c:pt idx="4486">
                  <c:v>2.7565000000000004</c:v>
                </c:pt>
                <c:pt idx="4487">
                  <c:v>2.7560000000000002</c:v>
                </c:pt>
                <c:pt idx="4488">
                  <c:v>2.7555000000000001</c:v>
                </c:pt>
                <c:pt idx="4489">
                  <c:v>2.7550000000000003</c:v>
                </c:pt>
                <c:pt idx="4490">
                  <c:v>2.7545000000000002</c:v>
                </c:pt>
                <c:pt idx="4491">
                  <c:v>2.754</c:v>
                </c:pt>
                <c:pt idx="4492">
                  <c:v>2.7535000000000003</c:v>
                </c:pt>
                <c:pt idx="4493">
                  <c:v>2.7530000000000001</c:v>
                </c:pt>
                <c:pt idx="4494">
                  <c:v>2.7525000000000004</c:v>
                </c:pt>
                <c:pt idx="4495">
                  <c:v>2.7520000000000002</c:v>
                </c:pt>
                <c:pt idx="4496">
                  <c:v>2.7515000000000001</c:v>
                </c:pt>
                <c:pt idx="4497">
                  <c:v>2.7510000000000003</c:v>
                </c:pt>
                <c:pt idx="4498">
                  <c:v>2.7505000000000002</c:v>
                </c:pt>
                <c:pt idx="4499">
                  <c:v>2.75</c:v>
                </c:pt>
                <c:pt idx="4500">
                  <c:v>2.7495000000000003</c:v>
                </c:pt>
                <c:pt idx="4501">
                  <c:v>2.7490000000000001</c:v>
                </c:pt>
                <c:pt idx="4502">
                  <c:v>2.7485000000000004</c:v>
                </c:pt>
                <c:pt idx="4503">
                  <c:v>2.7480000000000002</c:v>
                </c:pt>
                <c:pt idx="4504">
                  <c:v>2.7475000000000001</c:v>
                </c:pt>
                <c:pt idx="4505">
                  <c:v>2.7470000000000003</c:v>
                </c:pt>
                <c:pt idx="4506">
                  <c:v>2.7465000000000002</c:v>
                </c:pt>
                <c:pt idx="4507">
                  <c:v>2.746</c:v>
                </c:pt>
                <c:pt idx="4508">
                  <c:v>2.7455000000000003</c:v>
                </c:pt>
                <c:pt idx="4509">
                  <c:v>2.7450000000000001</c:v>
                </c:pt>
                <c:pt idx="4510">
                  <c:v>2.7445000000000004</c:v>
                </c:pt>
                <c:pt idx="4511">
                  <c:v>2.7440000000000002</c:v>
                </c:pt>
                <c:pt idx="4512">
                  <c:v>2.7435</c:v>
                </c:pt>
                <c:pt idx="4513">
                  <c:v>2.7430000000000003</c:v>
                </c:pt>
                <c:pt idx="4514">
                  <c:v>2.7425000000000002</c:v>
                </c:pt>
                <c:pt idx="4515">
                  <c:v>2.742</c:v>
                </c:pt>
                <c:pt idx="4516">
                  <c:v>2.7415000000000003</c:v>
                </c:pt>
                <c:pt idx="4517">
                  <c:v>2.7410000000000001</c:v>
                </c:pt>
                <c:pt idx="4518">
                  <c:v>2.7405000000000004</c:v>
                </c:pt>
                <c:pt idx="4519">
                  <c:v>2.74</c:v>
                </c:pt>
                <c:pt idx="4520">
                  <c:v>2.7395</c:v>
                </c:pt>
                <c:pt idx="4521">
                  <c:v>2.7390000000000003</c:v>
                </c:pt>
                <c:pt idx="4522">
                  <c:v>2.7385000000000002</c:v>
                </c:pt>
                <c:pt idx="4523">
                  <c:v>2.738</c:v>
                </c:pt>
                <c:pt idx="4524">
                  <c:v>2.7375000000000003</c:v>
                </c:pt>
                <c:pt idx="4525">
                  <c:v>2.7370000000000001</c:v>
                </c:pt>
                <c:pt idx="4526">
                  <c:v>2.7365000000000004</c:v>
                </c:pt>
                <c:pt idx="4527">
                  <c:v>2.7360000000000002</c:v>
                </c:pt>
                <c:pt idx="4528">
                  <c:v>2.7355</c:v>
                </c:pt>
                <c:pt idx="4529">
                  <c:v>2.7350000000000003</c:v>
                </c:pt>
                <c:pt idx="4530">
                  <c:v>2.7345000000000002</c:v>
                </c:pt>
                <c:pt idx="4531">
                  <c:v>2.734</c:v>
                </c:pt>
                <c:pt idx="4532">
                  <c:v>2.7335000000000003</c:v>
                </c:pt>
                <c:pt idx="4533">
                  <c:v>2.7330000000000001</c:v>
                </c:pt>
                <c:pt idx="4534">
                  <c:v>2.7325000000000004</c:v>
                </c:pt>
                <c:pt idx="4535">
                  <c:v>2.7320000000000002</c:v>
                </c:pt>
                <c:pt idx="4536">
                  <c:v>2.7315</c:v>
                </c:pt>
                <c:pt idx="4537">
                  <c:v>2.7310000000000003</c:v>
                </c:pt>
                <c:pt idx="4538">
                  <c:v>2.7305000000000001</c:v>
                </c:pt>
                <c:pt idx="4539">
                  <c:v>2.73</c:v>
                </c:pt>
                <c:pt idx="4540">
                  <c:v>2.7295000000000003</c:v>
                </c:pt>
                <c:pt idx="4541">
                  <c:v>2.7290000000000001</c:v>
                </c:pt>
                <c:pt idx="4542">
                  <c:v>2.7285000000000004</c:v>
                </c:pt>
                <c:pt idx="4543">
                  <c:v>2.7280000000000002</c:v>
                </c:pt>
                <c:pt idx="4544">
                  <c:v>2.7275</c:v>
                </c:pt>
                <c:pt idx="4545">
                  <c:v>2.7270000000000003</c:v>
                </c:pt>
                <c:pt idx="4546">
                  <c:v>2.7265000000000001</c:v>
                </c:pt>
                <c:pt idx="4547">
                  <c:v>2.726</c:v>
                </c:pt>
                <c:pt idx="4548">
                  <c:v>2.7255000000000003</c:v>
                </c:pt>
                <c:pt idx="4549">
                  <c:v>2.7250000000000001</c:v>
                </c:pt>
                <c:pt idx="4550">
                  <c:v>2.7245000000000004</c:v>
                </c:pt>
                <c:pt idx="4551">
                  <c:v>2.7240000000000002</c:v>
                </c:pt>
                <c:pt idx="4552">
                  <c:v>2.7235</c:v>
                </c:pt>
                <c:pt idx="4553">
                  <c:v>2.7230000000000003</c:v>
                </c:pt>
                <c:pt idx="4554">
                  <c:v>2.7225000000000001</c:v>
                </c:pt>
                <c:pt idx="4555">
                  <c:v>2.7220000000000004</c:v>
                </c:pt>
                <c:pt idx="4556">
                  <c:v>2.7215000000000003</c:v>
                </c:pt>
                <c:pt idx="4557">
                  <c:v>2.7210000000000001</c:v>
                </c:pt>
                <c:pt idx="4558">
                  <c:v>2.7205000000000004</c:v>
                </c:pt>
                <c:pt idx="4559">
                  <c:v>2.72</c:v>
                </c:pt>
                <c:pt idx="4560">
                  <c:v>2.7195</c:v>
                </c:pt>
                <c:pt idx="4561">
                  <c:v>2.7190000000000003</c:v>
                </c:pt>
                <c:pt idx="4562">
                  <c:v>2.7185000000000001</c:v>
                </c:pt>
                <c:pt idx="4563">
                  <c:v>2.7180000000000004</c:v>
                </c:pt>
                <c:pt idx="4564">
                  <c:v>2.7175000000000002</c:v>
                </c:pt>
                <c:pt idx="4565">
                  <c:v>2.7170000000000001</c:v>
                </c:pt>
                <c:pt idx="4566">
                  <c:v>2.7165000000000004</c:v>
                </c:pt>
                <c:pt idx="4567">
                  <c:v>2.7160000000000002</c:v>
                </c:pt>
                <c:pt idx="4568">
                  <c:v>2.7155</c:v>
                </c:pt>
                <c:pt idx="4569">
                  <c:v>2.7150000000000003</c:v>
                </c:pt>
                <c:pt idx="4570">
                  <c:v>2.7145000000000001</c:v>
                </c:pt>
                <c:pt idx="4571">
                  <c:v>2.7140000000000004</c:v>
                </c:pt>
                <c:pt idx="4572">
                  <c:v>2.7135000000000002</c:v>
                </c:pt>
                <c:pt idx="4573">
                  <c:v>2.7130000000000001</c:v>
                </c:pt>
                <c:pt idx="4574">
                  <c:v>2.7125000000000004</c:v>
                </c:pt>
                <c:pt idx="4575">
                  <c:v>2.7120000000000002</c:v>
                </c:pt>
                <c:pt idx="4576">
                  <c:v>2.7115</c:v>
                </c:pt>
                <c:pt idx="4577">
                  <c:v>2.7110000000000003</c:v>
                </c:pt>
                <c:pt idx="4578">
                  <c:v>2.7105000000000001</c:v>
                </c:pt>
                <c:pt idx="4579">
                  <c:v>2.7100000000000004</c:v>
                </c:pt>
                <c:pt idx="4580">
                  <c:v>2.7095000000000002</c:v>
                </c:pt>
                <c:pt idx="4581">
                  <c:v>2.7090000000000001</c:v>
                </c:pt>
                <c:pt idx="4582">
                  <c:v>2.7085000000000004</c:v>
                </c:pt>
                <c:pt idx="4583">
                  <c:v>2.7080000000000002</c:v>
                </c:pt>
                <c:pt idx="4584">
                  <c:v>2.7075</c:v>
                </c:pt>
                <c:pt idx="4585">
                  <c:v>2.7070000000000003</c:v>
                </c:pt>
                <c:pt idx="4586">
                  <c:v>2.7065000000000001</c:v>
                </c:pt>
                <c:pt idx="4587">
                  <c:v>2.7060000000000004</c:v>
                </c:pt>
                <c:pt idx="4588">
                  <c:v>2.7055000000000002</c:v>
                </c:pt>
                <c:pt idx="4589">
                  <c:v>2.7050000000000001</c:v>
                </c:pt>
                <c:pt idx="4590">
                  <c:v>2.7045000000000003</c:v>
                </c:pt>
                <c:pt idx="4591">
                  <c:v>2.7040000000000002</c:v>
                </c:pt>
                <c:pt idx="4592">
                  <c:v>2.7035</c:v>
                </c:pt>
                <c:pt idx="4593">
                  <c:v>2.7030000000000003</c:v>
                </c:pt>
                <c:pt idx="4594">
                  <c:v>2.7025000000000001</c:v>
                </c:pt>
                <c:pt idx="4595">
                  <c:v>2.7020000000000004</c:v>
                </c:pt>
                <c:pt idx="4596">
                  <c:v>2.7015000000000002</c:v>
                </c:pt>
                <c:pt idx="4597">
                  <c:v>2.7010000000000001</c:v>
                </c:pt>
                <c:pt idx="4598">
                  <c:v>2.7005000000000003</c:v>
                </c:pt>
                <c:pt idx="4599">
                  <c:v>2.7</c:v>
                </c:pt>
                <c:pt idx="4600">
                  <c:v>2.6995</c:v>
                </c:pt>
                <c:pt idx="4601">
                  <c:v>2.6990000000000003</c:v>
                </c:pt>
                <c:pt idx="4602">
                  <c:v>2.6985000000000001</c:v>
                </c:pt>
                <c:pt idx="4603">
                  <c:v>2.6980000000000004</c:v>
                </c:pt>
                <c:pt idx="4604">
                  <c:v>2.6975000000000002</c:v>
                </c:pt>
                <c:pt idx="4605">
                  <c:v>2.6970000000000001</c:v>
                </c:pt>
                <c:pt idx="4606">
                  <c:v>2.6965000000000003</c:v>
                </c:pt>
                <c:pt idx="4607">
                  <c:v>2.6960000000000002</c:v>
                </c:pt>
                <c:pt idx="4608">
                  <c:v>2.6955</c:v>
                </c:pt>
                <c:pt idx="4609">
                  <c:v>2.6950000000000003</c:v>
                </c:pt>
                <c:pt idx="4610">
                  <c:v>2.6945000000000001</c:v>
                </c:pt>
                <c:pt idx="4611">
                  <c:v>2.6940000000000004</c:v>
                </c:pt>
                <c:pt idx="4612">
                  <c:v>2.6935000000000002</c:v>
                </c:pt>
                <c:pt idx="4613">
                  <c:v>2.6930000000000001</c:v>
                </c:pt>
                <c:pt idx="4614">
                  <c:v>2.6925000000000003</c:v>
                </c:pt>
                <c:pt idx="4615">
                  <c:v>2.6920000000000002</c:v>
                </c:pt>
                <c:pt idx="4616">
                  <c:v>2.6915</c:v>
                </c:pt>
                <c:pt idx="4617">
                  <c:v>2.6910000000000003</c:v>
                </c:pt>
                <c:pt idx="4618">
                  <c:v>2.6905000000000001</c:v>
                </c:pt>
                <c:pt idx="4619">
                  <c:v>2.6900000000000004</c:v>
                </c:pt>
                <c:pt idx="4620">
                  <c:v>2.6895000000000002</c:v>
                </c:pt>
                <c:pt idx="4621">
                  <c:v>2.6890000000000001</c:v>
                </c:pt>
                <c:pt idx="4622">
                  <c:v>2.6885000000000003</c:v>
                </c:pt>
                <c:pt idx="4623">
                  <c:v>2.6880000000000002</c:v>
                </c:pt>
                <c:pt idx="4624">
                  <c:v>2.6875</c:v>
                </c:pt>
                <c:pt idx="4625">
                  <c:v>2.6870000000000003</c:v>
                </c:pt>
                <c:pt idx="4626">
                  <c:v>2.6865000000000001</c:v>
                </c:pt>
                <c:pt idx="4627">
                  <c:v>2.6860000000000004</c:v>
                </c:pt>
                <c:pt idx="4628">
                  <c:v>2.6855000000000002</c:v>
                </c:pt>
                <c:pt idx="4629">
                  <c:v>2.6850000000000001</c:v>
                </c:pt>
                <c:pt idx="4630">
                  <c:v>2.6845000000000003</c:v>
                </c:pt>
                <c:pt idx="4631">
                  <c:v>2.6840000000000002</c:v>
                </c:pt>
                <c:pt idx="4632">
                  <c:v>2.6835</c:v>
                </c:pt>
                <c:pt idx="4633">
                  <c:v>2.6830000000000003</c:v>
                </c:pt>
                <c:pt idx="4634">
                  <c:v>2.6825000000000001</c:v>
                </c:pt>
                <c:pt idx="4635">
                  <c:v>2.6820000000000004</c:v>
                </c:pt>
                <c:pt idx="4636">
                  <c:v>2.6815000000000002</c:v>
                </c:pt>
                <c:pt idx="4637">
                  <c:v>2.681</c:v>
                </c:pt>
                <c:pt idx="4638">
                  <c:v>2.6805000000000003</c:v>
                </c:pt>
                <c:pt idx="4639">
                  <c:v>2.68</c:v>
                </c:pt>
                <c:pt idx="4640">
                  <c:v>2.6795</c:v>
                </c:pt>
                <c:pt idx="4641">
                  <c:v>2.6790000000000003</c:v>
                </c:pt>
                <c:pt idx="4642">
                  <c:v>2.6785000000000001</c:v>
                </c:pt>
                <c:pt idx="4643">
                  <c:v>2.6780000000000004</c:v>
                </c:pt>
                <c:pt idx="4644">
                  <c:v>2.6775000000000002</c:v>
                </c:pt>
                <c:pt idx="4645">
                  <c:v>2.677</c:v>
                </c:pt>
                <c:pt idx="4646">
                  <c:v>2.6765000000000003</c:v>
                </c:pt>
                <c:pt idx="4647">
                  <c:v>2.6760000000000002</c:v>
                </c:pt>
                <c:pt idx="4648">
                  <c:v>2.6755</c:v>
                </c:pt>
                <c:pt idx="4649">
                  <c:v>2.6750000000000003</c:v>
                </c:pt>
                <c:pt idx="4650">
                  <c:v>2.6745000000000001</c:v>
                </c:pt>
                <c:pt idx="4651">
                  <c:v>2.6740000000000004</c:v>
                </c:pt>
                <c:pt idx="4652">
                  <c:v>2.6735000000000002</c:v>
                </c:pt>
                <c:pt idx="4653">
                  <c:v>2.673</c:v>
                </c:pt>
                <c:pt idx="4654">
                  <c:v>2.6725000000000003</c:v>
                </c:pt>
                <c:pt idx="4655">
                  <c:v>2.6720000000000002</c:v>
                </c:pt>
                <c:pt idx="4656">
                  <c:v>2.6715</c:v>
                </c:pt>
                <c:pt idx="4657">
                  <c:v>2.6710000000000003</c:v>
                </c:pt>
                <c:pt idx="4658">
                  <c:v>2.6705000000000001</c:v>
                </c:pt>
                <c:pt idx="4659">
                  <c:v>2.6700000000000004</c:v>
                </c:pt>
                <c:pt idx="4660">
                  <c:v>2.6695000000000002</c:v>
                </c:pt>
                <c:pt idx="4661">
                  <c:v>2.669</c:v>
                </c:pt>
                <c:pt idx="4662">
                  <c:v>2.6685000000000003</c:v>
                </c:pt>
                <c:pt idx="4663">
                  <c:v>2.6680000000000001</c:v>
                </c:pt>
                <c:pt idx="4664">
                  <c:v>2.6675000000000004</c:v>
                </c:pt>
                <c:pt idx="4665">
                  <c:v>2.6670000000000003</c:v>
                </c:pt>
                <c:pt idx="4666">
                  <c:v>2.6665000000000001</c:v>
                </c:pt>
                <c:pt idx="4667">
                  <c:v>2.6660000000000004</c:v>
                </c:pt>
                <c:pt idx="4668">
                  <c:v>2.6655000000000002</c:v>
                </c:pt>
                <c:pt idx="4669">
                  <c:v>2.665</c:v>
                </c:pt>
                <c:pt idx="4670">
                  <c:v>2.6645000000000003</c:v>
                </c:pt>
                <c:pt idx="4671">
                  <c:v>2.6640000000000001</c:v>
                </c:pt>
                <c:pt idx="4672">
                  <c:v>2.6635000000000004</c:v>
                </c:pt>
                <c:pt idx="4673">
                  <c:v>2.6630000000000003</c:v>
                </c:pt>
                <c:pt idx="4674">
                  <c:v>2.6625000000000001</c:v>
                </c:pt>
                <c:pt idx="4675">
                  <c:v>2.6620000000000004</c:v>
                </c:pt>
                <c:pt idx="4676">
                  <c:v>2.6615000000000002</c:v>
                </c:pt>
                <c:pt idx="4677">
                  <c:v>2.661</c:v>
                </c:pt>
                <c:pt idx="4678">
                  <c:v>2.6605000000000003</c:v>
                </c:pt>
                <c:pt idx="4679">
                  <c:v>2.66</c:v>
                </c:pt>
                <c:pt idx="4680">
                  <c:v>2.6595000000000004</c:v>
                </c:pt>
                <c:pt idx="4681">
                  <c:v>2.6590000000000003</c:v>
                </c:pt>
                <c:pt idx="4682">
                  <c:v>2.6585000000000001</c:v>
                </c:pt>
                <c:pt idx="4683">
                  <c:v>2.6580000000000004</c:v>
                </c:pt>
                <c:pt idx="4684">
                  <c:v>2.6575000000000002</c:v>
                </c:pt>
                <c:pt idx="4685">
                  <c:v>2.657</c:v>
                </c:pt>
                <c:pt idx="4686">
                  <c:v>2.6565000000000003</c:v>
                </c:pt>
                <c:pt idx="4687">
                  <c:v>2.6560000000000001</c:v>
                </c:pt>
                <c:pt idx="4688">
                  <c:v>2.6555000000000004</c:v>
                </c:pt>
                <c:pt idx="4689">
                  <c:v>2.6550000000000002</c:v>
                </c:pt>
                <c:pt idx="4690">
                  <c:v>2.6545000000000001</c:v>
                </c:pt>
                <c:pt idx="4691">
                  <c:v>2.6540000000000004</c:v>
                </c:pt>
                <c:pt idx="4692">
                  <c:v>2.6535000000000002</c:v>
                </c:pt>
                <c:pt idx="4693">
                  <c:v>2.653</c:v>
                </c:pt>
                <c:pt idx="4694">
                  <c:v>2.6525000000000003</c:v>
                </c:pt>
                <c:pt idx="4695">
                  <c:v>2.6520000000000001</c:v>
                </c:pt>
                <c:pt idx="4696">
                  <c:v>2.6515000000000004</c:v>
                </c:pt>
                <c:pt idx="4697">
                  <c:v>2.6510000000000002</c:v>
                </c:pt>
                <c:pt idx="4698">
                  <c:v>2.6505000000000001</c:v>
                </c:pt>
                <c:pt idx="4699">
                  <c:v>2.6500000000000004</c:v>
                </c:pt>
                <c:pt idx="4700">
                  <c:v>2.6495000000000002</c:v>
                </c:pt>
                <c:pt idx="4701">
                  <c:v>2.649</c:v>
                </c:pt>
                <c:pt idx="4702">
                  <c:v>2.6485000000000003</c:v>
                </c:pt>
                <c:pt idx="4703">
                  <c:v>2.6480000000000001</c:v>
                </c:pt>
                <c:pt idx="4704">
                  <c:v>2.6475000000000004</c:v>
                </c:pt>
                <c:pt idx="4705">
                  <c:v>2.6470000000000002</c:v>
                </c:pt>
                <c:pt idx="4706">
                  <c:v>2.6465000000000001</c:v>
                </c:pt>
                <c:pt idx="4707">
                  <c:v>2.6460000000000004</c:v>
                </c:pt>
                <c:pt idx="4708">
                  <c:v>2.6455000000000002</c:v>
                </c:pt>
                <c:pt idx="4709">
                  <c:v>2.645</c:v>
                </c:pt>
                <c:pt idx="4710">
                  <c:v>2.6445000000000003</c:v>
                </c:pt>
                <c:pt idx="4711">
                  <c:v>2.6440000000000001</c:v>
                </c:pt>
                <c:pt idx="4712">
                  <c:v>2.6435000000000004</c:v>
                </c:pt>
                <c:pt idx="4713">
                  <c:v>2.6430000000000002</c:v>
                </c:pt>
                <c:pt idx="4714">
                  <c:v>2.6425000000000001</c:v>
                </c:pt>
                <c:pt idx="4715">
                  <c:v>2.6420000000000003</c:v>
                </c:pt>
                <c:pt idx="4716">
                  <c:v>2.6415000000000002</c:v>
                </c:pt>
                <c:pt idx="4717">
                  <c:v>2.641</c:v>
                </c:pt>
                <c:pt idx="4718">
                  <c:v>2.6405000000000003</c:v>
                </c:pt>
                <c:pt idx="4719">
                  <c:v>2.64</c:v>
                </c:pt>
                <c:pt idx="4720">
                  <c:v>2.6395000000000004</c:v>
                </c:pt>
                <c:pt idx="4721">
                  <c:v>2.6390000000000002</c:v>
                </c:pt>
                <c:pt idx="4722">
                  <c:v>2.6385000000000001</c:v>
                </c:pt>
                <c:pt idx="4723">
                  <c:v>2.6380000000000003</c:v>
                </c:pt>
                <c:pt idx="4724">
                  <c:v>2.6375000000000002</c:v>
                </c:pt>
                <c:pt idx="4725">
                  <c:v>2.637</c:v>
                </c:pt>
                <c:pt idx="4726">
                  <c:v>2.6365000000000003</c:v>
                </c:pt>
                <c:pt idx="4727">
                  <c:v>2.6360000000000001</c:v>
                </c:pt>
                <c:pt idx="4728">
                  <c:v>2.6355000000000004</c:v>
                </c:pt>
                <c:pt idx="4729">
                  <c:v>2.6350000000000002</c:v>
                </c:pt>
                <c:pt idx="4730">
                  <c:v>2.6345000000000001</c:v>
                </c:pt>
                <c:pt idx="4731">
                  <c:v>2.6340000000000003</c:v>
                </c:pt>
                <c:pt idx="4732">
                  <c:v>2.6335000000000002</c:v>
                </c:pt>
                <c:pt idx="4733">
                  <c:v>2.633</c:v>
                </c:pt>
                <c:pt idx="4734">
                  <c:v>2.6325000000000003</c:v>
                </c:pt>
                <c:pt idx="4735">
                  <c:v>2.6320000000000001</c:v>
                </c:pt>
                <c:pt idx="4736">
                  <c:v>2.6315000000000004</c:v>
                </c:pt>
                <c:pt idx="4737">
                  <c:v>2.6310000000000002</c:v>
                </c:pt>
                <c:pt idx="4738">
                  <c:v>2.6305000000000001</c:v>
                </c:pt>
                <c:pt idx="4739">
                  <c:v>2.6300000000000003</c:v>
                </c:pt>
                <c:pt idx="4740">
                  <c:v>2.6295000000000002</c:v>
                </c:pt>
                <c:pt idx="4741">
                  <c:v>2.629</c:v>
                </c:pt>
                <c:pt idx="4742">
                  <c:v>2.6285000000000003</c:v>
                </c:pt>
                <c:pt idx="4743">
                  <c:v>2.6280000000000001</c:v>
                </c:pt>
                <c:pt idx="4744">
                  <c:v>2.6275000000000004</c:v>
                </c:pt>
                <c:pt idx="4745">
                  <c:v>2.6270000000000002</c:v>
                </c:pt>
                <c:pt idx="4746">
                  <c:v>2.6265000000000001</c:v>
                </c:pt>
                <c:pt idx="4747">
                  <c:v>2.6260000000000003</c:v>
                </c:pt>
                <c:pt idx="4748">
                  <c:v>2.6255000000000002</c:v>
                </c:pt>
                <c:pt idx="4749">
                  <c:v>2.625</c:v>
                </c:pt>
                <c:pt idx="4750">
                  <c:v>2.6245000000000003</c:v>
                </c:pt>
                <c:pt idx="4751">
                  <c:v>2.6240000000000001</c:v>
                </c:pt>
                <c:pt idx="4752">
                  <c:v>2.6235000000000004</c:v>
                </c:pt>
                <c:pt idx="4753">
                  <c:v>2.6230000000000002</c:v>
                </c:pt>
                <c:pt idx="4754">
                  <c:v>2.6225000000000001</c:v>
                </c:pt>
                <c:pt idx="4755">
                  <c:v>2.6220000000000003</c:v>
                </c:pt>
                <c:pt idx="4756">
                  <c:v>2.6215000000000002</c:v>
                </c:pt>
                <c:pt idx="4757">
                  <c:v>2.621</c:v>
                </c:pt>
                <c:pt idx="4758">
                  <c:v>2.6205000000000003</c:v>
                </c:pt>
                <c:pt idx="4759">
                  <c:v>2.62</c:v>
                </c:pt>
                <c:pt idx="4760">
                  <c:v>2.6195000000000004</c:v>
                </c:pt>
                <c:pt idx="4761">
                  <c:v>2.6190000000000002</c:v>
                </c:pt>
                <c:pt idx="4762">
                  <c:v>2.6185</c:v>
                </c:pt>
                <c:pt idx="4763">
                  <c:v>2.6180000000000003</c:v>
                </c:pt>
                <c:pt idx="4764">
                  <c:v>2.6175000000000002</c:v>
                </c:pt>
                <c:pt idx="4765">
                  <c:v>2.617</c:v>
                </c:pt>
                <c:pt idx="4766">
                  <c:v>2.6165000000000003</c:v>
                </c:pt>
                <c:pt idx="4767">
                  <c:v>2.6160000000000001</c:v>
                </c:pt>
                <c:pt idx="4768">
                  <c:v>2.6155000000000004</c:v>
                </c:pt>
                <c:pt idx="4769">
                  <c:v>2.6150000000000002</c:v>
                </c:pt>
                <c:pt idx="4770">
                  <c:v>2.6145</c:v>
                </c:pt>
                <c:pt idx="4771">
                  <c:v>2.6140000000000003</c:v>
                </c:pt>
                <c:pt idx="4772">
                  <c:v>2.6135000000000002</c:v>
                </c:pt>
                <c:pt idx="4773">
                  <c:v>2.613</c:v>
                </c:pt>
                <c:pt idx="4774">
                  <c:v>2.6125000000000003</c:v>
                </c:pt>
                <c:pt idx="4775">
                  <c:v>2.6120000000000001</c:v>
                </c:pt>
                <c:pt idx="4776">
                  <c:v>2.6115000000000004</c:v>
                </c:pt>
                <c:pt idx="4777">
                  <c:v>2.6110000000000002</c:v>
                </c:pt>
                <c:pt idx="4778">
                  <c:v>2.6105</c:v>
                </c:pt>
                <c:pt idx="4779">
                  <c:v>2.6100000000000003</c:v>
                </c:pt>
                <c:pt idx="4780">
                  <c:v>2.6095000000000002</c:v>
                </c:pt>
                <c:pt idx="4781">
                  <c:v>2.6090000000000004</c:v>
                </c:pt>
                <c:pt idx="4782">
                  <c:v>2.6085000000000003</c:v>
                </c:pt>
                <c:pt idx="4783">
                  <c:v>2.6080000000000001</c:v>
                </c:pt>
                <c:pt idx="4784">
                  <c:v>2.6075000000000004</c:v>
                </c:pt>
                <c:pt idx="4785">
                  <c:v>2.6070000000000002</c:v>
                </c:pt>
                <c:pt idx="4786">
                  <c:v>2.6065</c:v>
                </c:pt>
                <c:pt idx="4787">
                  <c:v>2.6060000000000003</c:v>
                </c:pt>
                <c:pt idx="4788">
                  <c:v>2.6055000000000001</c:v>
                </c:pt>
                <c:pt idx="4789">
                  <c:v>2.6050000000000004</c:v>
                </c:pt>
                <c:pt idx="4790">
                  <c:v>2.6045000000000003</c:v>
                </c:pt>
                <c:pt idx="4791">
                  <c:v>2.6040000000000001</c:v>
                </c:pt>
                <c:pt idx="4792">
                  <c:v>2.6035000000000004</c:v>
                </c:pt>
                <c:pt idx="4793">
                  <c:v>2.6030000000000002</c:v>
                </c:pt>
                <c:pt idx="4794">
                  <c:v>2.6025</c:v>
                </c:pt>
                <c:pt idx="4795">
                  <c:v>2.6020000000000003</c:v>
                </c:pt>
                <c:pt idx="4796">
                  <c:v>2.6015000000000001</c:v>
                </c:pt>
                <c:pt idx="4797">
                  <c:v>2.6010000000000004</c:v>
                </c:pt>
                <c:pt idx="4798">
                  <c:v>2.6005000000000003</c:v>
                </c:pt>
                <c:pt idx="4799">
                  <c:v>2.6</c:v>
                </c:pt>
                <c:pt idx="4800">
                  <c:v>2.5995000000000004</c:v>
                </c:pt>
                <c:pt idx="4801">
                  <c:v>2.5990000000000002</c:v>
                </c:pt>
                <c:pt idx="4802">
                  <c:v>2.5985</c:v>
                </c:pt>
                <c:pt idx="4803">
                  <c:v>2.5980000000000003</c:v>
                </c:pt>
                <c:pt idx="4804">
                  <c:v>2.5975000000000001</c:v>
                </c:pt>
                <c:pt idx="4805">
                  <c:v>2.5970000000000004</c:v>
                </c:pt>
                <c:pt idx="4806">
                  <c:v>2.5965000000000003</c:v>
                </c:pt>
                <c:pt idx="4807">
                  <c:v>2.5960000000000001</c:v>
                </c:pt>
                <c:pt idx="4808">
                  <c:v>2.5955000000000004</c:v>
                </c:pt>
                <c:pt idx="4809">
                  <c:v>2.5950000000000002</c:v>
                </c:pt>
                <c:pt idx="4810">
                  <c:v>2.5945</c:v>
                </c:pt>
                <c:pt idx="4811">
                  <c:v>2.5940000000000003</c:v>
                </c:pt>
                <c:pt idx="4812">
                  <c:v>2.5935000000000001</c:v>
                </c:pt>
                <c:pt idx="4813">
                  <c:v>2.5930000000000004</c:v>
                </c:pt>
                <c:pt idx="4814">
                  <c:v>2.5925000000000002</c:v>
                </c:pt>
                <c:pt idx="4815">
                  <c:v>2.5920000000000001</c:v>
                </c:pt>
                <c:pt idx="4816">
                  <c:v>2.5915000000000004</c:v>
                </c:pt>
                <c:pt idx="4817">
                  <c:v>2.5910000000000002</c:v>
                </c:pt>
                <c:pt idx="4818">
                  <c:v>2.5905</c:v>
                </c:pt>
                <c:pt idx="4819">
                  <c:v>2.5900000000000003</c:v>
                </c:pt>
                <c:pt idx="4820">
                  <c:v>2.5895000000000001</c:v>
                </c:pt>
                <c:pt idx="4821">
                  <c:v>2.5890000000000004</c:v>
                </c:pt>
                <c:pt idx="4822">
                  <c:v>2.5885000000000002</c:v>
                </c:pt>
                <c:pt idx="4823">
                  <c:v>2.5880000000000001</c:v>
                </c:pt>
                <c:pt idx="4824">
                  <c:v>2.5875000000000004</c:v>
                </c:pt>
                <c:pt idx="4825">
                  <c:v>2.5870000000000002</c:v>
                </c:pt>
                <c:pt idx="4826">
                  <c:v>2.5865</c:v>
                </c:pt>
                <c:pt idx="4827">
                  <c:v>2.5860000000000003</c:v>
                </c:pt>
                <c:pt idx="4828">
                  <c:v>2.5855000000000001</c:v>
                </c:pt>
                <c:pt idx="4829">
                  <c:v>2.5850000000000004</c:v>
                </c:pt>
                <c:pt idx="4830">
                  <c:v>2.5845000000000002</c:v>
                </c:pt>
                <c:pt idx="4831">
                  <c:v>2.5840000000000001</c:v>
                </c:pt>
                <c:pt idx="4832">
                  <c:v>2.5835000000000004</c:v>
                </c:pt>
                <c:pt idx="4833">
                  <c:v>2.5830000000000002</c:v>
                </c:pt>
                <c:pt idx="4834">
                  <c:v>2.5825</c:v>
                </c:pt>
                <c:pt idx="4835">
                  <c:v>2.5820000000000003</c:v>
                </c:pt>
                <c:pt idx="4836">
                  <c:v>2.5815000000000001</c:v>
                </c:pt>
                <c:pt idx="4837">
                  <c:v>2.5810000000000004</c:v>
                </c:pt>
                <c:pt idx="4838">
                  <c:v>2.5805000000000002</c:v>
                </c:pt>
                <c:pt idx="4839">
                  <c:v>2.58</c:v>
                </c:pt>
                <c:pt idx="4840">
                  <c:v>2.5795000000000003</c:v>
                </c:pt>
                <c:pt idx="4841">
                  <c:v>2.5790000000000002</c:v>
                </c:pt>
                <c:pt idx="4842">
                  <c:v>2.5785</c:v>
                </c:pt>
                <c:pt idx="4843">
                  <c:v>2.5780000000000003</c:v>
                </c:pt>
                <c:pt idx="4844">
                  <c:v>2.5775000000000001</c:v>
                </c:pt>
                <c:pt idx="4845">
                  <c:v>2.5770000000000004</c:v>
                </c:pt>
                <c:pt idx="4846">
                  <c:v>2.5765000000000002</c:v>
                </c:pt>
                <c:pt idx="4847">
                  <c:v>2.5760000000000001</c:v>
                </c:pt>
                <c:pt idx="4848">
                  <c:v>2.5755000000000003</c:v>
                </c:pt>
                <c:pt idx="4849">
                  <c:v>2.5750000000000002</c:v>
                </c:pt>
                <c:pt idx="4850">
                  <c:v>2.5745</c:v>
                </c:pt>
                <c:pt idx="4851">
                  <c:v>2.5740000000000003</c:v>
                </c:pt>
                <c:pt idx="4852">
                  <c:v>2.5735000000000001</c:v>
                </c:pt>
                <c:pt idx="4853">
                  <c:v>2.5730000000000004</c:v>
                </c:pt>
                <c:pt idx="4854">
                  <c:v>2.5725000000000002</c:v>
                </c:pt>
                <c:pt idx="4855">
                  <c:v>2.5720000000000001</c:v>
                </c:pt>
                <c:pt idx="4856">
                  <c:v>2.5715000000000003</c:v>
                </c:pt>
                <c:pt idx="4857">
                  <c:v>2.5710000000000002</c:v>
                </c:pt>
                <c:pt idx="4858">
                  <c:v>2.5705</c:v>
                </c:pt>
                <c:pt idx="4859">
                  <c:v>2.5700000000000003</c:v>
                </c:pt>
                <c:pt idx="4860">
                  <c:v>2.5695000000000001</c:v>
                </c:pt>
                <c:pt idx="4861">
                  <c:v>2.5690000000000004</c:v>
                </c:pt>
                <c:pt idx="4862">
                  <c:v>2.5685000000000002</c:v>
                </c:pt>
                <c:pt idx="4863">
                  <c:v>2.5680000000000001</c:v>
                </c:pt>
                <c:pt idx="4864">
                  <c:v>2.5675000000000003</c:v>
                </c:pt>
                <c:pt idx="4865">
                  <c:v>2.5670000000000002</c:v>
                </c:pt>
                <c:pt idx="4866">
                  <c:v>2.5665</c:v>
                </c:pt>
                <c:pt idx="4867">
                  <c:v>2.5660000000000003</c:v>
                </c:pt>
                <c:pt idx="4868">
                  <c:v>2.5655000000000001</c:v>
                </c:pt>
                <c:pt idx="4869">
                  <c:v>2.5650000000000004</c:v>
                </c:pt>
                <c:pt idx="4870">
                  <c:v>2.5645000000000002</c:v>
                </c:pt>
                <c:pt idx="4871">
                  <c:v>2.5640000000000001</c:v>
                </c:pt>
                <c:pt idx="4872">
                  <c:v>2.5635000000000003</c:v>
                </c:pt>
                <c:pt idx="4873">
                  <c:v>2.5630000000000002</c:v>
                </c:pt>
                <c:pt idx="4874">
                  <c:v>2.5625</c:v>
                </c:pt>
                <c:pt idx="4875">
                  <c:v>2.5620000000000003</c:v>
                </c:pt>
                <c:pt idx="4876">
                  <c:v>2.5615000000000001</c:v>
                </c:pt>
                <c:pt idx="4877">
                  <c:v>2.5610000000000004</c:v>
                </c:pt>
                <c:pt idx="4878">
                  <c:v>2.5605000000000002</c:v>
                </c:pt>
                <c:pt idx="4879">
                  <c:v>2.56</c:v>
                </c:pt>
                <c:pt idx="4880">
                  <c:v>2.5595000000000003</c:v>
                </c:pt>
                <c:pt idx="4881">
                  <c:v>2.5590000000000002</c:v>
                </c:pt>
                <c:pt idx="4882">
                  <c:v>2.5585</c:v>
                </c:pt>
                <c:pt idx="4883">
                  <c:v>2.5580000000000003</c:v>
                </c:pt>
                <c:pt idx="4884">
                  <c:v>2.5575000000000001</c:v>
                </c:pt>
                <c:pt idx="4885">
                  <c:v>2.5570000000000004</c:v>
                </c:pt>
                <c:pt idx="4886">
                  <c:v>2.5565000000000002</c:v>
                </c:pt>
                <c:pt idx="4887">
                  <c:v>2.556</c:v>
                </c:pt>
                <c:pt idx="4888">
                  <c:v>2.5555000000000003</c:v>
                </c:pt>
                <c:pt idx="4889">
                  <c:v>2.5550000000000002</c:v>
                </c:pt>
                <c:pt idx="4890">
                  <c:v>2.5545</c:v>
                </c:pt>
                <c:pt idx="4891">
                  <c:v>2.5540000000000003</c:v>
                </c:pt>
                <c:pt idx="4892">
                  <c:v>2.5535000000000001</c:v>
                </c:pt>
                <c:pt idx="4893">
                  <c:v>2.5530000000000004</c:v>
                </c:pt>
                <c:pt idx="4894">
                  <c:v>2.5525000000000002</c:v>
                </c:pt>
                <c:pt idx="4895">
                  <c:v>2.552</c:v>
                </c:pt>
                <c:pt idx="4896">
                  <c:v>2.5515000000000003</c:v>
                </c:pt>
                <c:pt idx="4897">
                  <c:v>2.5510000000000002</c:v>
                </c:pt>
                <c:pt idx="4898">
                  <c:v>2.5505000000000004</c:v>
                </c:pt>
                <c:pt idx="4899">
                  <c:v>2.5500000000000003</c:v>
                </c:pt>
                <c:pt idx="4900">
                  <c:v>2.5495000000000001</c:v>
                </c:pt>
                <c:pt idx="4901">
                  <c:v>2.5490000000000004</c:v>
                </c:pt>
                <c:pt idx="4902">
                  <c:v>2.5485000000000002</c:v>
                </c:pt>
                <c:pt idx="4903">
                  <c:v>2.548</c:v>
                </c:pt>
                <c:pt idx="4904">
                  <c:v>2.5475000000000003</c:v>
                </c:pt>
                <c:pt idx="4905">
                  <c:v>2.5470000000000002</c:v>
                </c:pt>
                <c:pt idx="4906">
                  <c:v>2.5465000000000004</c:v>
                </c:pt>
                <c:pt idx="4907">
                  <c:v>2.5460000000000003</c:v>
                </c:pt>
                <c:pt idx="4908">
                  <c:v>2.5455000000000001</c:v>
                </c:pt>
                <c:pt idx="4909">
                  <c:v>2.5450000000000004</c:v>
                </c:pt>
                <c:pt idx="4910">
                  <c:v>2.5445000000000002</c:v>
                </c:pt>
                <c:pt idx="4911">
                  <c:v>2.544</c:v>
                </c:pt>
                <c:pt idx="4912">
                  <c:v>2.5435000000000003</c:v>
                </c:pt>
                <c:pt idx="4913">
                  <c:v>2.5430000000000001</c:v>
                </c:pt>
                <c:pt idx="4914">
                  <c:v>2.5425000000000004</c:v>
                </c:pt>
                <c:pt idx="4915">
                  <c:v>2.5420000000000003</c:v>
                </c:pt>
                <c:pt idx="4916">
                  <c:v>2.5415000000000001</c:v>
                </c:pt>
                <c:pt idx="4917">
                  <c:v>2.5410000000000004</c:v>
                </c:pt>
                <c:pt idx="4918">
                  <c:v>2.5405000000000002</c:v>
                </c:pt>
                <c:pt idx="4919">
                  <c:v>2.54</c:v>
                </c:pt>
                <c:pt idx="4920">
                  <c:v>2.5395000000000003</c:v>
                </c:pt>
                <c:pt idx="4921">
                  <c:v>2.5390000000000001</c:v>
                </c:pt>
                <c:pt idx="4922">
                  <c:v>2.5385000000000004</c:v>
                </c:pt>
                <c:pt idx="4923">
                  <c:v>2.5380000000000003</c:v>
                </c:pt>
                <c:pt idx="4924">
                  <c:v>2.5375000000000001</c:v>
                </c:pt>
                <c:pt idx="4925">
                  <c:v>2.5370000000000004</c:v>
                </c:pt>
                <c:pt idx="4926">
                  <c:v>2.5365000000000002</c:v>
                </c:pt>
                <c:pt idx="4927">
                  <c:v>2.536</c:v>
                </c:pt>
                <c:pt idx="4928">
                  <c:v>2.5355000000000003</c:v>
                </c:pt>
                <c:pt idx="4929">
                  <c:v>2.5350000000000001</c:v>
                </c:pt>
                <c:pt idx="4930">
                  <c:v>2.5345000000000004</c:v>
                </c:pt>
                <c:pt idx="4931">
                  <c:v>2.5340000000000003</c:v>
                </c:pt>
                <c:pt idx="4932">
                  <c:v>2.5335000000000001</c:v>
                </c:pt>
                <c:pt idx="4933">
                  <c:v>2.5330000000000004</c:v>
                </c:pt>
                <c:pt idx="4934">
                  <c:v>2.5325000000000002</c:v>
                </c:pt>
                <c:pt idx="4935">
                  <c:v>2.532</c:v>
                </c:pt>
                <c:pt idx="4936">
                  <c:v>2.5315000000000003</c:v>
                </c:pt>
                <c:pt idx="4937">
                  <c:v>2.5310000000000001</c:v>
                </c:pt>
                <c:pt idx="4938">
                  <c:v>2.5305000000000004</c:v>
                </c:pt>
                <c:pt idx="4939">
                  <c:v>2.5300000000000002</c:v>
                </c:pt>
                <c:pt idx="4940">
                  <c:v>2.5295000000000001</c:v>
                </c:pt>
                <c:pt idx="4941">
                  <c:v>2.5290000000000004</c:v>
                </c:pt>
                <c:pt idx="4942">
                  <c:v>2.5285000000000002</c:v>
                </c:pt>
                <c:pt idx="4943">
                  <c:v>2.528</c:v>
                </c:pt>
                <c:pt idx="4944">
                  <c:v>2.5275000000000003</c:v>
                </c:pt>
                <c:pt idx="4945">
                  <c:v>2.5270000000000001</c:v>
                </c:pt>
                <c:pt idx="4946">
                  <c:v>2.5265000000000004</c:v>
                </c:pt>
                <c:pt idx="4947">
                  <c:v>2.5260000000000002</c:v>
                </c:pt>
                <c:pt idx="4948">
                  <c:v>2.5255000000000001</c:v>
                </c:pt>
                <c:pt idx="4949">
                  <c:v>2.5250000000000004</c:v>
                </c:pt>
                <c:pt idx="4950">
                  <c:v>2.5245000000000002</c:v>
                </c:pt>
                <c:pt idx="4951">
                  <c:v>2.524</c:v>
                </c:pt>
                <c:pt idx="4952">
                  <c:v>2.5235000000000003</c:v>
                </c:pt>
                <c:pt idx="4953">
                  <c:v>2.5230000000000001</c:v>
                </c:pt>
                <c:pt idx="4954">
                  <c:v>2.5225000000000004</c:v>
                </c:pt>
                <c:pt idx="4955">
                  <c:v>2.5220000000000002</c:v>
                </c:pt>
                <c:pt idx="4956">
                  <c:v>2.5215000000000001</c:v>
                </c:pt>
                <c:pt idx="4957">
                  <c:v>2.5210000000000004</c:v>
                </c:pt>
                <c:pt idx="4958">
                  <c:v>2.5205000000000002</c:v>
                </c:pt>
                <c:pt idx="4959">
                  <c:v>2.52</c:v>
                </c:pt>
                <c:pt idx="4960">
                  <c:v>2.5195000000000003</c:v>
                </c:pt>
                <c:pt idx="4961">
                  <c:v>2.5190000000000001</c:v>
                </c:pt>
                <c:pt idx="4962">
                  <c:v>2.5185000000000004</c:v>
                </c:pt>
                <c:pt idx="4963">
                  <c:v>2.5180000000000002</c:v>
                </c:pt>
                <c:pt idx="4964">
                  <c:v>2.5175000000000001</c:v>
                </c:pt>
                <c:pt idx="4965">
                  <c:v>2.5170000000000003</c:v>
                </c:pt>
                <c:pt idx="4966">
                  <c:v>2.5165000000000002</c:v>
                </c:pt>
                <c:pt idx="4967">
                  <c:v>2.516</c:v>
                </c:pt>
                <c:pt idx="4968">
                  <c:v>2.5155000000000003</c:v>
                </c:pt>
                <c:pt idx="4969">
                  <c:v>2.5150000000000001</c:v>
                </c:pt>
                <c:pt idx="4970">
                  <c:v>2.5145000000000004</c:v>
                </c:pt>
                <c:pt idx="4971">
                  <c:v>2.5140000000000002</c:v>
                </c:pt>
                <c:pt idx="4972">
                  <c:v>2.5135000000000001</c:v>
                </c:pt>
                <c:pt idx="4973">
                  <c:v>2.5130000000000003</c:v>
                </c:pt>
                <c:pt idx="4974">
                  <c:v>2.5125000000000002</c:v>
                </c:pt>
                <c:pt idx="4975">
                  <c:v>2.512</c:v>
                </c:pt>
                <c:pt idx="4976">
                  <c:v>2.5115000000000003</c:v>
                </c:pt>
                <c:pt idx="4977">
                  <c:v>2.5110000000000001</c:v>
                </c:pt>
                <c:pt idx="4978">
                  <c:v>2.5105000000000004</c:v>
                </c:pt>
                <c:pt idx="4979">
                  <c:v>2.5100000000000002</c:v>
                </c:pt>
                <c:pt idx="4980">
                  <c:v>2.5095000000000001</c:v>
                </c:pt>
                <c:pt idx="4981">
                  <c:v>2.5090000000000003</c:v>
                </c:pt>
                <c:pt idx="4982">
                  <c:v>2.5085000000000002</c:v>
                </c:pt>
                <c:pt idx="4983">
                  <c:v>2.508</c:v>
                </c:pt>
                <c:pt idx="4984">
                  <c:v>2.5075000000000003</c:v>
                </c:pt>
                <c:pt idx="4985">
                  <c:v>2.5070000000000001</c:v>
                </c:pt>
                <c:pt idx="4986">
                  <c:v>2.5065000000000004</c:v>
                </c:pt>
                <c:pt idx="4987">
                  <c:v>2.5060000000000002</c:v>
                </c:pt>
                <c:pt idx="4988">
                  <c:v>2.5055000000000001</c:v>
                </c:pt>
                <c:pt idx="4989">
                  <c:v>2.5050000000000003</c:v>
                </c:pt>
                <c:pt idx="4990">
                  <c:v>2.5045000000000002</c:v>
                </c:pt>
                <c:pt idx="4991">
                  <c:v>2.504</c:v>
                </c:pt>
                <c:pt idx="4992">
                  <c:v>2.5035000000000003</c:v>
                </c:pt>
                <c:pt idx="4993">
                  <c:v>2.5030000000000001</c:v>
                </c:pt>
                <c:pt idx="4994">
                  <c:v>2.5025000000000004</c:v>
                </c:pt>
                <c:pt idx="4995">
                  <c:v>2.5020000000000002</c:v>
                </c:pt>
                <c:pt idx="4996">
                  <c:v>2.5015000000000001</c:v>
                </c:pt>
                <c:pt idx="4997">
                  <c:v>2.5010000000000003</c:v>
                </c:pt>
                <c:pt idx="4998">
                  <c:v>2.5005000000000002</c:v>
                </c:pt>
                <c:pt idx="4999">
                  <c:v>2.5</c:v>
                </c:pt>
                <c:pt idx="5000">
                  <c:v>2.4995000000000003</c:v>
                </c:pt>
                <c:pt idx="5001">
                  <c:v>2.4990000000000001</c:v>
                </c:pt>
                <c:pt idx="5002">
                  <c:v>2.4985000000000004</c:v>
                </c:pt>
                <c:pt idx="5003">
                  <c:v>2.4980000000000002</c:v>
                </c:pt>
                <c:pt idx="5004">
                  <c:v>2.4975000000000001</c:v>
                </c:pt>
                <c:pt idx="5005">
                  <c:v>2.4970000000000003</c:v>
                </c:pt>
                <c:pt idx="5006">
                  <c:v>2.4965000000000002</c:v>
                </c:pt>
                <c:pt idx="5007">
                  <c:v>2.4960000000000004</c:v>
                </c:pt>
                <c:pt idx="5008">
                  <c:v>2.4955000000000003</c:v>
                </c:pt>
                <c:pt idx="5009">
                  <c:v>2.4950000000000001</c:v>
                </c:pt>
                <c:pt idx="5010">
                  <c:v>2.4945000000000004</c:v>
                </c:pt>
                <c:pt idx="5011">
                  <c:v>2.4940000000000002</c:v>
                </c:pt>
                <c:pt idx="5012">
                  <c:v>2.4935</c:v>
                </c:pt>
                <c:pt idx="5013">
                  <c:v>2.4930000000000003</c:v>
                </c:pt>
                <c:pt idx="5014">
                  <c:v>2.4925000000000002</c:v>
                </c:pt>
                <c:pt idx="5015">
                  <c:v>2.4920000000000004</c:v>
                </c:pt>
                <c:pt idx="5016">
                  <c:v>2.4915000000000003</c:v>
                </c:pt>
                <c:pt idx="5017">
                  <c:v>2.4910000000000001</c:v>
                </c:pt>
                <c:pt idx="5018">
                  <c:v>2.4905000000000004</c:v>
                </c:pt>
                <c:pt idx="5019">
                  <c:v>2.4900000000000002</c:v>
                </c:pt>
                <c:pt idx="5020">
                  <c:v>2.4895</c:v>
                </c:pt>
                <c:pt idx="5021">
                  <c:v>2.4890000000000003</c:v>
                </c:pt>
                <c:pt idx="5022">
                  <c:v>2.4885000000000002</c:v>
                </c:pt>
                <c:pt idx="5023">
                  <c:v>2.4880000000000004</c:v>
                </c:pt>
                <c:pt idx="5024">
                  <c:v>2.4875000000000003</c:v>
                </c:pt>
                <c:pt idx="5025">
                  <c:v>2.4870000000000001</c:v>
                </c:pt>
                <c:pt idx="5026">
                  <c:v>2.4865000000000004</c:v>
                </c:pt>
                <c:pt idx="5027">
                  <c:v>2.4860000000000002</c:v>
                </c:pt>
                <c:pt idx="5028">
                  <c:v>2.4855</c:v>
                </c:pt>
                <c:pt idx="5029">
                  <c:v>2.4850000000000003</c:v>
                </c:pt>
                <c:pt idx="5030">
                  <c:v>2.4845000000000002</c:v>
                </c:pt>
                <c:pt idx="5031">
                  <c:v>2.4840000000000004</c:v>
                </c:pt>
                <c:pt idx="5032">
                  <c:v>2.4835000000000003</c:v>
                </c:pt>
                <c:pt idx="5033">
                  <c:v>2.4830000000000001</c:v>
                </c:pt>
                <c:pt idx="5034">
                  <c:v>2.4825000000000004</c:v>
                </c:pt>
                <c:pt idx="5035">
                  <c:v>2.4820000000000002</c:v>
                </c:pt>
                <c:pt idx="5036">
                  <c:v>2.4815</c:v>
                </c:pt>
                <c:pt idx="5037">
                  <c:v>2.4810000000000003</c:v>
                </c:pt>
                <c:pt idx="5038">
                  <c:v>2.4805000000000001</c:v>
                </c:pt>
                <c:pt idx="5039">
                  <c:v>2.4800000000000004</c:v>
                </c:pt>
                <c:pt idx="5040">
                  <c:v>2.4795000000000003</c:v>
                </c:pt>
                <c:pt idx="5041">
                  <c:v>2.4790000000000001</c:v>
                </c:pt>
                <c:pt idx="5042">
                  <c:v>2.4785000000000004</c:v>
                </c:pt>
                <c:pt idx="5043">
                  <c:v>2.4780000000000002</c:v>
                </c:pt>
                <c:pt idx="5044">
                  <c:v>2.4775</c:v>
                </c:pt>
                <c:pt idx="5045">
                  <c:v>2.4770000000000003</c:v>
                </c:pt>
                <c:pt idx="5046">
                  <c:v>2.4765000000000001</c:v>
                </c:pt>
                <c:pt idx="5047">
                  <c:v>2.4760000000000004</c:v>
                </c:pt>
                <c:pt idx="5048">
                  <c:v>2.4755000000000003</c:v>
                </c:pt>
                <c:pt idx="5049">
                  <c:v>2.4750000000000001</c:v>
                </c:pt>
                <c:pt idx="5050">
                  <c:v>2.4745000000000004</c:v>
                </c:pt>
                <c:pt idx="5051">
                  <c:v>2.4740000000000002</c:v>
                </c:pt>
                <c:pt idx="5052">
                  <c:v>2.4735</c:v>
                </c:pt>
                <c:pt idx="5053">
                  <c:v>2.4730000000000003</c:v>
                </c:pt>
                <c:pt idx="5054">
                  <c:v>2.4725000000000001</c:v>
                </c:pt>
                <c:pt idx="5055">
                  <c:v>2.4720000000000004</c:v>
                </c:pt>
                <c:pt idx="5056">
                  <c:v>2.4715000000000003</c:v>
                </c:pt>
                <c:pt idx="5057">
                  <c:v>2.4710000000000001</c:v>
                </c:pt>
                <c:pt idx="5058">
                  <c:v>2.4705000000000004</c:v>
                </c:pt>
                <c:pt idx="5059">
                  <c:v>2.4700000000000002</c:v>
                </c:pt>
                <c:pt idx="5060">
                  <c:v>2.4695</c:v>
                </c:pt>
                <c:pt idx="5061">
                  <c:v>2.4690000000000003</c:v>
                </c:pt>
                <c:pt idx="5062">
                  <c:v>2.4685000000000001</c:v>
                </c:pt>
                <c:pt idx="5063">
                  <c:v>2.4680000000000004</c:v>
                </c:pt>
                <c:pt idx="5064">
                  <c:v>2.4675000000000002</c:v>
                </c:pt>
                <c:pt idx="5065">
                  <c:v>2.4670000000000001</c:v>
                </c:pt>
                <c:pt idx="5066">
                  <c:v>2.4665000000000004</c:v>
                </c:pt>
                <c:pt idx="5067">
                  <c:v>2.4660000000000002</c:v>
                </c:pt>
                <c:pt idx="5068">
                  <c:v>2.4655</c:v>
                </c:pt>
                <c:pt idx="5069">
                  <c:v>2.4650000000000003</c:v>
                </c:pt>
                <c:pt idx="5070">
                  <c:v>2.4645000000000001</c:v>
                </c:pt>
                <c:pt idx="5071">
                  <c:v>2.4640000000000004</c:v>
                </c:pt>
                <c:pt idx="5072">
                  <c:v>2.4635000000000002</c:v>
                </c:pt>
                <c:pt idx="5073">
                  <c:v>2.4630000000000001</c:v>
                </c:pt>
                <c:pt idx="5074">
                  <c:v>2.4625000000000004</c:v>
                </c:pt>
                <c:pt idx="5075">
                  <c:v>2.4620000000000002</c:v>
                </c:pt>
                <c:pt idx="5076">
                  <c:v>2.4615</c:v>
                </c:pt>
                <c:pt idx="5077">
                  <c:v>2.4610000000000003</c:v>
                </c:pt>
                <c:pt idx="5078">
                  <c:v>2.4605000000000001</c:v>
                </c:pt>
                <c:pt idx="5079">
                  <c:v>2.4600000000000004</c:v>
                </c:pt>
                <c:pt idx="5080">
                  <c:v>2.4595000000000002</c:v>
                </c:pt>
                <c:pt idx="5081">
                  <c:v>2.4590000000000001</c:v>
                </c:pt>
                <c:pt idx="5082">
                  <c:v>2.4585000000000004</c:v>
                </c:pt>
                <c:pt idx="5083">
                  <c:v>2.4580000000000002</c:v>
                </c:pt>
                <c:pt idx="5084">
                  <c:v>2.4575</c:v>
                </c:pt>
                <c:pt idx="5085">
                  <c:v>2.4570000000000003</c:v>
                </c:pt>
                <c:pt idx="5086">
                  <c:v>2.4565000000000001</c:v>
                </c:pt>
                <c:pt idx="5087">
                  <c:v>2.4560000000000004</c:v>
                </c:pt>
                <c:pt idx="5088">
                  <c:v>2.4555000000000002</c:v>
                </c:pt>
                <c:pt idx="5089">
                  <c:v>2.4550000000000001</c:v>
                </c:pt>
                <c:pt idx="5090">
                  <c:v>2.4545000000000003</c:v>
                </c:pt>
                <c:pt idx="5091">
                  <c:v>2.4540000000000002</c:v>
                </c:pt>
                <c:pt idx="5092">
                  <c:v>2.4535</c:v>
                </c:pt>
                <c:pt idx="5093">
                  <c:v>2.4530000000000003</c:v>
                </c:pt>
                <c:pt idx="5094">
                  <c:v>2.4525000000000001</c:v>
                </c:pt>
                <c:pt idx="5095">
                  <c:v>2.4520000000000004</c:v>
                </c:pt>
                <c:pt idx="5096">
                  <c:v>2.4515000000000002</c:v>
                </c:pt>
                <c:pt idx="5097">
                  <c:v>2.4510000000000001</c:v>
                </c:pt>
                <c:pt idx="5098">
                  <c:v>2.4505000000000003</c:v>
                </c:pt>
                <c:pt idx="5099">
                  <c:v>2.4500000000000002</c:v>
                </c:pt>
                <c:pt idx="5100">
                  <c:v>2.4495</c:v>
                </c:pt>
                <c:pt idx="5101">
                  <c:v>2.4490000000000003</c:v>
                </c:pt>
                <c:pt idx="5102">
                  <c:v>2.4485000000000001</c:v>
                </c:pt>
                <c:pt idx="5103">
                  <c:v>2.4480000000000004</c:v>
                </c:pt>
                <c:pt idx="5104">
                  <c:v>2.4475000000000002</c:v>
                </c:pt>
                <c:pt idx="5105">
                  <c:v>2.4470000000000001</c:v>
                </c:pt>
                <c:pt idx="5106">
                  <c:v>2.4465000000000003</c:v>
                </c:pt>
                <c:pt idx="5107">
                  <c:v>2.4460000000000002</c:v>
                </c:pt>
                <c:pt idx="5108">
                  <c:v>2.4455</c:v>
                </c:pt>
                <c:pt idx="5109">
                  <c:v>2.4450000000000003</c:v>
                </c:pt>
                <c:pt idx="5110">
                  <c:v>2.4445000000000001</c:v>
                </c:pt>
                <c:pt idx="5111">
                  <c:v>2.4440000000000004</c:v>
                </c:pt>
                <c:pt idx="5112">
                  <c:v>2.4435000000000002</c:v>
                </c:pt>
                <c:pt idx="5113">
                  <c:v>2.4430000000000001</c:v>
                </c:pt>
                <c:pt idx="5114">
                  <c:v>2.4425000000000003</c:v>
                </c:pt>
                <c:pt idx="5115">
                  <c:v>2.4420000000000002</c:v>
                </c:pt>
                <c:pt idx="5116">
                  <c:v>2.4415</c:v>
                </c:pt>
                <c:pt idx="5117">
                  <c:v>2.4410000000000003</c:v>
                </c:pt>
                <c:pt idx="5118">
                  <c:v>2.4405000000000001</c:v>
                </c:pt>
                <c:pt idx="5119">
                  <c:v>2.4400000000000004</c:v>
                </c:pt>
                <c:pt idx="5120">
                  <c:v>2.4395000000000002</c:v>
                </c:pt>
                <c:pt idx="5121">
                  <c:v>2.4390000000000001</c:v>
                </c:pt>
                <c:pt idx="5122">
                  <c:v>2.4385000000000003</c:v>
                </c:pt>
                <c:pt idx="5123">
                  <c:v>2.4380000000000002</c:v>
                </c:pt>
                <c:pt idx="5124">
                  <c:v>2.4375000000000004</c:v>
                </c:pt>
                <c:pt idx="5125">
                  <c:v>2.4370000000000003</c:v>
                </c:pt>
                <c:pt idx="5126">
                  <c:v>2.4365000000000001</c:v>
                </c:pt>
                <c:pt idx="5127">
                  <c:v>2.4360000000000004</c:v>
                </c:pt>
                <c:pt idx="5128">
                  <c:v>2.4355000000000002</c:v>
                </c:pt>
                <c:pt idx="5129">
                  <c:v>2.4350000000000001</c:v>
                </c:pt>
                <c:pt idx="5130">
                  <c:v>2.4345000000000003</c:v>
                </c:pt>
                <c:pt idx="5131">
                  <c:v>2.4340000000000002</c:v>
                </c:pt>
                <c:pt idx="5132">
                  <c:v>2.4335000000000004</c:v>
                </c:pt>
                <c:pt idx="5133">
                  <c:v>2.4330000000000003</c:v>
                </c:pt>
                <c:pt idx="5134">
                  <c:v>2.4325000000000001</c:v>
                </c:pt>
                <c:pt idx="5135">
                  <c:v>2.4320000000000004</c:v>
                </c:pt>
                <c:pt idx="5136">
                  <c:v>2.4315000000000002</c:v>
                </c:pt>
                <c:pt idx="5137">
                  <c:v>2.431</c:v>
                </c:pt>
                <c:pt idx="5138">
                  <c:v>2.4305000000000003</c:v>
                </c:pt>
                <c:pt idx="5139">
                  <c:v>2.4300000000000002</c:v>
                </c:pt>
                <c:pt idx="5140">
                  <c:v>2.4295000000000004</c:v>
                </c:pt>
                <c:pt idx="5141">
                  <c:v>2.4290000000000003</c:v>
                </c:pt>
                <c:pt idx="5142">
                  <c:v>2.4285000000000001</c:v>
                </c:pt>
                <c:pt idx="5143">
                  <c:v>2.4280000000000004</c:v>
                </c:pt>
                <c:pt idx="5144">
                  <c:v>2.4275000000000002</c:v>
                </c:pt>
                <c:pt idx="5145">
                  <c:v>2.427</c:v>
                </c:pt>
                <c:pt idx="5146">
                  <c:v>2.4265000000000003</c:v>
                </c:pt>
                <c:pt idx="5147">
                  <c:v>2.4260000000000002</c:v>
                </c:pt>
                <c:pt idx="5148">
                  <c:v>2.4255000000000004</c:v>
                </c:pt>
                <c:pt idx="5149">
                  <c:v>2.4250000000000003</c:v>
                </c:pt>
                <c:pt idx="5150">
                  <c:v>2.4245000000000001</c:v>
                </c:pt>
                <c:pt idx="5151">
                  <c:v>2.4240000000000004</c:v>
                </c:pt>
                <c:pt idx="5152">
                  <c:v>2.4235000000000002</c:v>
                </c:pt>
                <c:pt idx="5153">
                  <c:v>2.423</c:v>
                </c:pt>
                <c:pt idx="5154">
                  <c:v>2.4225000000000003</c:v>
                </c:pt>
                <c:pt idx="5155">
                  <c:v>2.4220000000000002</c:v>
                </c:pt>
                <c:pt idx="5156">
                  <c:v>2.4215000000000004</c:v>
                </c:pt>
                <c:pt idx="5157">
                  <c:v>2.4210000000000003</c:v>
                </c:pt>
                <c:pt idx="5158">
                  <c:v>2.4205000000000001</c:v>
                </c:pt>
                <c:pt idx="5159">
                  <c:v>2.4200000000000004</c:v>
                </c:pt>
                <c:pt idx="5160">
                  <c:v>2.4195000000000002</c:v>
                </c:pt>
                <c:pt idx="5161">
                  <c:v>2.419</c:v>
                </c:pt>
                <c:pt idx="5162">
                  <c:v>2.4185000000000003</c:v>
                </c:pt>
                <c:pt idx="5163">
                  <c:v>2.4180000000000001</c:v>
                </c:pt>
                <c:pt idx="5164">
                  <c:v>2.4175000000000004</c:v>
                </c:pt>
                <c:pt idx="5165">
                  <c:v>2.4170000000000003</c:v>
                </c:pt>
                <c:pt idx="5166">
                  <c:v>2.4165000000000001</c:v>
                </c:pt>
                <c:pt idx="5167">
                  <c:v>2.4160000000000004</c:v>
                </c:pt>
                <c:pt idx="5168">
                  <c:v>2.4155000000000002</c:v>
                </c:pt>
                <c:pt idx="5169">
                  <c:v>2.415</c:v>
                </c:pt>
                <c:pt idx="5170">
                  <c:v>2.4145000000000003</c:v>
                </c:pt>
                <c:pt idx="5171">
                  <c:v>2.4140000000000001</c:v>
                </c:pt>
                <c:pt idx="5172">
                  <c:v>2.4135000000000004</c:v>
                </c:pt>
                <c:pt idx="5173">
                  <c:v>2.4130000000000003</c:v>
                </c:pt>
                <c:pt idx="5174">
                  <c:v>2.4125000000000001</c:v>
                </c:pt>
                <c:pt idx="5175">
                  <c:v>2.4120000000000004</c:v>
                </c:pt>
                <c:pt idx="5176">
                  <c:v>2.4115000000000002</c:v>
                </c:pt>
                <c:pt idx="5177">
                  <c:v>2.411</c:v>
                </c:pt>
                <c:pt idx="5178">
                  <c:v>2.4105000000000003</c:v>
                </c:pt>
                <c:pt idx="5179">
                  <c:v>2.41</c:v>
                </c:pt>
                <c:pt idx="5180">
                  <c:v>2.4095000000000004</c:v>
                </c:pt>
                <c:pt idx="5181">
                  <c:v>2.4090000000000003</c:v>
                </c:pt>
                <c:pt idx="5182">
                  <c:v>2.4085000000000001</c:v>
                </c:pt>
                <c:pt idx="5183">
                  <c:v>2.4080000000000004</c:v>
                </c:pt>
                <c:pt idx="5184">
                  <c:v>2.4075000000000002</c:v>
                </c:pt>
                <c:pt idx="5185">
                  <c:v>2.407</c:v>
                </c:pt>
                <c:pt idx="5186">
                  <c:v>2.4065000000000003</c:v>
                </c:pt>
                <c:pt idx="5187">
                  <c:v>2.4060000000000001</c:v>
                </c:pt>
                <c:pt idx="5188">
                  <c:v>2.4055000000000004</c:v>
                </c:pt>
                <c:pt idx="5189">
                  <c:v>2.4050000000000002</c:v>
                </c:pt>
                <c:pt idx="5190">
                  <c:v>2.4045000000000001</c:v>
                </c:pt>
                <c:pt idx="5191">
                  <c:v>2.4040000000000004</c:v>
                </c:pt>
                <c:pt idx="5192">
                  <c:v>2.4035000000000002</c:v>
                </c:pt>
                <c:pt idx="5193">
                  <c:v>2.403</c:v>
                </c:pt>
                <c:pt idx="5194">
                  <c:v>2.4025000000000003</c:v>
                </c:pt>
                <c:pt idx="5195">
                  <c:v>2.4020000000000001</c:v>
                </c:pt>
                <c:pt idx="5196">
                  <c:v>2.4015000000000004</c:v>
                </c:pt>
                <c:pt idx="5197">
                  <c:v>2.4010000000000002</c:v>
                </c:pt>
                <c:pt idx="5198">
                  <c:v>2.4005000000000001</c:v>
                </c:pt>
                <c:pt idx="5199">
                  <c:v>2.4000000000000004</c:v>
                </c:pt>
                <c:pt idx="5200">
                  <c:v>2.3995000000000002</c:v>
                </c:pt>
                <c:pt idx="5201">
                  <c:v>2.399</c:v>
                </c:pt>
                <c:pt idx="5202">
                  <c:v>2.3985000000000003</c:v>
                </c:pt>
                <c:pt idx="5203">
                  <c:v>2.3980000000000001</c:v>
                </c:pt>
                <c:pt idx="5204">
                  <c:v>2.3975000000000004</c:v>
                </c:pt>
                <c:pt idx="5205">
                  <c:v>2.3970000000000002</c:v>
                </c:pt>
                <c:pt idx="5206">
                  <c:v>2.3965000000000001</c:v>
                </c:pt>
                <c:pt idx="5207">
                  <c:v>2.3960000000000004</c:v>
                </c:pt>
                <c:pt idx="5208">
                  <c:v>2.3955000000000002</c:v>
                </c:pt>
                <c:pt idx="5209">
                  <c:v>2.395</c:v>
                </c:pt>
                <c:pt idx="5210">
                  <c:v>2.3945000000000003</c:v>
                </c:pt>
                <c:pt idx="5211">
                  <c:v>2.3940000000000001</c:v>
                </c:pt>
                <c:pt idx="5212">
                  <c:v>2.3935000000000004</c:v>
                </c:pt>
                <c:pt idx="5213">
                  <c:v>2.3930000000000002</c:v>
                </c:pt>
                <c:pt idx="5214">
                  <c:v>2.3925000000000001</c:v>
                </c:pt>
                <c:pt idx="5215">
                  <c:v>2.3920000000000003</c:v>
                </c:pt>
                <c:pt idx="5216">
                  <c:v>2.3915000000000002</c:v>
                </c:pt>
                <c:pt idx="5217">
                  <c:v>2.391</c:v>
                </c:pt>
                <c:pt idx="5218">
                  <c:v>2.3905000000000003</c:v>
                </c:pt>
                <c:pt idx="5219">
                  <c:v>2.39</c:v>
                </c:pt>
                <c:pt idx="5220">
                  <c:v>2.3895000000000004</c:v>
                </c:pt>
                <c:pt idx="5221">
                  <c:v>2.3890000000000002</c:v>
                </c:pt>
                <c:pt idx="5222">
                  <c:v>2.3885000000000001</c:v>
                </c:pt>
                <c:pt idx="5223">
                  <c:v>2.3880000000000003</c:v>
                </c:pt>
                <c:pt idx="5224">
                  <c:v>2.3875000000000002</c:v>
                </c:pt>
                <c:pt idx="5225">
                  <c:v>2.387</c:v>
                </c:pt>
                <c:pt idx="5226">
                  <c:v>2.3865000000000003</c:v>
                </c:pt>
                <c:pt idx="5227">
                  <c:v>2.3860000000000001</c:v>
                </c:pt>
                <c:pt idx="5228">
                  <c:v>2.3855000000000004</c:v>
                </c:pt>
                <c:pt idx="5229">
                  <c:v>2.3850000000000002</c:v>
                </c:pt>
                <c:pt idx="5230">
                  <c:v>2.3845000000000001</c:v>
                </c:pt>
                <c:pt idx="5231">
                  <c:v>2.3840000000000003</c:v>
                </c:pt>
                <c:pt idx="5232">
                  <c:v>2.3835000000000002</c:v>
                </c:pt>
                <c:pt idx="5233">
                  <c:v>2.383</c:v>
                </c:pt>
                <c:pt idx="5234">
                  <c:v>2.3825000000000003</c:v>
                </c:pt>
                <c:pt idx="5235">
                  <c:v>2.3820000000000001</c:v>
                </c:pt>
                <c:pt idx="5236">
                  <c:v>2.3815000000000004</c:v>
                </c:pt>
                <c:pt idx="5237">
                  <c:v>2.3810000000000002</c:v>
                </c:pt>
                <c:pt idx="5238">
                  <c:v>2.3805000000000001</c:v>
                </c:pt>
                <c:pt idx="5239">
                  <c:v>2.3800000000000003</c:v>
                </c:pt>
                <c:pt idx="5240">
                  <c:v>2.3795000000000002</c:v>
                </c:pt>
                <c:pt idx="5241">
                  <c:v>2.3790000000000004</c:v>
                </c:pt>
                <c:pt idx="5242">
                  <c:v>2.3785000000000003</c:v>
                </c:pt>
                <c:pt idx="5243">
                  <c:v>2.3780000000000001</c:v>
                </c:pt>
                <c:pt idx="5244">
                  <c:v>2.3775000000000004</c:v>
                </c:pt>
                <c:pt idx="5245">
                  <c:v>2.3770000000000002</c:v>
                </c:pt>
                <c:pt idx="5246">
                  <c:v>2.3765000000000001</c:v>
                </c:pt>
                <c:pt idx="5247">
                  <c:v>2.3760000000000003</c:v>
                </c:pt>
                <c:pt idx="5248">
                  <c:v>2.3755000000000002</c:v>
                </c:pt>
                <c:pt idx="5249">
                  <c:v>2.3750000000000004</c:v>
                </c:pt>
                <c:pt idx="5250">
                  <c:v>2.3745000000000003</c:v>
                </c:pt>
                <c:pt idx="5251">
                  <c:v>2.3740000000000001</c:v>
                </c:pt>
                <c:pt idx="5252">
                  <c:v>2.3735000000000004</c:v>
                </c:pt>
                <c:pt idx="5253">
                  <c:v>2.3730000000000002</c:v>
                </c:pt>
                <c:pt idx="5254">
                  <c:v>2.3725000000000001</c:v>
                </c:pt>
                <c:pt idx="5255">
                  <c:v>2.3720000000000003</c:v>
                </c:pt>
                <c:pt idx="5256">
                  <c:v>2.3715000000000002</c:v>
                </c:pt>
                <c:pt idx="5257">
                  <c:v>2.3710000000000004</c:v>
                </c:pt>
                <c:pt idx="5258">
                  <c:v>2.3705000000000003</c:v>
                </c:pt>
                <c:pt idx="5259">
                  <c:v>2.37</c:v>
                </c:pt>
                <c:pt idx="5260">
                  <c:v>2.3695000000000004</c:v>
                </c:pt>
                <c:pt idx="5261">
                  <c:v>2.3690000000000002</c:v>
                </c:pt>
                <c:pt idx="5262">
                  <c:v>2.3685</c:v>
                </c:pt>
                <c:pt idx="5263">
                  <c:v>2.3680000000000003</c:v>
                </c:pt>
                <c:pt idx="5264">
                  <c:v>2.3675000000000002</c:v>
                </c:pt>
                <c:pt idx="5265">
                  <c:v>2.3670000000000004</c:v>
                </c:pt>
                <c:pt idx="5266">
                  <c:v>2.3665000000000003</c:v>
                </c:pt>
                <c:pt idx="5267">
                  <c:v>2.3660000000000001</c:v>
                </c:pt>
                <c:pt idx="5268">
                  <c:v>2.3655000000000004</c:v>
                </c:pt>
                <c:pt idx="5269">
                  <c:v>2.3650000000000002</c:v>
                </c:pt>
                <c:pt idx="5270">
                  <c:v>2.3645</c:v>
                </c:pt>
                <c:pt idx="5271">
                  <c:v>2.3640000000000003</c:v>
                </c:pt>
                <c:pt idx="5272">
                  <c:v>2.3635000000000002</c:v>
                </c:pt>
                <c:pt idx="5273">
                  <c:v>2.3630000000000004</c:v>
                </c:pt>
                <c:pt idx="5274">
                  <c:v>2.3625000000000003</c:v>
                </c:pt>
                <c:pt idx="5275">
                  <c:v>2.3620000000000001</c:v>
                </c:pt>
                <c:pt idx="5276">
                  <c:v>2.3615000000000004</c:v>
                </c:pt>
                <c:pt idx="5277">
                  <c:v>2.3610000000000002</c:v>
                </c:pt>
                <c:pt idx="5278">
                  <c:v>2.3605</c:v>
                </c:pt>
                <c:pt idx="5279">
                  <c:v>2.3600000000000003</c:v>
                </c:pt>
                <c:pt idx="5280">
                  <c:v>2.3595000000000002</c:v>
                </c:pt>
                <c:pt idx="5281">
                  <c:v>2.3590000000000004</c:v>
                </c:pt>
                <c:pt idx="5282">
                  <c:v>2.3585000000000003</c:v>
                </c:pt>
                <c:pt idx="5283">
                  <c:v>2.3580000000000001</c:v>
                </c:pt>
                <c:pt idx="5284">
                  <c:v>2.3575000000000004</c:v>
                </c:pt>
                <c:pt idx="5285">
                  <c:v>2.3570000000000002</c:v>
                </c:pt>
                <c:pt idx="5286">
                  <c:v>2.3565</c:v>
                </c:pt>
                <c:pt idx="5287">
                  <c:v>2.3560000000000003</c:v>
                </c:pt>
                <c:pt idx="5288">
                  <c:v>2.3555000000000001</c:v>
                </c:pt>
                <c:pt idx="5289">
                  <c:v>2.3550000000000004</c:v>
                </c:pt>
                <c:pt idx="5290">
                  <c:v>2.3545000000000003</c:v>
                </c:pt>
                <c:pt idx="5291">
                  <c:v>2.3540000000000001</c:v>
                </c:pt>
                <c:pt idx="5292">
                  <c:v>2.3535000000000004</c:v>
                </c:pt>
                <c:pt idx="5293">
                  <c:v>2.3530000000000002</c:v>
                </c:pt>
                <c:pt idx="5294">
                  <c:v>2.3525</c:v>
                </c:pt>
                <c:pt idx="5295">
                  <c:v>2.3520000000000003</c:v>
                </c:pt>
                <c:pt idx="5296">
                  <c:v>2.3515000000000001</c:v>
                </c:pt>
                <c:pt idx="5297">
                  <c:v>2.3510000000000004</c:v>
                </c:pt>
                <c:pt idx="5298">
                  <c:v>2.3505000000000003</c:v>
                </c:pt>
                <c:pt idx="5299">
                  <c:v>2.35</c:v>
                </c:pt>
                <c:pt idx="5300">
                  <c:v>2.3495000000000004</c:v>
                </c:pt>
                <c:pt idx="5301">
                  <c:v>2.3490000000000002</c:v>
                </c:pt>
                <c:pt idx="5302">
                  <c:v>2.3485</c:v>
                </c:pt>
                <c:pt idx="5303">
                  <c:v>2.3480000000000003</c:v>
                </c:pt>
                <c:pt idx="5304">
                  <c:v>2.3475000000000001</c:v>
                </c:pt>
                <c:pt idx="5305">
                  <c:v>2.3470000000000004</c:v>
                </c:pt>
                <c:pt idx="5306">
                  <c:v>2.3465000000000003</c:v>
                </c:pt>
                <c:pt idx="5307">
                  <c:v>2.3460000000000001</c:v>
                </c:pt>
                <c:pt idx="5308">
                  <c:v>2.3455000000000004</c:v>
                </c:pt>
                <c:pt idx="5309">
                  <c:v>2.3450000000000002</c:v>
                </c:pt>
                <c:pt idx="5310">
                  <c:v>2.3445</c:v>
                </c:pt>
                <c:pt idx="5311">
                  <c:v>2.3440000000000003</c:v>
                </c:pt>
                <c:pt idx="5312">
                  <c:v>2.3435000000000001</c:v>
                </c:pt>
                <c:pt idx="5313">
                  <c:v>2.3430000000000004</c:v>
                </c:pt>
                <c:pt idx="5314">
                  <c:v>2.3425000000000002</c:v>
                </c:pt>
                <c:pt idx="5315">
                  <c:v>2.3420000000000001</c:v>
                </c:pt>
                <c:pt idx="5316">
                  <c:v>2.3415000000000004</c:v>
                </c:pt>
                <c:pt idx="5317">
                  <c:v>2.3410000000000002</c:v>
                </c:pt>
                <c:pt idx="5318">
                  <c:v>2.3405</c:v>
                </c:pt>
                <c:pt idx="5319">
                  <c:v>2.3400000000000003</c:v>
                </c:pt>
                <c:pt idx="5320">
                  <c:v>2.3395000000000001</c:v>
                </c:pt>
                <c:pt idx="5321">
                  <c:v>2.3390000000000004</c:v>
                </c:pt>
                <c:pt idx="5322">
                  <c:v>2.3385000000000002</c:v>
                </c:pt>
                <c:pt idx="5323">
                  <c:v>2.3380000000000001</c:v>
                </c:pt>
                <c:pt idx="5324">
                  <c:v>2.3375000000000004</c:v>
                </c:pt>
                <c:pt idx="5325">
                  <c:v>2.3370000000000002</c:v>
                </c:pt>
                <c:pt idx="5326">
                  <c:v>2.3365</c:v>
                </c:pt>
                <c:pt idx="5327">
                  <c:v>2.3360000000000003</c:v>
                </c:pt>
                <c:pt idx="5328">
                  <c:v>2.3355000000000001</c:v>
                </c:pt>
                <c:pt idx="5329">
                  <c:v>2.3350000000000004</c:v>
                </c:pt>
                <c:pt idx="5330">
                  <c:v>2.3345000000000002</c:v>
                </c:pt>
                <c:pt idx="5331">
                  <c:v>2.3340000000000001</c:v>
                </c:pt>
                <c:pt idx="5332">
                  <c:v>2.3335000000000004</c:v>
                </c:pt>
                <c:pt idx="5333">
                  <c:v>2.3330000000000002</c:v>
                </c:pt>
                <c:pt idx="5334">
                  <c:v>2.3325</c:v>
                </c:pt>
                <c:pt idx="5335">
                  <c:v>2.3320000000000003</c:v>
                </c:pt>
                <c:pt idx="5336">
                  <c:v>2.3315000000000001</c:v>
                </c:pt>
                <c:pt idx="5337">
                  <c:v>2.3310000000000004</c:v>
                </c:pt>
                <c:pt idx="5338">
                  <c:v>2.3305000000000002</c:v>
                </c:pt>
                <c:pt idx="5339">
                  <c:v>2.33</c:v>
                </c:pt>
                <c:pt idx="5340">
                  <c:v>2.3295000000000003</c:v>
                </c:pt>
                <c:pt idx="5341">
                  <c:v>2.3290000000000002</c:v>
                </c:pt>
                <c:pt idx="5342">
                  <c:v>2.3285</c:v>
                </c:pt>
                <c:pt idx="5343">
                  <c:v>2.3280000000000003</c:v>
                </c:pt>
                <c:pt idx="5344">
                  <c:v>2.3275000000000001</c:v>
                </c:pt>
                <c:pt idx="5345">
                  <c:v>2.3270000000000004</c:v>
                </c:pt>
                <c:pt idx="5346">
                  <c:v>2.3265000000000002</c:v>
                </c:pt>
                <c:pt idx="5347">
                  <c:v>2.3260000000000001</c:v>
                </c:pt>
                <c:pt idx="5348">
                  <c:v>2.3255000000000003</c:v>
                </c:pt>
                <c:pt idx="5349">
                  <c:v>2.3250000000000002</c:v>
                </c:pt>
                <c:pt idx="5350">
                  <c:v>2.3245000000000005</c:v>
                </c:pt>
                <c:pt idx="5351">
                  <c:v>2.3240000000000003</c:v>
                </c:pt>
                <c:pt idx="5352">
                  <c:v>2.3235000000000001</c:v>
                </c:pt>
                <c:pt idx="5353">
                  <c:v>2.3230000000000004</c:v>
                </c:pt>
                <c:pt idx="5354">
                  <c:v>2.3225000000000002</c:v>
                </c:pt>
                <c:pt idx="5355">
                  <c:v>2.3220000000000001</c:v>
                </c:pt>
                <c:pt idx="5356">
                  <c:v>2.3215000000000003</c:v>
                </c:pt>
                <c:pt idx="5357">
                  <c:v>2.3210000000000002</c:v>
                </c:pt>
                <c:pt idx="5358">
                  <c:v>2.3205000000000005</c:v>
                </c:pt>
                <c:pt idx="5359">
                  <c:v>2.3200000000000003</c:v>
                </c:pt>
                <c:pt idx="5360">
                  <c:v>2.3195000000000001</c:v>
                </c:pt>
                <c:pt idx="5361">
                  <c:v>2.3190000000000004</c:v>
                </c:pt>
                <c:pt idx="5362">
                  <c:v>2.3185000000000002</c:v>
                </c:pt>
                <c:pt idx="5363">
                  <c:v>2.3180000000000001</c:v>
                </c:pt>
                <c:pt idx="5364">
                  <c:v>2.3175000000000003</c:v>
                </c:pt>
                <c:pt idx="5365">
                  <c:v>2.3170000000000002</c:v>
                </c:pt>
                <c:pt idx="5366">
                  <c:v>2.3165000000000004</c:v>
                </c:pt>
                <c:pt idx="5367">
                  <c:v>2.3160000000000003</c:v>
                </c:pt>
                <c:pt idx="5368">
                  <c:v>2.3155000000000001</c:v>
                </c:pt>
                <c:pt idx="5369">
                  <c:v>2.3150000000000004</c:v>
                </c:pt>
                <c:pt idx="5370">
                  <c:v>2.3145000000000002</c:v>
                </c:pt>
                <c:pt idx="5371">
                  <c:v>2.3140000000000001</c:v>
                </c:pt>
                <c:pt idx="5372">
                  <c:v>2.3135000000000003</c:v>
                </c:pt>
                <c:pt idx="5373">
                  <c:v>2.3130000000000002</c:v>
                </c:pt>
                <c:pt idx="5374">
                  <c:v>2.3125000000000004</c:v>
                </c:pt>
                <c:pt idx="5375">
                  <c:v>2.3120000000000003</c:v>
                </c:pt>
                <c:pt idx="5376">
                  <c:v>2.3115000000000001</c:v>
                </c:pt>
                <c:pt idx="5377">
                  <c:v>2.3110000000000004</c:v>
                </c:pt>
                <c:pt idx="5378">
                  <c:v>2.3105000000000002</c:v>
                </c:pt>
                <c:pt idx="5379">
                  <c:v>2.31</c:v>
                </c:pt>
                <c:pt idx="5380">
                  <c:v>2.3095000000000003</c:v>
                </c:pt>
                <c:pt idx="5381">
                  <c:v>2.3090000000000002</c:v>
                </c:pt>
                <c:pt idx="5382">
                  <c:v>2.3085000000000004</c:v>
                </c:pt>
                <c:pt idx="5383">
                  <c:v>2.3080000000000003</c:v>
                </c:pt>
                <c:pt idx="5384">
                  <c:v>2.3075000000000001</c:v>
                </c:pt>
                <c:pt idx="5385">
                  <c:v>2.3070000000000004</c:v>
                </c:pt>
                <c:pt idx="5386">
                  <c:v>2.3065000000000002</c:v>
                </c:pt>
                <c:pt idx="5387">
                  <c:v>2.306</c:v>
                </c:pt>
                <c:pt idx="5388">
                  <c:v>2.3055000000000003</c:v>
                </c:pt>
                <c:pt idx="5389">
                  <c:v>2.3050000000000002</c:v>
                </c:pt>
                <c:pt idx="5390">
                  <c:v>2.3045000000000004</c:v>
                </c:pt>
                <c:pt idx="5391">
                  <c:v>2.3040000000000003</c:v>
                </c:pt>
                <c:pt idx="5392">
                  <c:v>2.3035000000000001</c:v>
                </c:pt>
                <c:pt idx="5393">
                  <c:v>2.3030000000000004</c:v>
                </c:pt>
                <c:pt idx="5394">
                  <c:v>2.3025000000000002</c:v>
                </c:pt>
                <c:pt idx="5395">
                  <c:v>2.302</c:v>
                </c:pt>
                <c:pt idx="5396">
                  <c:v>2.3015000000000003</c:v>
                </c:pt>
                <c:pt idx="5397">
                  <c:v>2.3010000000000002</c:v>
                </c:pt>
                <c:pt idx="5398">
                  <c:v>2.3005000000000004</c:v>
                </c:pt>
                <c:pt idx="5399">
                  <c:v>2.3000000000000003</c:v>
                </c:pt>
                <c:pt idx="5400">
                  <c:v>2.2995000000000001</c:v>
                </c:pt>
                <c:pt idx="5401">
                  <c:v>2.2990000000000004</c:v>
                </c:pt>
                <c:pt idx="5402">
                  <c:v>2.2985000000000002</c:v>
                </c:pt>
                <c:pt idx="5403">
                  <c:v>2.298</c:v>
                </c:pt>
                <c:pt idx="5404">
                  <c:v>2.2975000000000003</c:v>
                </c:pt>
                <c:pt idx="5405">
                  <c:v>2.2970000000000002</c:v>
                </c:pt>
                <c:pt idx="5406">
                  <c:v>2.2965000000000004</c:v>
                </c:pt>
                <c:pt idx="5407">
                  <c:v>2.2960000000000003</c:v>
                </c:pt>
                <c:pt idx="5408">
                  <c:v>2.2955000000000001</c:v>
                </c:pt>
                <c:pt idx="5409">
                  <c:v>2.2950000000000004</c:v>
                </c:pt>
                <c:pt idx="5410">
                  <c:v>2.2945000000000002</c:v>
                </c:pt>
                <c:pt idx="5411">
                  <c:v>2.294</c:v>
                </c:pt>
                <c:pt idx="5412">
                  <c:v>2.2935000000000003</c:v>
                </c:pt>
                <c:pt idx="5413">
                  <c:v>2.2930000000000001</c:v>
                </c:pt>
                <c:pt idx="5414">
                  <c:v>2.2925000000000004</c:v>
                </c:pt>
                <c:pt idx="5415">
                  <c:v>2.2920000000000003</c:v>
                </c:pt>
                <c:pt idx="5416">
                  <c:v>2.2915000000000001</c:v>
                </c:pt>
                <c:pt idx="5417">
                  <c:v>2.2910000000000004</c:v>
                </c:pt>
                <c:pt idx="5418">
                  <c:v>2.2905000000000002</c:v>
                </c:pt>
                <c:pt idx="5419">
                  <c:v>2.29</c:v>
                </c:pt>
                <c:pt idx="5420">
                  <c:v>2.2895000000000003</c:v>
                </c:pt>
                <c:pt idx="5421">
                  <c:v>2.2890000000000001</c:v>
                </c:pt>
                <c:pt idx="5422">
                  <c:v>2.2885000000000004</c:v>
                </c:pt>
                <c:pt idx="5423">
                  <c:v>2.2880000000000003</c:v>
                </c:pt>
                <c:pt idx="5424">
                  <c:v>2.2875000000000001</c:v>
                </c:pt>
                <c:pt idx="5425">
                  <c:v>2.2870000000000004</c:v>
                </c:pt>
                <c:pt idx="5426">
                  <c:v>2.2865000000000002</c:v>
                </c:pt>
                <c:pt idx="5427">
                  <c:v>2.286</c:v>
                </c:pt>
                <c:pt idx="5428">
                  <c:v>2.2855000000000003</c:v>
                </c:pt>
                <c:pt idx="5429">
                  <c:v>2.2850000000000001</c:v>
                </c:pt>
                <c:pt idx="5430">
                  <c:v>2.2845000000000004</c:v>
                </c:pt>
                <c:pt idx="5431">
                  <c:v>2.2840000000000003</c:v>
                </c:pt>
                <c:pt idx="5432">
                  <c:v>2.2835000000000001</c:v>
                </c:pt>
                <c:pt idx="5433">
                  <c:v>2.2830000000000004</c:v>
                </c:pt>
                <c:pt idx="5434">
                  <c:v>2.2825000000000002</c:v>
                </c:pt>
                <c:pt idx="5435">
                  <c:v>2.282</c:v>
                </c:pt>
                <c:pt idx="5436">
                  <c:v>2.2815000000000003</c:v>
                </c:pt>
                <c:pt idx="5437">
                  <c:v>2.2810000000000001</c:v>
                </c:pt>
                <c:pt idx="5438">
                  <c:v>2.2805000000000004</c:v>
                </c:pt>
                <c:pt idx="5439">
                  <c:v>2.2800000000000002</c:v>
                </c:pt>
                <c:pt idx="5440">
                  <c:v>2.2795000000000001</c:v>
                </c:pt>
                <c:pt idx="5441">
                  <c:v>2.2790000000000004</c:v>
                </c:pt>
                <c:pt idx="5442">
                  <c:v>2.2785000000000002</c:v>
                </c:pt>
                <c:pt idx="5443">
                  <c:v>2.278</c:v>
                </c:pt>
                <c:pt idx="5444">
                  <c:v>2.2775000000000003</c:v>
                </c:pt>
                <c:pt idx="5445">
                  <c:v>2.2770000000000001</c:v>
                </c:pt>
                <c:pt idx="5446">
                  <c:v>2.2765000000000004</c:v>
                </c:pt>
                <c:pt idx="5447">
                  <c:v>2.2760000000000002</c:v>
                </c:pt>
                <c:pt idx="5448">
                  <c:v>2.2755000000000001</c:v>
                </c:pt>
                <c:pt idx="5449">
                  <c:v>2.2750000000000004</c:v>
                </c:pt>
                <c:pt idx="5450">
                  <c:v>2.2745000000000002</c:v>
                </c:pt>
                <c:pt idx="5451">
                  <c:v>2.274</c:v>
                </c:pt>
                <c:pt idx="5452">
                  <c:v>2.2735000000000003</c:v>
                </c:pt>
                <c:pt idx="5453">
                  <c:v>2.2730000000000001</c:v>
                </c:pt>
                <c:pt idx="5454">
                  <c:v>2.2725000000000004</c:v>
                </c:pt>
                <c:pt idx="5455">
                  <c:v>2.2720000000000002</c:v>
                </c:pt>
                <c:pt idx="5456">
                  <c:v>2.2715000000000001</c:v>
                </c:pt>
                <c:pt idx="5457">
                  <c:v>2.2710000000000004</c:v>
                </c:pt>
                <c:pt idx="5458">
                  <c:v>2.2705000000000002</c:v>
                </c:pt>
                <c:pt idx="5459">
                  <c:v>2.27</c:v>
                </c:pt>
                <c:pt idx="5460">
                  <c:v>2.2695000000000003</c:v>
                </c:pt>
                <c:pt idx="5461">
                  <c:v>2.2690000000000001</c:v>
                </c:pt>
                <c:pt idx="5462">
                  <c:v>2.2685000000000004</c:v>
                </c:pt>
                <c:pt idx="5463">
                  <c:v>2.2680000000000002</c:v>
                </c:pt>
                <c:pt idx="5464">
                  <c:v>2.2675000000000001</c:v>
                </c:pt>
                <c:pt idx="5465">
                  <c:v>2.2670000000000003</c:v>
                </c:pt>
                <c:pt idx="5466">
                  <c:v>2.2665000000000002</c:v>
                </c:pt>
                <c:pt idx="5467">
                  <c:v>2.2660000000000005</c:v>
                </c:pt>
                <c:pt idx="5468">
                  <c:v>2.2655000000000003</c:v>
                </c:pt>
                <c:pt idx="5469">
                  <c:v>2.2650000000000001</c:v>
                </c:pt>
                <c:pt idx="5470">
                  <c:v>2.2645000000000004</c:v>
                </c:pt>
                <c:pt idx="5471">
                  <c:v>2.2640000000000002</c:v>
                </c:pt>
                <c:pt idx="5472">
                  <c:v>2.2635000000000001</c:v>
                </c:pt>
                <c:pt idx="5473">
                  <c:v>2.2630000000000003</c:v>
                </c:pt>
                <c:pt idx="5474">
                  <c:v>2.2625000000000002</c:v>
                </c:pt>
                <c:pt idx="5475">
                  <c:v>2.2620000000000005</c:v>
                </c:pt>
                <c:pt idx="5476">
                  <c:v>2.2615000000000003</c:v>
                </c:pt>
                <c:pt idx="5477">
                  <c:v>2.2610000000000001</c:v>
                </c:pt>
                <c:pt idx="5478">
                  <c:v>2.2605000000000004</c:v>
                </c:pt>
                <c:pt idx="5479">
                  <c:v>2.2600000000000002</c:v>
                </c:pt>
                <c:pt idx="5480">
                  <c:v>2.2595000000000001</c:v>
                </c:pt>
                <c:pt idx="5481">
                  <c:v>2.2590000000000003</c:v>
                </c:pt>
                <c:pt idx="5482">
                  <c:v>2.2585000000000002</c:v>
                </c:pt>
                <c:pt idx="5483">
                  <c:v>2.2580000000000005</c:v>
                </c:pt>
                <c:pt idx="5484">
                  <c:v>2.2575000000000003</c:v>
                </c:pt>
                <c:pt idx="5485">
                  <c:v>2.2570000000000001</c:v>
                </c:pt>
                <c:pt idx="5486">
                  <c:v>2.2565000000000004</c:v>
                </c:pt>
                <c:pt idx="5487">
                  <c:v>2.2560000000000002</c:v>
                </c:pt>
                <c:pt idx="5488">
                  <c:v>2.2555000000000001</c:v>
                </c:pt>
                <c:pt idx="5489">
                  <c:v>2.2550000000000003</c:v>
                </c:pt>
                <c:pt idx="5490">
                  <c:v>2.2545000000000002</c:v>
                </c:pt>
                <c:pt idx="5491">
                  <c:v>2.2540000000000004</c:v>
                </c:pt>
                <c:pt idx="5492">
                  <c:v>2.2535000000000003</c:v>
                </c:pt>
                <c:pt idx="5493">
                  <c:v>2.2530000000000001</c:v>
                </c:pt>
                <c:pt idx="5494">
                  <c:v>2.2525000000000004</c:v>
                </c:pt>
                <c:pt idx="5495">
                  <c:v>2.2520000000000002</c:v>
                </c:pt>
                <c:pt idx="5496">
                  <c:v>2.2515000000000001</c:v>
                </c:pt>
                <c:pt idx="5497">
                  <c:v>2.2510000000000003</c:v>
                </c:pt>
                <c:pt idx="5498">
                  <c:v>2.2505000000000002</c:v>
                </c:pt>
                <c:pt idx="5499">
                  <c:v>2.2500000000000004</c:v>
                </c:pt>
                <c:pt idx="5500">
                  <c:v>2.2495000000000003</c:v>
                </c:pt>
                <c:pt idx="5501">
                  <c:v>2.2490000000000001</c:v>
                </c:pt>
                <c:pt idx="5502">
                  <c:v>2.2485000000000004</c:v>
                </c:pt>
                <c:pt idx="5503">
                  <c:v>2.2480000000000002</c:v>
                </c:pt>
                <c:pt idx="5504">
                  <c:v>2.2475000000000001</c:v>
                </c:pt>
                <c:pt idx="5505">
                  <c:v>2.2470000000000003</c:v>
                </c:pt>
                <c:pt idx="5506">
                  <c:v>2.2465000000000002</c:v>
                </c:pt>
                <c:pt idx="5507">
                  <c:v>2.2460000000000004</c:v>
                </c:pt>
                <c:pt idx="5508">
                  <c:v>2.2455000000000003</c:v>
                </c:pt>
                <c:pt idx="5509">
                  <c:v>2.2450000000000001</c:v>
                </c:pt>
                <c:pt idx="5510">
                  <c:v>2.2445000000000004</c:v>
                </c:pt>
                <c:pt idx="5511">
                  <c:v>2.2440000000000002</c:v>
                </c:pt>
                <c:pt idx="5512">
                  <c:v>2.2435</c:v>
                </c:pt>
                <c:pt idx="5513">
                  <c:v>2.2430000000000003</c:v>
                </c:pt>
                <c:pt idx="5514">
                  <c:v>2.2425000000000002</c:v>
                </c:pt>
                <c:pt idx="5515">
                  <c:v>2.2420000000000004</c:v>
                </c:pt>
                <c:pt idx="5516">
                  <c:v>2.2415000000000003</c:v>
                </c:pt>
                <c:pt idx="5517">
                  <c:v>2.2410000000000001</c:v>
                </c:pt>
                <c:pt idx="5518">
                  <c:v>2.2405000000000004</c:v>
                </c:pt>
                <c:pt idx="5519">
                  <c:v>2.2400000000000002</c:v>
                </c:pt>
                <c:pt idx="5520">
                  <c:v>2.2395</c:v>
                </c:pt>
                <c:pt idx="5521">
                  <c:v>2.2390000000000003</c:v>
                </c:pt>
                <c:pt idx="5522">
                  <c:v>2.2385000000000002</c:v>
                </c:pt>
                <c:pt idx="5523">
                  <c:v>2.2380000000000004</c:v>
                </c:pt>
                <c:pt idx="5524">
                  <c:v>2.2375000000000003</c:v>
                </c:pt>
                <c:pt idx="5525">
                  <c:v>2.2370000000000001</c:v>
                </c:pt>
                <c:pt idx="5526">
                  <c:v>2.2365000000000004</c:v>
                </c:pt>
                <c:pt idx="5527">
                  <c:v>2.2360000000000002</c:v>
                </c:pt>
                <c:pt idx="5528">
                  <c:v>2.2355</c:v>
                </c:pt>
                <c:pt idx="5529">
                  <c:v>2.2350000000000003</c:v>
                </c:pt>
                <c:pt idx="5530">
                  <c:v>2.2345000000000002</c:v>
                </c:pt>
                <c:pt idx="5531">
                  <c:v>2.2340000000000004</c:v>
                </c:pt>
                <c:pt idx="5532">
                  <c:v>2.2335000000000003</c:v>
                </c:pt>
                <c:pt idx="5533">
                  <c:v>2.2330000000000001</c:v>
                </c:pt>
                <c:pt idx="5534">
                  <c:v>2.2325000000000004</c:v>
                </c:pt>
                <c:pt idx="5535">
                  <c:v>2.2320000000000002</c:v>
                </c:pt>
                <c:pt idx="5536">
                  <c:v>2.2315</c:v>
                </c:pt>
                <c:pt idx="5537">
                  <c:v>2.2310000000000003</c:v>
                </c:pt>
                <c:pt idx="5538">
                  <c:v>2.2305000000000001</c:v>
                </c:pt>
                <c:pt idx="5539">
                  <c:v>2.2300000000000004</c:v>
                </c:pt>
                <c:pt idx="5540">
                  <c:v>2.2295000000000003</c:v>
                </c:pt>
                <c:pt idx="5541">
                  <c:v>2.2290000000000001</c:v>
                </c:pt>
                <c:pt idx="5542">
                  <c:v>2.2285000000000004</c:v>
                </c:pt>
                <c:pt idx="5543">
                  <c:v>2.2280000000000002</c:v>
                </c:pt>
                <c:pt idx="5544">
                  <c:v>2.2275</c:v>
                </c:pt>
                <c:pt idx="5545">
                  <c:v>2.2270000000000003</c:v>
                </c:pt>
                <c:pt idx="5546">
                  <c:v>2.2265000000000001</c:v>
                </c:pt>
                <c:pt idx="5547">
                  <c:v>2.2260000000000004</c:v>
                </c:pt>
                <c:pt idx="5548">
                  <c:v>2.2255000000000003</c:v>
                </c:pt>
                <c:pt idx="5549">
                  <c:v>2.2250000000000001</c:v>
                </c:pt>
                <c:pt idx="5550">
                  <c:v>2.2245000000000004</c:v>
                </c:pt>
                <c:pt idx="5551">
                  <c:v>2.2240000000000002</c:v>
                </c:pt>
                <c:pt idx="5552">
                  <c:v>2.2235</c:v>
                </c:pt>
                <c:pt idx="5553">
                  <c:v>2.2230000000000003</c:v>
                </c:pt>
                <c:pt idx="5554">
                  <c:v>2.2225000000000001</c:v>
                </c:pt>
                <c:pt idx="5555">
                  <c:v>2.2220000000000004</c:v>
                </c:pt>
                <c:pt idx="5556">
                  <c:v>2.2215000000000003</c:v>
                </c:pt>
                <c:pt idx="5557">
                  <c:v>2.2210000000000001</c:v>
                </c:pt>
                <c:pt idx="5558">
                  <c:v>2.2205000000000004</c:v>
                </c:pt>
                <c:pt idx="5559">
                  <c:v>2.2200000000000002</c:v>
                </c:pt>
                <c:pt idx="5560">
                  <c:v>2.2195</c:v>
                </c:pt>
                <c:pt idx="5561">
                  <c:v>2.2190000000000003</c:v>
                </c:pt>
                <c:pt idx="5562">
                  <c:v>2.2185000000000001</c:v>
                </c:pt>
                <c:pt idx="5563">
                  <c:v>2.2180000000000004</c:v>
                </c:pt>
                <c:pt idx="5564">
                  <c:v>2.2175000000000002</c:v>
                </c:pt>
                <c:pt idx="5565">
                  <c:v>2.2170000000000001</c:v>
                </c:pt>
                <c:pt idx="5566">
                  <c:v>2.2165000000000004</c:v>
                </c:pt>
                <c:pt idx="5567">
                  <c:v>2.2160000000000002</c:v>
                </c:pt>
                <c:pt idx="5568">
                  <c:v>2.2155</c:v>
                </c:pt>
                <c:pt idx="5569">
                  <c:v>2.2150000000000003</c:v>
                </c:pt>
                <c:pt idx="5570">
                  <c:v>2.2145000000000001</c:v>
                </c:pt>
                <c:pt idx="5571">
                  <c:v>2.2140000000000004</c:v>
                </c:pt>
                <c:pt idx="5572">
                  <c:v>2.2135000000000002</c:v>
                </c:pt>
                <c:pt idx="5573">
                  <c:v>2.2130000000000001</c:v>
                </c:pt>
                <c:pt idx="5574">
                  <c:v>2.2125000000000004</c:v>
                </c:pt>
                <c:pt idx="5575">
                  <c:v>2.2120000000000002</c:v>
                </c:pt>
                <c:pt idx="5576">
                  <c:v>2.2115000000000005</c:v>
                </c:pt>
                <c:pt idx="5577">
                  <c:v>2.2110000000000003</c:v>
                </c:pt>
                <c:pt idx="5578">
                  <c:v>2.2105000000000001</c:v>
                </c:pt>
                <c:pt idx="5579">
                  <c:v>2.2100000000000004</c:v>
                </c:pt>
                <c:pt idx="5580">
                  <c:v>2.2095000000000002</c:v>
                </c:pt>
                <c:pt idx="5581">
                  <c:v>2.2090000000000001</c:v>
                </c:pt>
                <c:pt idx="5582">
                  <c:v>2.2085000000000004</c:v>
                </c:pt>
                <c:pt idx="5583">
                  <c:v>2.2080000000000002</c:v>
                </c:pt>
                <c:pt idx="5584">
                  <c:v>2.2075000000000005</c:v>
                </c:pt>
                <c:pt idx="5585">
                  <c:v>2.2070000000000003</c:v>
                </c:pt>
                <c:pt idx="5586">
                  <c:v>2.2065000000000001</c:v>
                </c:pt>
                <c:pt idx="5587">
                  <c:v>2.2060000000000004</c:v>
                </c:pt>
                <c:pt idx="5588">
                  <c:v>2.2055000000000002</c:v>
                </c:pt>
                <c:pt idx="5589">
                  <c:v>2.2050000000000001</c:v>
                </c:pt>
                <c:pt idx="5590">
                  <c:v>2.2045000000000003</c:v>
                </c:pt>
                <c:pt idx="5591">
                  <c:v>2.2040000000000002</c:v>
                </c:pt>
                <c:pt idx="5592">
                  <c:v>2.2035000000000005</c:v>
                </c:pt>
                <c:pt idx="5593">
                  <c:v>2.2030000000000003</c:v>
                </c:pt>
                <c:pt idx="5594">
                  <c:v>2.2025000000000001</c:v>
                </c:pt>
                <c:pt idx="5595">
                  <c:v>2.2020000000000004</c:v>
                </c:pt>
                <c:pt idx="5596">
                  <c:v>2.2015000000000002</c:v>
                </c:pt>
                <c:pt idx="5597">
                  <c:v>2.2010000000000001</c:v>
                </c:pt>
                <c:pt idx="5598">
                  <c:v>2.2005000000000003</c:v>
                </c:pt>
                <c:pt idx="5599">
                  <c:v>2.2000000000000002</c:v>
                </c:pt>
                <c:pt idx="5600">
                  <c:v>2.1995000000000005</c:v>
                </c:pt>
                <c:pt idx="5601">
                  <c:v>2.1990000000000003</c:v>
                </c:pt>
                <c:pt idx="5602">
                  <c:v>2.1985000000000001</c:v>
                </c:pt>
                <c:pt idx="5603">
                  <c:v>2.1980000000000004</c:v>
                </c:pt>
                <c:pt idx="5604">
                  <c:v>2.1975000000000002</c:v>
                </c:pt>
                <c:pt idx="5605">
                  <c:v>2.1970000000000001</c:v>
                </c:pt>
                <c:pt idx="5606">
                  <c:v>2.1965000000000003</c:v>
                </c:pt>
                <c:pt idx="5607">
                  <c:v>2.1960000000000002</c:v>
                </c:pt>
                <c:pt idx="5608">
                  <c:v>2.1955000000000005</c:v>
                </c:pt>
                <c:pt idx="5609">
                  <c:v>2.1950000000000003</c:v>
                </c:pt>
                <c:pt idx="5610">
                  <c:v>2.1945000000000001</c:v>
                </c:pt>
                <c:pt idx="5611">
                  <c:v>2.1940000000000004</c:v>
                </c:pt>
                <c:pt idx="5612">
                  <c:v>2.1935000000000002</c:v>
                </c:pt>
                <c:pt idx="5613">
                  <c:v>2.1930000000000001</c:v>
                </c:pt>
                <c:pt idx="5614">
                  <c:v>2.1925000000000003</c:v>
                </c:pt>
                <c:pt idx="5615">
                  <c:v>2.1920000000000002</c:v>
                </c:pt>
                <c:pt idx="5616">
                  <c:v>2.1915000000000004</c:v>
                </c:pt>
                <c:pt idx="5617">
                  <c:v>2.1910000000000003</c:v>
                </c:pt>
                <c:pt idx="5618">
                  <c:v>2.1905000000000001</c:v>
                </c:pt>
                <c:pt idx="5619">
                  <c:v>2.1900000000000004</c:v>
                </c:pt>
                <c:pt idx="5620">
                  <c:v>2.1895000000000002</c:v>
                </c:pt>
                <c:pt idx="5621">
                  <c:v>2.1890000000000001</c:v>
                </c:pt>
                <c:pt idx="5622">
                  <c:v>2.1885000000000003</c:v>
                </c:pt>
                <c:pt idx="5623">
                  <c:v>2.1880000000000002</c:v>
                </c:pt>
                <c:pt idx="5624">
                  <c:v>2.1875000000000004</c:v>
                </c:pt>
                <c:pt idx="5625">
                  <c:v>2.1870000000000003</c:v>
                </c:pt>
                <c:pt idx="5626">
                  <c:v>2.1865000000000001</c:v>
                </c:pt>
                <c:pt idx="5627">
                  <c:v>2.1860000000000004</c:v>
                </c:pt>
                <c:pt idx="5628">
                  <c:v>2.1855000000000002</c:v>
                </c:pt>
                <c:pt idx="5629">
                  <c:v>2.1850000000000001</c:v>
                </c:pt>
                <c:pt idx="5630">
                  <c:v>2.1845000000000003</c:v>
                </c:pt>
                <c:pt idx="5631">
                  <c:v>2.1840000000000002</c:v>
                </c:pt>
                <c:pt idx="5632">
                  <c:v>2.1835000000000004</c:v>
                </c:pt>
                <c:pt idx="5633">
                  <c:v>2.1830000000000003</c:v>
                </c:pt>
                <c:pt idx="5634">
                  <c:v>2.1825000000000001</c:v>
                </c:pt>
                <c:pt idx="5635">
                  <c:v>2.1820000000000004</c:v>
                </c:pt>
                <c:pt idx="5636">
                  <c:v>2.1815000000000002</c:v>
                </c:pt>
                <c:pt idx="5637">
                  <c:v>2.181</c:v>
                </c:pt>
                <c:pt idx="5638">
                  <c:v>2.1805000000000003</c:v>
                </c:pt>
                <c:pt idx="5639">
                  <c:v>2.1800000000000002</c:v>
                </c:pt>
                <c:pt idx="5640">
                  <c:v>2.1795000000000004</c:v>
                </c:pt>
                <c:pt idx="5641">
                  <c:v>2.1790000000000003</c:v>
                </c:pt>
                <c:pt idx="5642">
                  <c:v>2.1785000000000001</c:v>
                </c:pt>
                <c:pt idx="5643">
                  <c:v>2.1780000000000004</c:v>
                </c:pt>
                <c:pt idx="5644">
                  <c:v>2.1775000000000002</c:v>
                </c:pt>
                <c:pt idx="5645">
                  <c:v>2.177</c:v>
                </c:pt>
                <c:pt idx="5646">
                  <c:v>2.1765000000000003</c:v>
                </c:pt>
                <c:pt idx="5647">
                  <c:v>2.1760000000000002</c:v>
                </c:pt>
                <c:pt idx="5648">
                  <c:v>2.1755000000000004</c:v>
                </c:pt>
                <c:pt idx="5649">
                  <c:v>2.1750000000000003</c:v>
                </c:pt>
                <c:pt idx="5650">
                  <c:v>2.1745000000000001</c:v>
                </c:pt>
                <c:pt idx="5651">
                  <c:v>2.1740000000000004</c:v>
                </c:pt>
                <c:pt idx="5652">
                  <c:v>2.1735000000000002</c:v>
                </c:pt>
                <c:pt idx="5653">
                  <c:v>2.173</c:v>
                </c:pt>
                <c:pt idx="5654">
                  <c:v>2.1725000000000003</c:v>
                </c:pt>
                <c:pt idx="5655">
                  <c:v>2.1720000000000002</c:v>
                </c:pt>
                <c:pt idx="5656">
                  <c:v>2.1715000000000004</c:v>
                </c:pt>
                <c:pt idx="5657">
                  <c:v>2.1710000000000003</c:v>
                </c:pt>
                <c:pt idx="5658">
                  <c:v>2.1705000000000001</c:v>
                </c:pt>
                <c:pt idx="5659">
                  <c:v>2.1700000000000004</c:v>
                </c:pt>
                <c:pt idx="5660">
                  <c:v>2.1695000000000002</c:v>
                </c:pt>
                <c:pt idx="5661">
                  <c:v>2.169</c:v>
                </c:pt>
                <c:pt idx="5662">
                  <c:v>2.1685000000000003</c:v>
                </c:pt>
                <c:pt idx="5663">
                  <c:v>2.1680000000000001</c:v>
                </c:pt>
                <c:pt idx="5664">
                  <c:v>2.1675000000000004</c:v>
                </c:pt>
                <c:pt idx="5665">
                  <c:v>2.1670000000000003</c:v>
                </c:pt>
                <c:pt idx="5666">
                  <c:v>2.1665000000000001</c:v>
                </c:pt>
                <c:pt idx="5667">
                  <c:v>2.1660000000000004</c:v>
                </c:pt>
                <c:pt idx="5668">
                  <c:v>2.1655000000000002</c:v>
                </c:pt>
                <c:pt idx="5669">
                  <c:v>2.165</c:v>
                </c:pt>
                <c:pt idx="5670">
                  <c:v>2.1645000000000003</c:v>
                </c:pt>
                <c:pt idx="5671">
                  <c:v>2.1640000000000001</c:v>
                </c:pt>
                <c:pt idx="5672">
                  <c:v>2.1635000000000004</c:v>
                </c:pt>
                <c:pt idx="5673">
                  <c:v>2.1630000000000003</c:v>
                </c:pt>
                <c:pt idx="5674">
                  <c:v>2.1625000000000001</c:v>
                </c:pt>
                <c:pt idx="5675">
                  <c:v>2.1620000000000004</c:v>
                </c:pt>
                <c:pt idx="5676">
                  <c:v>2.1615000000000002</c:v>
                </c:pt>
                <c:pt idx="5677">
                  <c:v>2.161</c:v>
                </c:pt>
                <c:pt idx="5678">
                  <c:v>2.1605000000000003</c:v>
                </c:pt>
                <c:pt idx="5679">
                  <c:v>2.16</c:v>
                </c:pt>
                <c:pt idx="5680">
                  <c:v>2.1595000000000004</c:v>
                </c:pt>
                <c:pt idx="5681">
                  <c:v>2.1590000000000003</c:v>
                </c:pt>
                <c:pt idx="5682">
                  <c:v>2.1585000000000001</c:v>
                </c:pt>
                <c:pt idx="5683">
                  <c:v>2.1580000000000004</c:v>
                </c:pt>
                <c:pt idx="5684">
                  <c:v>2.1575000000000002</c:v>
                </c:pt>
                <c:pt idx="5685">
                  <c:v>2.157</c:v>
                </c:pt>
                <c:pt idx="5686">
                  <c:v>2.1565000000000003</c:v>
                </c:pt>
                <c:pt idx="5687">
                  <c:v>2.1560000000000001</c:v>
                </c:pt>
                <c:pt idx="5688">
                  <c:v>2.1555000000000004</c:v>
                </c:pt>
                <c:pt idx="5689">
                  <c:v>2.1550000000000002</c:v>
                </c:pt>
                <c:pt idx="5690">
                  <c:v>2.1545000000000001</c:v>
                </c:pt>
                <c:pt idx="5691">
                  <c:v>2.1540000000000004</c:v>
                </c:pt>
                <c:pt idx="5692">
                  <c:v>2.1535000000000002</c:v>
                </c:pt>
                <c:pt idx="5693">
                  <c:v>2.1530000000000005</c:v>
                </c:pt>
                <c:pt idx="5694">
                  <c:v>2.1525000000000003</c:v>
                </c:pt>
                <c:pt idx="5695">
                  <c:v>2.1520000000000001</c:v>
                </c:pt>
                <c:pt idx="5696">
                  <c:v>2.1515000000000004</c:v>
                </c:pt>
                <c:pt idx="5697">
                  <c:v>2.1510000000000002</c:v>
                </c:pt>
                <c:pt idx="5698">
                  <c:v>2.1505000000000001</c:v>
                </c:pt>
                <c:pt idx="5699">
                  <c:v>2.1500000000000004</c:v>
                </c:pt>
                <c:pt idx="5700">
                  <c:v>2.1495000000000002</c:v>
                </c:pt>
                <c:pt idx="5701">
                  <c:v>2.1490000000000005</c:v>
                </c:pt>
                <c:pt idx="5702">
                  <c:v>2.1485000000000003</c:v>
                </c:pt>
                <c:pt idx="5703">
                  <c:v>2.1480000000000001</c:v>
                </c:pt>
                <c:pt idx="5704">
                  <c:v>2.1475000000000004</c:v>
                </c:pt>
                <c:pt idx="5705">
                  <c:v>2.1470000000000002</c:v>
                </c:pt>
                <c:pt idx="5706">
                  <c:v>2.1465000000000001</c:v>
                </c:pt>
                <c:pt idx="5707">
                  <c:v>2.1460000000000004</c:v>
                </c:pt>
                <c:pt idx="5708">
                  <c:v>2.1455000000000002</c:v>
                </c:pt>
                <c:pt idx="5709">
                  <c:v>2.1450000000000005</c:v>
                </c:pt>
                <c:pt idx="5710">
                  <c:v>2.1445000000000003</c:v>
                </c:pt>
                <c:pt idx="5711">
                  <c:v>2.1440000000000001</c:v>
                </c:pt>
                <c:pt idx="5712">
                  <c:v>2.1435000000000004</c:v>
                </c:pt>
                <c:pt idx="5713">
                  <c:v>2.1430000000000002</c:v>
                </c:pt>
                <c:pt idx="5714">
                  <c:v>2.1425000000000001</c:v>
                </c:pt>
                <c:pt idx="5715">
                  <c:v>2.1420000000000003</c:v>
                </c:pt>
                <c:pt idx="5716">
                  <c:v>2.1415000000000002</c:v>
                </c:pt>
                <c:pt idx="5717">
                  <c:v>2.1410000000000005</c:v>
                </c:pt>
                <c:pt idx="5718">
                  <c:v>2.1405000000000003</c:v>
                </c:pt>
                <c:pt idx="5719">
                  <c:v>2.14</c:v>
                </c:pt>
                <c:pt idx="5720">
                  <c:v>2.1395000000000004</c:v>
                </c:pt>
                <c:pt idx="5721">
                  <c:v>2.1390000000000002</c:v>
                </c:pt>
                <c:pt idx="5722">
                  <c:v>2.1385000000000001</c:v>
                </c:pt>
                <c:pt idx="5723">
                  <c:v>2.1380000000000003</c:v>
                </c:pt>
                <c:pt idx="5724">
                  <c:v>2.1375000000000002</c:v>
                </c:pt>
                <c:pt idx="5725">
                  <c:v>2.1370000000000005</c:v>
                </c:pt>
                <c:pt idx="5726">
                  <c:v>2.1365000000000003</c:v>
                </c:pt>
                <c:pt idx="5727">
                  <c:v>2.1360000000000001</c:v>
                </c:pt>
                <c:pt idx="5728">
                  <c:v>2.1355000000000004</c:v>
                </c:pt>
                <c:pt idx="5729">
                  <c:v>2.1350000000000002</c:v>
                </c:pt>
                <c:pt idx="5730">
                  <c:v>2.1345000000000001</c:v>
                </c:pt>
                <c:pt idx="5731">
                  <c:v>2.1340000000000003</c:v>
                </c:pt>
                <c:pt idx="5732">
                  <c:v>2.1335000000000002</c:v>
                </c:pt>
                <c:pt idx="5733">
                  <c:v>2.1330000000000005</c:v>
                </c:pt>
                <c:pt idx="5734">
                  <c:v>2.1325000000000003</c:v>
                </c:pt>
                <c:pt idx="5735">
                  <c:v>2.1320000000000001</c:v>
                </c:pt>
                <c:pt idx="5736">
                  <c:v>2.1315000000000004</c:v>
                </c:pt>
                <c:pt idx="5737">
                  <c:v>2.1310000000000002</c:v>
                </c:pt>
                <c:pt idx="5738">
                  <c:v>2.1305000000000001</c:v>
                </c:pt>
                <c:pt idx="5739">
                  <c:v>2.1300000000000003</c:v>
                </c:pt>
                <c:pt idx="5740">
                  <c:v>2.1295000000000002</c:v>
                </c:pt>
                <c:pt idx="5741">
                  <c:v>2.1290000000000004</c:v>
                </c:pt>
                <c:pt idx="5742">
                  <c:v>2.1285000000000003</c:v>
                </c:pt>
                <c:pt idx="5743">
                  <c:v>2.1280000000000001</c:v>
                </c:pt>
                <c:pt idx="5744">
                  <c:v>2.1275000000000004</c:v>
                </c:pt>
                <c:pt idx="5745">
                  <c:v>2.1270000000000002</c:v>
                </c:pt>
                <c:pt idx="5746">
                  <c:v>2.1265000000000001</c:v>
                </c:pt>
                <c:pt idx="5747">
                  <c:v>2.1260000000000003</c:v>
                </c:pt>
                <c:pt idx="5748">
                  <c:v>2.1255000000000002</c:v>
                </c:pt>
                <c:pt idx="5749">
                  <c:v>2.1250000000000004</c:v>
                </c:pt>
                <c:pt idx="5750">
                  <c:v>2.1245000000000003</c:v>
                </c:pt>
                <c:pt idx="5751">
                  <c:v>2.1240000000000001</c:v>
                </c:pt>
                <c:pt idx="5752">
                  <c:v>2.1235000000000004</c:v>
                </c:pt>
                <c:pt idx="5753">
                  <c:v>2.1230000000000002</c:v>
                </c:pt>
                <c:pt idx="5754">
                  <c:v>2.1225000000000001</c:v>
                </c:pt>
                <c:pt idx="5755">
                  <c:v>2.1220000000000003</c:v>
                </c:pt>
                <c:pt idx="5756">
                  <c:v>2.1215000000000002</c:v>
                </c:pt>
                <c:pt idx="5757">
                  <c:v>2.1210000000000004</c:v>
                </c:pt>
                <c:pt idx="5758">
                  <c:v>2.1205000000000003</c:v>
                </c:pt>
                <c:pt idx="5759">
                  <c:v>2.12</c:v>
                </c:pt>
                <c:pt idx="5760">
                  <c:v>2.1195000000000004</c:v>
                </c:pt>
                <c:pt idx="5761">
                  <c:v>2.1190000000000002</c:v>
                </c:pt>
                <c:pt idx="5762">
                  <c:v>2.1185</c:v>
                </c:pt>
                <c:pt idx="5763">
                  <c:v>2.1180000000000003</c:v>
                </c:pt>
                <c:pt idx="5764">
                  <c:v>2.1175000000000002</c:v>
                </c:pt>
                <c:pt idx="5765">
                  <c:v>2.1170000000000004</c:v>
                </c:pt>
                <c:pt idx="5766">
                  <c:v>2.1165000000000003</c:v>
                </c:pt>
                <c:pt idx="5767">
                  <c:v>2.1160000000000001</c:v>
                </c:pt>
                <c:pt idx="5768">
                  <c:v>2.1155000000000004</c:v>
                </c:pt>
                <c:pt idx="5769">
                  <c:v>2.1150000000000002</c:v>
                </c:pt>
                <c:pt idx="5770">
                  <c:v>2.1145</c:v>
                </c:pt>
                <c:pt idx="5771">
                  <c:v>2.1140000000000003</c:v>
                </c:pt>
                <c:pt idx="5772">
                  <c:v>2.1135000000000002</c:v>
                </c:pt>
                <c:pt idx="5773">
                  <c:v>2.1130000000000004</c:v>
                </c:pt>
                <c:pt idx="5774">
                  <c:v>2.1125000000000003</c:v>
                </c:pt>
                <c:pt idx="5775">
                  <c:v>2.1120000000000001</c:v>
                </c:pt>
                <c:pt idx="5776">
                  <c:v>2.1115000000000004</c:v>
                </c:pt>
                <c:pt idx="5777">
                  <c:v>2.1110000000000002</c:v>
                </c:pt>
                <c:pt idx="5778">
                  <c:v>2.1105</c:v>
                </c:pt>
                <c:pt idx="5779">
                  <c:v>2.1100000000000003</c:v>
                </c:pt>
                <c:pt idx="5780">
                  <c:v>2.1095000000000002</c:v>
                </c:pt>
                <c:pt idx="5781">
                  <c:v>2.1090000000000004</c:v>
                </c:pt>
                <c:pt idx="5782">
                  <c:v>2.1085000000000003</c:v>
                </c:pt>
                <c:pt idx="5783">
                  <c:v>2.1080000000000001</c:v>
                </c:pt>
                <c:pt idx="5784">
                  <c:v>2.1075000000000004</c:v>
                </c:pt>
                <c:pt idx="5785">
                  <c:v>2.1070000000000002</c:v>
                </c:pt>
                <c:pt idx="5786">
                  <c:v>2.1065</c:v>
                </c:pt>
                <c:pt idx="5787">
                  <c:v>2.1060000000000003</c:v>
                </c:pt>
                <c:pt idx="5788">
                  <c:v>2.1055000000000001</c:v>
                </c:pt>
                <c:pt idx="5789">
                  <c:v>2.1050000000000004</c:v>
                </c:pt>
                <c:pt idx="5790">
                  <c:v>2.1045000000000003</c:v>
                </c:pt>
                <c:pt idx="5791">
                  <c:v>2.1040000000000001</c:v>
                </c:pt>
                <c:pt idx="5792">
                  <c:v>2.1035000000000004</c:v>
                </c:pt>
                <c:pt idx="5793">
                  <c:v>2.1030000000000002</c:v>
                </c:pt>
                <c:pt idx="5794">
                  <c:v>2.1025</c:v>
                </c:pt>
                <c:pt idx="5795">
                  <c:v>2.1020000000000003</c:v>
                </c:pt>
                <c:pt idx="5796">
                  <c:v>2.1015000000000001</c:v>
                </c:pt>
                <c:pt idx="5797">
                  <c:v>2.1010000000000004</c:v>
                </c:pt>
                <c:pt idx="5798">
                  <c:v>2.1005000000000003</c:v>
                </c:pt>
                <c:pt idx="5799">
                  <c:v>2.1</c:v>
                </c:pt>
                <c:pt idx="5800">
                  <c:v>2.0995000000000004</c:v>
                </c:pt>
                <c:pt idx="5801">
                  <c:v>2.0990000000000002</c:v>
                </c:pt>
                <c:pt idx="5802">
                  <c:v>2.0985000000000005</c:v>
                </c:pt>
                <c:pt idx="5803">
                  <c:v>2.0980000000000003</c:v>
                </c:pt>
                <c:pt idx="5804">
                  <c:v>2.0975000000000001</c:v>
                </c:pt>
                <c:pt idx="5805">
                  <c:v>2.0970000000000004</c:v>
                </c:pt>
                <c:pt idx="5806">
                  <c:v>2.0965000000000003</c:v>
                </c:pt>
                <c:pt idx="5807">
                  <c:v>2.0960000000000001</c:v>
                </c:pt>
                <c:pt idx="5808">
                  <c:v>2.0955000000000004</c:v>
                </c:pt>
                <c:pt idx="5809">
                  <c:v>2.0950000000000002</c:v>
                </c:pt>
                <c:pt idx="5810">
                  <c:v>2.0945000000000005</c:v>
                </c:pt>
                <c:pt idx="5811">
                  <c:v>2.0940000000000003</c:v>
                </c:pt>
                <c:pt idx="5812">
                  <c:v>2.0935000000000001</c:v>
                </c:pt>
                <c:pt idx="5813">
                  <c:v>2.0930000000000004</c:v>
                </c:pt>
                <c:pt idx="5814">
                  <c:v>2.0925000000000002</c:v>
                </c:pt>
                <c:pt idx="5815">
                  <c:v>2.0920000000000001</c:v>
                </c:pt>
                <c:pt idx="5816">
                  <c:v>2.0915000000000004</c:v>
                </c:pt>
                <c:pt idx="5817">
                  <c:v>2.0910000000000002</c:v>
                </c:pt>
                <c:pt idx="5818">
                  <c:v>2.0905000000000005</c:v>
                </c:pt>
                <c:pt idx="5819">
                  <c:v>2.0900000000000003</c:v>
                </c:pt>
                <c:pt idx="5820">
                  <c:v>2.0895000000000001</c:v>
                </c:pt>
                <c:pt idx="5821">
                  <c:v>2.0890000000000004</c:v>
                </c:pt>
                <c:pt idx="5822">
                  <c:v>2.0885000000000002</c:v>
                </c:pt>
                <c:pt idx="5823">
                  <c:v>2.0880000000000001</c:v>
                </c:pt>
                <c:pt idx="5824">
                  <c:v>2.0875000000000004</c:v>
                </c:pt>
                <c:pt idx="5825">
                  <c:v>2.0870000000000002</c:v>
                </c:pt>
                <c:pt idx="5826">
                  <c:v>2.0865000000000005</c:v>
                </c:pt>
                <c:pt idx="5827">
                  <c:v>2.0860000000000003</c:v>
                </c:pt>
                <c:pt idx="5828">
                  <c:v>2.0855000000000001</c:v>
                </c:pt>
                <c:pt idx="5829">
                  <c:v>2.0850000000000004</c:v>
                </c:pt>
                <c:pt idx="5830">
                  <c:v>2.0845000000000002</c:v>
                </c:pt>
                <c:pt idx="5831">
                  <c:v>2.0840000000000001</c:v>
                </c:pt>
                <c:pt idx="5832">
                  <c:v>2.0835000000000004</c:v>
                </c:pt>
                <c:pt idx="5833">
                  <c:v>2.0830000000000002</c:v>
                </c:pt>
                <c:pt idx="5834">
                  <c:v>2.0825000000000005</c:v>
                </c:pt>
                <c:pt idx="5835">
                  <c:v>2.0820000000000003</c:v>
                </c:pt>
                <c:pt idx="5836">
                  <c:v>2.0815000000000001</c:v>
                </c:pt>
                <c:pt idx="5837">
                  <c:v>2.0810000000000004</c:v>
                </c:pt>
                <c:pt idx="5838">
                  <c:v>2.0805000000000002</c:v>
                </c:pt>
                <c:pt idx="5839">
                  <c:v>2.08</c:v>
                </c:pt>
                <c:pt idx="5840">
                  <c:v>2.0795000000000003</c:v>
                </c:pt>
                <c:pt idx="5841">
                  <c:v>2.0790000000000002</c:v>
                </c:pt>
                <c:pt idx="5842">
                  <c:v>2.0785000000000005</c:v>
                </c:pt>
                <c:pt idx="5843">
                  <c:v>2.0780000000000003</c:v>
                </c:pt>
                <c:pt idx="5844">
                  <c:v>2.0775000000000001</c:v>
                </c:pt>
                <c:pt idx="5845">
                  <c:v>2.0770000000000004</c:v>
                </c:pt>
                <c:pt idx="5846">
                  <c:v>2.0765000000000002</c:v>
                </c:pt>
                <c:pt idx="5847">
                  <c:v>2.0760000000000001</c:v>
                </c:pt>
                <c:pt idx="5848">
                  <c:v>2.0755000000000003</c:v>
                </c:pt>
                <c:pt idx="5849">
                  <c:v>2.0750000000000002</c:v>
                </c:pt>
                <c:pt idx="5850">
                  <c:v>2.0745000000000005</c:v>
                </c:pt>
                <c:pt idx="5851">
                  <c:v>2.0740000000000003</c:v>
                </c:pt>
                <c:pt idx="5852">
                  <c:v>2.0735000000000001</c:v>
                </c:pt>
                <c:pt idx="5853">
                  <c:v>2.0730000000000004</c:v>
                </c:pt>
                <c:pt idx="5854">
                  <c:v>2.0725000000000002</c:v>
                </c:pt>
                <c:pt idx="5855">
                  <c:v>2.0720000000000001</c:v>
                </c:pt>
                <c:pt idx="5856">
                  <c:v>2.0715000000000003</c:v>
                </c:pt>
                <c:pt idx="5857">
                  <c:v>2.0710000000000002</c:v>
                </c:pt>
                <c:pt idx="5858">
                  <c:v>2.0705000000000005</c:v>
                </c:pt>
                <c:pt idx="5859">
                  <c:v>2.0700000000000003</c:v>
                </c:pt>
                <c:pt idx="5860">
                  <c:v>2.0695000000000001</c:v>
                </c:pt>
                <c:pt idx="5861">
                  <c:v>2.0690000000000004</c:v>
                </c:pt>
                <c:pt idx="5862">
                  <c:v>2.0685000000000002</c:v>
                </c:pt>
                <c:pt idx="5863">
                  <c:v>2.0680000000000001</c:v>
                </c:pt>
                <c:pt idx="5864">
                  <c:v>2.0675000000000003</c:v>
                </c:pt>
                <c:pt idx="5865">
                  <c:v>2.0670000000000002</c:v>
                </c:pt>
                <c:pt idx="5866">
                  <c:v>2.0665000000000004</c:v>
                </c:pt>
                <c:pt idx="5867">
                  <c:v>2.0660000000000003</c:v>
                </c:pt>
                <c:pt idx="5868">
                  <c:v>2.0655000000000001</c:v>
                </c:pt>
                <c:pt idx="5869">
                  <c:v>2.0650000000000004</c:v>
                </c:pt>
                <c:pt idx="5870">
                  <c:v>2.0645000000000002</c:v>
                </c:pt>
                <c:pt idx="5871">
                  <c:v>2.0640000000000001</c:v>
                </c:pt>
                <c:pt idx="5872">
                  <c:v>2.0635000000000003</c:v>
                </c:pt>
                <c:pt idx="5873">
                  <c:v>2.0630000000000002</c:v>
                </c:pt>
                <c:pt idx="5874">
                  <c:v>2.0625000000000004</c:v>
                </c:pt>
                <c:pt idx="5875">
                  <c:v>2.0620000000000003</c:v>
                </c:pt>
                <c:pt idx="5876">
                  <c:v>2.0615000000000001</c:v>
                </c:pt>
                <c:pt idx="5877">
                  <c:v>2.0610000000000004</c:v>
                </c:pt>
                <c:pt idx="5878">
                  <c:v>2.0605000000000002</c:v>
                </c:pt>
                <c:pt idx="5879">
                  <c:v>2.06</c:v>
                </c:pt>
                <c:pt idx="5880">
                  <c:v>2.0595000000000003</c:v>
                </c:pt>
                <c:pt idx="5881">
                  <c:v>2.0590000000000002</c:v>
                </c:pt>
                <c:pt idx="5882">
                  <c:v>2.0585000000000004</c:v>
                </c:pt>
                <c:pt idx="5883">
                  <c:v>2.0580000000000003</c:v>
                </c:pt>
                <c:pt idx="5884">
                  <c:v>2.0575000000000001</c:v>
                </c:pt>
                <c:pt idx="5885">
                  <c:v>2.0570000000000004</c:v>
                </c:pt>
                <c:pt idx="5886">
                  <c:v>2.0565000000000002</c:v>
                </c:pt>
                <c:pt idx="5887">
                  <c:v>2.056</c:v>
                </c:pt>
                <c:pt idx="5888">
                  <c:v>2.0555000000000003</c:v>
                </c:pt>
                <c:pt idx="5889">
                  <c:v>2.0550000000000002</c:v>
                </c:pt>
                <c:pt idx="5890">
                  <c:v>2.0545000000000004</c:v>
                </c:pt>
                <c:pt idx="5891">
                  <c:v>2.0540000000000003</c:v>
                </c:pt>
                <c:pt idx="5892">
                  <c:v>2.0535000000000001</c:v>
                </c:pt>
                <c:pt idx="5893">
                  <c:v>2.0530000000000004</c:v>
                </c:pt>
                <c:pt idx="5894">
                  <c:v>2.0525000000000002</c:v>
                </c:pt>
                <c:pt idx="5895">
                  <c:v>2.052</c:v>
                </c:pt>
                <c:pt idx="5896">
                  <c:v>2.0515000000000003</c:v>
                </c:pt>
                <c:pt idx="5897">
                  <c:v>2.0510000000000002</c:v>
                </c:pt>
                <c:pt idx="5898">
                  <c:v>2.0505000000000004</c:v>
                </c:pt>
                <c:pt idx="5899">
                  <c:v>2.0500000000000003</c:v>
                </c:pt>
                <c:pt idx="5900">
                  <c:v>2.0495000000000001</c:v>
                </c:pt>
                <c:pt idx="5901">
                  <c:v>2.0490000000000004</c:v>
                </c:pt>
                <c:pt idx="5902">
                  <c:v>2.0485000000000002</c:v>
                </c:pt>
                <c:pt idx="5903">
                  <c:v>2.048</c:v>
                </c:pt>
                <c:pt idx="5904">
                  <c:v>2.0475000000000003</c:v>
                </c:pt>
                <c:pt idx="5905">
                  <c:v>2.0470000000000002</c:v>
                </c:pt>
                <c:pt idx="5906">
                  <c:v>2.0465000000000004</c:v>
                </c:pt>
                <c:pt idx="5907">
                  <c:v>2.0460000000000003</c:v>
                </c:pt>
                <c:pt idx="5908">
                  <c:v>2.0455000000000001</c:v>
                </c:pt>
                <c:pt idx="5909">
                  <c:v>2.0450000000000004</c:v>
                </c:pt>
                <c:pt idx="5910">
                  <c:v>2.0445000000000002</c:v>
                </c:pt>
                <c:pt idx="5911">
                  <c:v>2.044</c:v>
                </c:pt>
                <c:pt idx="5912">
                  <c:v>2.0435000000000003</c:v>
                </c:pt>
                <c:pt idx="5913">
                  <c:v>2.0430000000000001</c:v>
                </c:pt>
                <c:pt idx="5914">
                  <c:v>2.0425000000000004</c:v>
                </c:pt>
                <c:pt idx="5915">
                  <c:v>2.0420000000000003</c:v>
                </c:pt>
                <c:pt idx="5916">
                  <c:v>2.0415000000000001</c:v>
                </c:pt>
                <c:pt idx="5917">
                  <c:v>2.0410000000000004</c:v>
                </c:pt>
                <c:pt idx="5918">
                  <c:v>2.0405000000000002</c:v>
                </c:pt>
                <c:pt idx="5919">
                  <c:v>2.0400000000000005</c:v>
                </c:pt>
                <c:pt idx="5920">
                  <c:v>2.0395000000000003</c:v>
                </c:pt>
                <c:pt idx="5921">
                  <c:v>2.0390000000000001</c:v>
                </c:pt>
                <c:pt idx="5922">
                  <c:v>2.0385000000000004</c:v>
                </c:pt>
                <c:pt idx="5923">
                  <c:v>2.0380000000000003</c:v>
                </c:pt>
                <c:pt idx="5924">
                  <c:v>2.0375000000000001</c:v>
                </c:pt>
                <c:pt idx="5925">
                  <c:v>2.0370000000000004</c:v>
                </c:pt>
                <c:pt idx="5926">
                  <c:v>2.0365000000000002</c:v>
                </c:pt>
                <c:pt idx="5927">
                  <c:v>2.0360000000000005</c:v>
                </c:pt>
                <c:pt idx="5928">
                  <c:v>2.0355000000000003</c:v>
                </c:pt>
                <c:pt idx="5929">
                  <c:v>2.0350000000000001</c:v>
                </c:pt>
                <c:pt idx="5930">
                  <c:v>2.0345000000000004</c:v>
                </c:pt>
                <c:pt idx="5931">
                  <c:v>2.0340000000000003</c:v>
                </c:pt>
                <c:pt idx="5932">
                  <c:v>2.0335000000000001</c:v>
                </c:pt>
                <c:pt idx="5933">
                  <c:v>2.0330000000000004</c:v>
                </c:pt>
                <c:pt idx="5934">
                  <c:v>2.0325000000000002</c:v>
                </c:pt>
                <c:pt idx="5935">
                  <c:v>2.0320000000000005</c:v>
                </c:pt>
                <c:pt idx="5936">
                  <c:v>2.0315000000000003</c:v>
                </c:pt>
                <c:pt idx="5937">
                  <c:v>2.0310000000000001</c:v>
                </c:pt>
                <c:pt idx="5938">
                  <c:v>2.0305000000000004</c:v>
                </c:pt>
                <c:pt idx="5939">
                  <c:v>2.0300000000000002</c:v>
                </c:pt>
                <c:pt idx="5940">
                  <c:v>2.0295000000000001</c:v>
                </c:pt>
                <c:pt idx="5941">
                  <c:v>2.0290000000000004</c:v>
                </c:pt>
                <c:pt idx="5942">
                  <c:v>2.0285000000000002</c:v>
                </c:pt>
                <c:pt idx="5943">
                  <c:v>2.0280000000000005</c:v>
                </c:pt>
                <c:pt idx="5944">
                  <c:v>2.0275000000000003</c:v>
                </c:pt>
                <c:pt idx="5945">
                  <c:v>2.0270000000000001</c:v>
                </c:pt>
                <c:pt idx="5946">
                  <c:v>2.0265000000000004</c:v>
                </c:pt>
                <c:pt idx="5947">
                  <c:v>2.0260000000000002</c:v>
                </c:pt>
                <c:pt idx="5948">
                  <c:v>2.0255000000000001</c:v>
                </c:pt>
                <c:pt idx="5949">
                  <c:v>2.0250000000000004</c:v>
                </c:pt>
                <c:pt idx="5950">
                  <c:v>2.0245000000000002</c:v>
                </c:pt>
                <c:pt idx="5951">
                  <c:v>2.0240000000000005</c:v>
                </c:pt>
                <c:pt idx="5952">
                  <c:v>2.0235000000000003</c:v>
                </c:pt>
                <c:pt idx="5953">
                  <c:v>2.0230000000000001</c:v>
                </c:pt>
                <c:pt idx="5954">
                  <c:v>2.0225000000000004</c:v>
                </c:pt>
                <c:pt idx="5955">
                  <c:v>2.0220000000000002</c:v>
                </c:pt>
                <c:pt idx="5956">
                  <c:v>2.0215000000000001</c:v>
                </c:pt>
                <c:pt idx="5957">
                  <c:v>2.0210000000000004</c:v>
                </c:pt>
                <c:pt idx="5958">
                  <c:v>2.0205000000000002</c:v>
                </c:pt>
                <c:pt idx="5959">
                  <c:v>2.0200000000000005</c:v>
                </c:pt>
                <c:pt idx="5960">
                  <c:v>2.0195000000000003</c:v>
                </c:pt>
                <c:pt idx="5961">
                  <c:v>2.0190000000000001</c:v>
                </c:pt>
                <c:pt idx="5962">
                  <c:v>2.0185000000000004</c:v>
                </c:pt>
                <c:pt idx="5963">
                  <c:v>2.0180000000000002</c:v>
                </c:pt>
                <c:pt idx="5964">
                  <c:v>2.0175000000000001</c:v>
                </c:pt>
                <c:pt idx="5965">
                  <c:v>2.0170000000000003</c:v>
                </c:pt>
                <c:pt idx="5966">
                  <c:v>2.0165000000000002</c:v>
                </c:pt>
                <c:pt idx="5967">
                  <c:v>2.0160000000000005</c:v>
                </c:pt>
                <c:pt idx="5968">
                  <c:v>2.0155000000000003</c:v>
                </c:pt>
                <c:pt idx="5969">
                  <c:v>2.0150000000000001</c:v>
                </c:pt>
                <c:pt idx="5970">
                  <c:v>2.0145000000000004</c:v>
                </c:pt>
                <c:pt idx="5971">
                  <c:v>2.0140000000000002</c:v>
                </c:pt>
                <c:pt idx="5972">
                  <c:v>2.0135000000000001</c:v>
                </c:pt>
                <c:pt idx="5973">
                  <c:v>2.0130000000000003</c:v>
                </c:pt>
                <c:pt idx="5974">
                  <c:v>2.0125000000000002</c:v>
                </c:pt>
                <c:pt idx="5975">
                  <c:v>2.0120000000000005</c:v>
                </c:pt>
                <c:pt idx="5976">
                  <c:v>2.0115000000000003</c:v>
                </c:pt>
                <c:pt idx="5977">
                  <c:v>2.0110000000000001</c:v>
                </c:pt>
                <c:pt idx="5978">
                  <c:v>2.0105000000000004</c:v>
                </c:pt>
                <c:pt idx="5979">
                  <c:v>2.0100000000000002</c:v>
                </c:pt>
                <c:pt idx="5980">
                  <c:v>2.0095000000000001</c:v>
                </c:pt>
                <c:pt idx="5981">
                  <c:v>2.0090000000000003</c:v>
                </c:pt>
                <c:pt idx="5982">
                  <c:v>2.0085000000000002</c:v>
                </c:pt>
                <c:pt idx="5983">
                  <c:v>2.0080000000000005</c:v>
                </c:pt>
                <c:pt idx="5984">
                  <c:v>2.0075000000000003</c:v>
                </c:pt>
                <c:pt idx="5985">
                  <c:v>2.0070000000000001</c:v>
                </c:pt>
                <c:pt idx="5986">
                  <c:v>2.0065000000000004</c:v>
                </c:pt>
                <c:pt idx="5987">
                  <c:v>2.0060000000000002</c:v>
                </c:pt>
                <c:pt idx="5988">
                  <c:v>2.0055000000000001</c:v>
                </c:pt>
                <c:pt idx="5989">
                  <c:v>2.0050000000000003</c:v>
                </c:pt>
                <c:pt idx="5990">
                  <c:v>2.0045000000000002</c:v>
                </c:pt>
                <c:pt idx="5991">
                  <c:v>2.0040000000000004</c:v>
                </c:pt>
                <c:pt idx="5992">
                  <c:v>2.0035000000000003</c:v>
                </c:pt>
                <c:pt idx="5993">
                  <c:v>2.0030000000000001</c:v>
                </c:pt>
                <c:pt idx="5994">
                  <c:v>2.0025000000000004</c:v>
                </c:pt>
                <c:pt idx="5995">
                  <c:v>2.0020000000000002</c:v>
                </c:pt>
                <c:pt idx="5996">
                  <c:v>2.0015000000000001</c:v>
                </c:pt>
                <c:pt idx="5997">
                  <c:v>2.0010000000000003</c:v>
                </c:pt>
                <c:pt idx="5998">
                  <c:v>2.0005000000000002</c:v>
                </c:pt>
                <c:pt idx="5999">
                  <c:v>2.0000000000000004</c:v>
                </c:pt>
                <c:pt idx="6000">
                  <c:v>1.9995000000000003</c:v>
                </c:pt>
                <c:pt idx="6001">
                  <c:v>1.9990000000000001</c:v>
                </c:pt>
                <c:pt idx="6002">
                  <c:v>1.9985000000000004</c:v>
                </c:pt>
                <c:pt idx="6003">
                  <c:v>1.9980000000000002</c:v>
                </c:pt>
                <c:pt idx="6004">
                  <c:v>1.9975000000000001</c:v>
                </c:pt>
                <c:pt idx="6005">
                  <c:v>1.9970000000000003</c:v>
                </c:pt>
                <c:pt idx="6006">
                  <c:v>1.9965000000000002</c:v>
                </c:pt>
                <c:pt idx="6007">
                  <c:v>1.9960000000000004</c:v>
                </c:pt>
                <c:pt idx="6008">
                  <c:v>1.9955000000000003</c:v>
                </c:pt>
                <c:pt idx="6009">
                  <c:v>1.9950000000000001</c:v>
                </c:pt>
                <c:pt idx="6010">
                  <c:v>1.9945000000000004</c:v>
                </c:pt>
                <c:pt idx="6011">
                  <c:v>1.9940000000000002</c:v>
                </c:pt>
                <c:pt idx="6012">
                  <c:v>1.9935</c:v>
                </c:pt>
                <c:pt idx="6013">
                  <c:v>1.9930000000000003</c:v>
                </c:pt>
                <c:pt idx="6014">
                  <c:v>1.9925000000000002</c:v>
                </c:pt>
                <c:pt idx="6015">
                  <c:v>1.9920000000000004</c:v>
                </c:pt>
                <c:pt idx="6016">
                  <c:v>1.9915000000000003</c:v>
                </c:pt>
                <c:pt idx="6017">
                  <c:v>1.9910000000000001</c:v>
                </c:pt>
                <c:pt idx="6018">
                  <c:v>1.9905000000000004</c:v>
                </c:pt>
                <c:pt idx="6019">
                  <c:v>1.9900000000000002</c:v>
                </c:pt>
                <c:pt idx="6020">
                  <c:v>1.9895</c:v>
                </c:pt>
                <c:pt idx="6021">
                  <c:v>1.9890000000000003</c:v>
                </c:pt>
                <c:pt idx="6022">
                  <c:v>1.9885000000000002</c:v>
                </c:pt>
                <c:pt idx="6023">
                  <c:v>1.9880000000000004</c:v>
                </c:pt>
                <c:pt idx="6024">
                  <c:v>1.9875000000000003</c:v>
                </c:pt>
                <c:pt idx="6025">
                  <c:v>1.9870000000000001</c:v>
                </c:pt>
                <c:pt idx="6026">
                  <c:v>1.9865000000000004</c:v>
                </c:pt>
                <c:pt idx="6027">
                  <c:v>1.9860000000000002</c:v>
                </c:pt>
                <c:pt idx="6028">
                  <c:v>1.9855</c:v>
                </c:pt>
                <c:pt idx="6029">
                  <c:v>1.9850000000000003</c:v>
                </c:pt>
                <c:pt idx="6030">
                  <c:v>1.9845000000000002</c:v>
                </c:pt>
                <c:pt idx="6031">
                  <c:v>1.9840000000000004</c:v>
                </c:pt>
                <c:pt idx="6032">
                  <c:v>1.9835000000000003</c:v>
                </c:pt>
                <c:pt idx="6033">
                  <c:v>1.9830000000000001</c:v>
                </c:pt>
                <c:pt idx="6034">
                  <c:v>1.9825000000000004</c:v>
                </c:pt>
                <c:pt idx="6035">
                  <c:v>1.9820000000000002</c:v>
                </c:pt>
                <c:pt idx="6036">
                  <c:v>1.9815000000000005</c:v>
                </c:pt>
                <c:pt idx="6037">
                  <c:v>1.9810000000000003</c:v>
                </c:pt>
                <c:pt idx="6038">
                  <c:v>1.9805000000000001</c:v>
                </c:pt>
                <c:pt idx="6039">
                  <c:v>1.9800000000000004</c:v>
                </c:pt>
                <c:pt idx="6040">
                  <c:v>1.9795000000000003</c:v>
                </c:pt>
                <c:pt idx="6041">
                  <c:v>1.9790000000000001</c:v>
                </c:pt>
                <c:pt idx="6042">
                  <c:v>1.9785000000000004</c:v>
                </c:pt>
                <c:pt idx="6043">
                  <c:v>1.9780000000000002</c:v>
                </c:pt>
                <c:pt idx="6044">
                  <c:v>1.9775000000000005</c:v>
                </c:pt>
                <c:pt idx="6045">
                  <c:v>1.9770000000000003</c:v>
                </c:pt>
                <c:pt idx="6046">
                  <c:v>1.9765000000000001</c:v>
                </c:pt>
                <c:pt idx="6047">
                  <c:v>1.9760000000000004</c:v>
                </c:pt>
                <c:pt idx="6048">
                  <c:v>1.9755000000000003</c:v>
                </c:pt>
                <c:pt idx="6049">
                  <c:v>1.9750000000000001</c:v>
                </c:pt>
                <c:pt idx="6050">
                  <c:v>1.9745000000000004</c:v>
                </c:pt>
                <c:pt idx="6051">
                  <c:v>1.9740000000000002</c:v>
                </c:pt>
                <c:pt idx="6052">
                  <c:v>1.9735000000000005</c:v>
                </c:pt>
                <c:pt idx="6053">
                  <c:v>1.9730000000000003</c:v>
                </c:pt>
                <c:pt idx="6054">
                  <c:v>1.9725000000000001</c:v>
                </c:pt>
                <c:pt idx="6055">
                  <c:v>1.9720000000000004</c:v>
                </c:pt>
                <c:pt idx="6056">
                  <c:v>1.9715000000000003</c:v>
                </c:pt>
                <c:pt idx="6057">
                  <c:v>1.9710000000000001</c:v>
                </c:pt>
                <c:pt idx="6058">
                  <c:v>1.9705000000000004</c:v>
                </c:pt>
                <c:pt idx="6059">
                  <c:v>1.9700000000000002</c:v>
                </c:pt>
                <c:pt idx="6060">
                  <c:v>1.9695000000000005</c:v>
                </c:pt>
                <c:pt idx="6061">
                  <c:v>1.9690000000000003</c:v>
                </c:pt>
                <c:pt idx="6062">
                  <c:v>1.9685000000000001</c:v>
                </c:pt>
                <c:pt idx="6063">
                  <c:v>1.9680000000000004</c:v>
                </c:pt>
                <c:pt idx="6064">
                  <c:v>1.9675000000000002</c:v>
                </c:pt>
                <c:pt idx="6065">
                  <c:v>1.9670000000000001</c:v>
                </c:pt>
                <c:pt idx="6066">
                  <c:v>1.9665000000000004</c:v>
                </c:pt>
                <c:pt idx="6067">
                  <c:v>1.9660000000000002</c:v>
                </c:pt>
                <c:pt idx="6068">
                  <c:v>1.9655000000000005</c:v>
                </c:pt>
                <c:pt idx="6069">
                  <c:v>1.9650000000000003</c:v>
                </c:pt>
                <c:pt idx="6070">
                  <c:v>1.9645000000000001</c:v>
                </c:pt>
                <c:pt idx="6071">
                  <c:v>1.9640000000000004</c:v>
                </c:pt>
                <c:pt idx="6072">
                  <c:v>1.9635000000000002</c:v>
                </c:pt>
                <c:pt idx="6073">
                  <c:v>1.9630000000000001</c:v>
                </c:pt>
                <c:pt idx="6074">
                  <c:v>1.9625000000000004</c:v>
                </c:pt>
                <c:pt idx="6075">
                  <c:v>1.9620000000000002</c:v>
                </c:pt>
                <c:pt idx="6076">
                  <c:v>1.9615000000000005</c:v>
                </c:pt>
                <c:pt idx="6077">
                  <c:v>1.9610000000000003</c:v>
                </c:pt>
                <c:pt idx="6078">
                  <c:v>1.9605000000000001</c:v>
                </c:pt>
                <c:pt idx="6079">
                  <c:v>1.9600000000000004</c:v>
                </c:pt>
                <c:pt idx="6080">
                  <c:v>1.9595000000000002</c:v>
                </c:pt>
                <c:pt idx="6081">
                  <c:v>1.9590000000000001</c:v>
                </c:pt>
                <c:pt idx="6082">
                  <c:v>1.9585000000000004</c:v>
                </c:pt>
                <c:pt idx="6083">
                  <c:v>1.9580000000000002</c:v>
                </c:pt>
                <c:pt idx="6084">
                  <c:v>1.9575000000000005</c:v>
                </c:pt>
                <c:pt idx="6085">
                  <c:v>1.9570000000000003</c:v>
                </c:pt>
                <c:pt idx="6086">
                  <c:v>1.9565000000000001</c:v>
                </c:pt>
                <c:pt idx="6087">
                  <c:v>1.9560000000000004</c:v>
                </c:pt>
                <c:pt idx="6088">
                  <c:v>1.9555000000000002</c:v>
                </c:pt>
                <c:pt idx="6089">
                  <c:v>1.9550000000000001</c:v>
                </c:pt>
                <c:pt idx="6090">
                  <c:v>1.9545000000000003</c:v>
                </c:pt>
                <c:pt idx="6091">
                  <c:v>1.9540000000000002</c:v>
                </c:pt>
                <c:pt idx="6092">
                  <c:v>1.9535000000000005</c:v>
                </c:pt>
                <c:pt idx="6093">
                  <c:v>1.9530000000000003</c:v>
                </c:pt>
                <c:pt idx="6094">
                  <c:v>1.9525000000000001</c:v>
                </c:pt>
                <c:pt idx="6095">
                  <c:v>1.9520000000000004</c:v>
                </c:pt>
                <c:pt idx="6096">
                  <c:v>1.9515000000000002</c:v>
                </c:pt>
                <c:pt idx="6097">
                  <c:v>1.9510000000000001</c:v>
                </c:pt>
                <c:pt idx="6098">
                  <c:v>1.9505000000000003</c:v>
                </c:pt>
                <c:pt idx="6099">
                  <c:v>1.9500000000000002</c:v>
                </c:pt>
                <c:pt idx="6100">
                  <c:v>1.9495000000000005</c:v>
                </c:pt>
                <c:pt idx="6101">
                  <c:v>1.9490000000000003</c:v>
                </c:pt>
                <c:pt idx="6102">
                  <c:v>1.9485000000000001</c:v>
                </c:pt>
                <c:pt idx="6103">
                  <c:v>1.9480000000000004</c:v>
                </c:pt>
                <c:pt idx="6104">
                  <c:v>1.9475000000000002</c:v>
                </c:pt>
                <c:pt idx="6105">
                  <c:v>1.9470000000000001</c:v>
                </c:pt>
                <c:pt idx="6106">
                  <c:v>1.9465000000000003</c:v>
                </c:pt>
                <c:pt idx="6107">
                  <c:v>1.9460000000000002</c:v>
                </c:pt>
                <c:pt idx="6108">
                  <c:v>1.9455000000000005</c:v>
                </c:pt>
                <c:pt idx="6109">
                  <c:v>1.9450000000000003</c:v>
                </c:pt>
                <c:pt idx="6110">
                  <c:v>1.9445000000000001</c:v>
                </c:pt>
                <c:pt idx="6111">
                  <c:v>1.9440000000000004</c:v>
                </c:pt>
                <c:pt idx="6112">
                  <c:v>1.9435000000000002</c:v>
                </c:pt>
                <c:pt idx="6113">
                  <c:v>1.9430000000000001</c:v>
                </c:pt>
                <c:pt idx="6114">
                  <c:v>1.9425000000000003</c:v>
                </c:pt>
                <c:pt idx="6115">
                  <c:v>1.9420000000000002</c:v>
                </c:pt>
                <c:pt idx="6116">
                  <c:v>1.9415000000000004</c:v>
                </c:pt>
                <c:pt idx="6117">
                  <c:v>1.9410000000000003</c:v>
                </c:pt>
                <c:pt idx="6118">
                  <c:v>1.9405000000000001</c:v>
                </c:pt>
                <c:pt idx="6119">
                  <c:v>1.9400000000000004</c:v>
                </c:pt>
                <c:pt idx="6120">
                  <c:v>1.9395000000000002</c:v>
                </c:pt>
                <c:pt idx="6121">
                  <c:v>1.9390000000000001</c:v>
                </c:pt>
                <c:pt idx="6122">
                  <c:v>1.9385000000000003</c:v>
                </c:pt>
                <c:pt idx="6123">
                  <c:v>1.9380000000000002</c:v>
                </c:pt>
                <c:pt idx="6124">
                  <c:v>1.9375000000000004</c:v>
                </c:pt>
                <c:pt idx="6125">
                  <c:v>1.9370000000000003</c:v>
                </c:pt>
                <c:pt idx="6126">
                  <c:v>1.9365000000000001</c:v>
                </c:pt>
                <c:pt idx="6127">
                  <c:v>1.9360000000000004</c:v>
                </c:pt>
                <c:pt idx="6128">
                  <c:v>1.9355000000000002</c:v>
                </c:pt>
                <c:pt idx="6129">
                  <c:v>1.9350000000000001</c:v>
                </c:pt>
                <c:pt idx="6130">
                  <c:v>1.9345000000000003</c:v>
                </c:pt>
                <c:pt idx="6131">
                  <c:v>1.9340000000000002</c:v>
                </c:pt>
                <c:pt idx="6132">
                  <c:v>1.9335000000000004</c:v>
                </c:pt>
                <c:pt idx="6133">
                  <c:v>1.9330000000000003</c:v>
                </c:pt>
                <c:pt idx="6134">
                  <c:v>1.9325000000000001</c:v>
                </c:pt>
                <c:pt idx="6135">
                  <c:v>1.9320000000000004</c:v>
                </c:pt>
                <c:pt idx="6136">
                  <c:v>1.9315000000000002</c:v>
                </c:pt>
                <c:pt idx="6137">
                  <c:v>1.931</c:v>
                </c:pt>
                <c:pt idx="6138">
                  <c:v>1.9305000000000003</c:v>
                </c:pt>
                <c:pt idx="6139">
                  <c:v>1.9300000000000002</c:v>
                </c:pt>
                <c:pt idx="6140">
                  <c:v>1.9295000000000004</c:v>
                </c:pt>
                <c:pt idx="6141">
                  <c:v>1.9290000000000003</c:v>
                </c:pt>
                <c:pt idx="6142">
                  <c:v>1.9285000000000001</c:v>
                </c:pt>
                <c:pt idx="6143">
                  <c:v>1.9280000000000004</c:v>
                </c:pt>
                <c:pt idx="6144">
                  <c:v>1.9275000000000002</c:v>
                </c:pt>
                <c:pt idx="6145">
                  <c:v>1.9270000000000005</c:v>
                </c:pt>
                <c:pt idx="6146">
                  <c:v>1.9265000000000003</c:v>
                </c:pt>
                <c:pt idx="6147">
                  <c:v>1.9260000000000002</c:v>
                </c:pt>
                <c:pt idx="6148">
                  <c:v>1.9255000000000004</c:v>
                </c:pt>
                <c:pt idx="6149">
                  <c:v>1.9250000000000003</c:v>
                </c:pt>
                <c:pt idx="6150">
                  <c:v>1.9245000000000001</c:v>
                </c:pt>
                <c:pt idx="6151">
                  <c:v>1.9240000000000004</c:v>
                </c:pt>
                <c:pt idx="6152">
                  <c:v>1.9235000000000002</c:v>
                </c:pt>
                <c:pt idx="6153">
                  <c:v>1.9230000000000005</c:v>
                </c:pt>
                <c:pt idx="6154">
                  <c:v>1.9225000000000003</c:v>
                </c:pt>
                <c:pt idx="6155">
                  <c:v>1.9220000000000002</c:v>
                </c:pt>
                <c:pt idx="6156">
                  <c:v>1.9215000000000004</c:v>
                </c:pt>
                <c:pt idx="6157">
                  <c:v>1.9210000000000003</c:v>
                </c:pt>
                <c:pt idx="6158">
                  <c:v>1.9205000000000001</c:v>
                </c:pt>
                <c:pt idx="6159">
                  <c:v>1.9200000000000004</c:v>
                </c:pt>
                <c:pt idx="6160">
                  <c:v>1.9195000000000002</c:v>
                </c:pt>
                <c:pt idx="6161">
                  <c:v>1.9190000000000005</c:v>
                </c:pt>
                <c:pt idx="6162">
                  <c:v>1.9185000000000003</c:v>
                </c:pt>
                <c:pt idx="6163">
                  <c:v>1.9180000000000001</c:v>
                </c:pt>
                <c:pt idx="6164">
                  <c:v>1.9175000000000004</c:v>
                </c:pt>
                <c:pt idx="6165">
                  <c:v>1.9170000000000003</c:v>
                </c:pt>
                <c:pt idx="6166">
                  <c:v>1.9165000000000001</c:v>
                </c:pt>
                <c:pt idx="6167">
                  <c:v>1.9160000000000004</c:v>
                </c:pt>
                <c:pt idx="6168">
                  <c:v>1.9155000000000002</c:v>
                </c:pt>
                <c:pt idx="6169">
                  <c:v>1.9150000000000005</c:v>
                </c:pt>
                <c:pt idx="6170">
                  <c:v>1.9145000000000003</c:v>
                </c:pt>
                <c:pt idx="6171">
                  <c:v>1.9140000000000001</c:v>
                </c:pt>
                <c:pt idx="6172">
                  <c:v>1.9135000000000004</c:v>
                </c:pt>
                <c:pt idx="6173">
                  <c:v>1.9130000000000003</c:v>
                </c:pt>
                <c:pt idx="6174">
                  <c:v>1.9125000000000001</c:v>
                </c:pt>
                <c:pt idx="6175">
                  <c:v>1.9120000000000004</c:v>
                </c:pt>
                <c:pt idx="6176">
                  <c:v>1.9115000000000002</c:v>
                </c:pt>
                <c:pt idx="6177">
                  <c:v>1.9110000000000005</c:v>
                </c:pt>
                <c:pt idx="6178">
                  <c:v>1.9105000000000003</c:v>
                </c:pt>
                <c:pt idx="6179">
                  <c:v>1.9100000000000001</c:v>
                </c:pt>
                <c:pt idx="6180">
                  <c:v>1.9095000000000004</c:v>
                </c:pt>
                <c:pt idx="6181">
                  <c:v>1.9090000000000003</c:v>
                </c:pt>
                <c:pt idx="6182">
                  <c:v>1.9085000000000001</c:v>
                </c:pt>
                <c:pt idx="6183">
                  <c:v>1.9080000000000004</c:v>
                </c:pt>
                <c:pt idx="6184">
                  <c:v>1.9075000000000002</c:v>
                </c:pt>
                <c:pt idx="6185">
                  <c:v>1.9070000000000005</c:v>
                </c:pt>
                <c:pt idx="6186">
                  <c:v>1.9065000000000003</c:v>
                </c:pt>
                <c:pt idx="6187">
                  <c:v>1.9060000000000001</c:v>
                </c:pt>
                <c:pt idx="6188">
                  <c:v>1.9055000000000004</c:v>
                </c:pt>
                <c:pt idx="6189">
                  <c:v>1.9050000000000002</c:v>
                </c:pt>
                <c:pt idx="6190">
                  <c:v>1.9045000000000001</c:v>
                </c:pt>
                <c:pt idx="6191">
                  <c:v>1.9040000000000004</c:v>
                </c:pt>
                <c:pt idx="6192">
                  <c:v>1.9035000000000002</c:v>
                </c:pt>
                <c:pt idx="6193">
                  <c:v>1.9030000000000005</c:v>
                </c:pt>
                <c:pt idx="6194">
                  <c:v>1.9025000000000003</c:v>
                </c:pt>
                <c:pt idx="6195">
                  <c:v>1.9020000000000001</c:v>
                </c:pt>
                <c:pt idx="6196">
                  <c:v>1.9015000000000004</c:v>
                </c:pt>
                <c:pt idx="6197">
                  <c:v>1.9010000000000002</c:v>
                </c:pt>
                <c:pt idx="6198">
                  <c:v>1.9005000000000001</c:v>
                </c:pt>
                <c:pt idx="6199">
                  <c:v>1.9000000000000004</c:v>
                </c:pt>
                <c:pt idx="6200">
                  <c:v>1.8995000000000002</c:v>
                </c:pt>
                <c:pt idx="6201">
                  <c:v>1.8990000000000005</c:v>
                </c:pt>
                <c:pt idx="6202">
                  <c:v>1.8985000000000003</c:v>
                </c:pt>
                <c:pt idx="6203">
                  <c:v>1.8980000000000001</c:v>
                </c:pt>
                <c:pt idx="6204">
                  <c:v>1.8975000000000004</c:v>
                </c:pt>
                <c:pt idx="6205">
                  <c:v>1.8970000000000002</c:v>
                </c:pt>
                <c:pt idx="6206">
                  <c:v>1.8965000000000001</c:v>
                </c:pt>
                <c:pt idx="6207">
                  <c:v>1.8960000000000004</c:v>
                </c:pt>
                <c:pt idx="6208">
                  <c:v>1.8955000000000002</c:v>
                </c:pt>
                <c:pt idx="6209">
                  <c:v>1.8950000000000005</c:v>
                </c:pt>
                <c:pt idx="6210">
                  <c:v>1.8945000000000003</c:v>
                </c:pt>
                <c:pt idx="6211">
                  <c:v>1.8940000000000001</c:v>
                </c:pt>
                <c:pt idx="6212">
                  <c:v>1.8935000000000004</c:v>
                </c:pt>
                <c:pt idx="6213">
                  <c:v>1.8930000000000002</c:v>
                </c:pt>
                <c:pt idx="6214">
                  <c:v>1.8925000000000001</c:v>
                </c:pt>
                <c:pt idx="6215">
                  <c:v>1.8920000000000003</c:v>
                </c:pt>
                <c:pt idx="6216">
                  <c:v>1.8915000000000002</c:v>
                </c:pt>
                <c:pt idx="6217">
                  <c:v>1.8910000000000005</c:v>
                </c:pt>
                <c:pt idx="6218">
                  <c:v>1.8905000000000003</c:v>
                </c:pt>
                <c:pt idx="6219">
                  <c:v>1.8900000000000001</c:v>
                </c:pt>
                <c:pt idx="6220">
                  <c:v>1.8895000000000004</c:v>
                </c:pt>
                <c:pt idx="6221">
                  <c:v>1.8890000000000002</c:v>
                </c:pt>
                <c:pt idx="6222">
                  <c:v>1.8885000000000001</c:v>
                </c:pt>
                <c:pt idx="6223">
                  <c:v>1.8880000000000003</c:v>
                </c:pt>
                <c:pt idx="6224">
                  <c:v>1.8875000000000002</c:v>
                </c:pt>
                <c:pt idx="6225">
                  <c:v>1.8870000000000005</c:v>
                </c:pt>
                <c:pt idx="6226">
                  <c:v>1.8865000000000003</c:v>
                </c:pt>
                <c:pt idx="6227">
                  <c:v>1.8860000000000001</c:v>
                </c:pt>
                <c:pt idx="6228">
                  <c:v>1.8855000000000004</c:v>
                </c:pt>
                <c:pt idx="6229">
                  <c:v>1.8850000000000002</c:v>
                </c:pt>
                <c:pt idx="6230">
                  <c:v>1.8845000000000001</c:v>
                </c:pt>
                <c:pt idx="6231">
                  <c:v>1.8840000000000003</c:v>
                </c:pt>
                <c:pt idx="6232">
                  <c:v>1.8835000000000002</c:v>
                </c:pt>
                <c:pt idx="6233">
                  <c:v>1.8830000000000005</c:v>
                </c:pt>
                <c:pt idx="6234">
                  <c:v>1.8825000000000003</c:v>
                </c:pt>
                <c:pt idx="6235">
                  <c:v>1.8820000000000001</c:v>
                </c:pt>
                <c:pt idx="6236">
                  <c:v>1.8815000000000004</c:v>
                </c:pt>
                <c:pt idx="6237">
                  <c:v>1.8810000000000002</c:v>
                </c:pt>
                <c:pt idx="6238">
                  <c:v>1.8805000000000001</c:v>
                </c:pt>
                <c:pt idx="6239">
                  <c:v>1.8800000000000003</c:v>
                </c:pt>
                <c:pt idx="6240">
                  <c:v>1.8795000000000002</c:v>
                </c:pt>
                <c:pt idx="6241">
                  <c:v>1.8790000000000004</c:v>
                </c:pt>
                <c:pt idx="6242">
                  <c:v>1.8785000000000003</c:v>
                </c:pt>
                <c:pt idx="6243">
                  <c:v>1.8780000000000001</c:v>
                </c:pt>
                <c:pt idx="6244">
                  <c:v>1.8775000000000004</c:v>
                </c:pt>
                <c:pt idx="6245">
                  <c:v>1.8770000000000002</c:v>
                </c:pt>
                <c:pt idx="6246">
                  <c:v>1.8765000000000001</c:v>
                </c:pt>
                <c:pt idx="6247">
                  <c:v>1.8760000000000003</c:v>
                </c:pt>
                <c:pt idx="6248">
                  <c:v>1.8755000000000002</c:v>
                </c:pt>
                <c:pt idx="6249">
                  <c:v>1.8750000000000004</c:v>
                </c:pt>
                <c:pt idx="6250">
                  <c:v>1.8745000000000003</c:v>
                </c:pt>
                <c:pt idx="6251">
                  <c:v>1.8740000000000001</c:v>
                </c:pt>
                <c:pt idx="6252">
                  <c:v>1.8735000000000004</c:v>
                </c:pt>
                <c:pt idx="6253">
                  <c:v>1.8730000000000002</c:v>
                </c:pt>
                <c:pt idx="6254">
                  <c:v>1.8725000000000001</c:v>
                </c:pt>
                <c:pt idx="6255">
                  <c:v>1.8720000000000003</c:v>
                </c:pt>
                <c:pt idx="6256">
                  <c:v>1.8715000000000002</c:v>
                </c:pt>
                <c:pt idx="6257">
                  <c:v>1.8710000000000004</c:v>
                </c:pt>
                <c:pt idx="6258">
                  <c:v>1.8705000000000003</c:v>
                </c:pt>
                <c:pt idx="6259">
                  <c:v>1.87</c:v>
                </c:pt>
                <c:pt idx="6260">
                  <c:v>1.8695000000000004</c:v>
                </c:pt>
                <c:pt idx="6261">
                  <c:v>1.8690000000000002</c:v>
                </c:pt>
                <c:pt idx="6262">
                  <c:v>1.8685000000000005</c:v>
                </c:pt>
                <c:pt idx="6263">
                  <c:v>1.8680000000000003</c:v>
                </c:pt>
                <c:pt idx="6264">
                  <c:v>1.8675000000000002</c:v>
                </c:pt>
                <c:pt idx="6265">
                  <c:v>1.8670000000000004</c:v>
                </c:pt>
                <c:pt idx="6266">
                  <c:v>1.8665000000000003</c:v>
                </c:pt>
                <c:pt idx="6267">
                  <c:v>1.8660000000000001</c:v>
                </c:pt>
                <c:pt idx="6268">
                  <c:v>1.8655000000000004</c:v>
                </c:pt>
                <c:pt idx="6269">
                  <c:v>1.8650000000000002</c:v>
                </c:pt>
                <c:pt idx="6270">
                  <c:v>1.8645000000000005</c:v>
                </c:pt>
                <c:pt idx="6271">
                  <c:v>1.8640000000000003</c:v>
                </c:pt>
                <c:pt idx="6272">
                  <c:v>1.8635000000000002</c:v>
                </c:pt>
                <c:pt idx="6273">
                  <c:v>1.8630000000000004</c:v>
                </c:pt>
                <c:pt idx="6274">
                  <c:v>1.8625000000000003</c:v>
                </c:pt>
                <c:pt idx="6275">
                  <c:v>1.8620000000000001</c:v>
                </c:pt>
                <c:pt idx="6276">
                  <c:v>1.8615000000000004</c:v>
                </c:pt>
                <c:pt idx="6277">
                  <c:v>1.8610000000000002</c:v>
                </c:pt>
                <c:pt idx="6278">
                  <c:v>1.8605000000000005</c:v>
                </c:pt>
                <c:pt idx="6279">
                  <c:v>1.8600000000000003</c:v>
                </c:pt>
                <c:pt idx="6280">
                  <c:v>1.8595000000000002</c:v>
                </c:pt>
                <c:pt idx="6281">
                  <c:v>1.8590000000000004</c:v>
                </c:pt>
                <c:pt idx="6282">
                  <c:v>1.8585000000000003</c:v>
                </c:pt>
                <c:pt idx="6283">
                  <c:v>1.8580000000000001</c:v>
                </c:pt>
                <c:pt idx="6284">
                  <c:v>1.8575000000000004</c:v>
                </c:pt>
                <c:pt idx="6285">
                  <c:v>1.8570000000000002</c:v>
                </c:pt>
                <c:pt idx="6286">
                  <c:v>1.8565000000000005</c:v>
                </c:pt>
                <c:pt idx="6287">
                  <c:v>1.8560000000000003</c:v>
                </c:pt>
                <c:pt idx="6288">
                  <c:v>1.8555000000000001</c:v>
                </c:pt>
                <c:pt idx="6289">
                  <c:v>1.8550000000000004</c:v>
                </c:pt>
                <c:pt idx="6290">
                  <c:v>1.8545000000000003</c:v>
                </c:pt>
                <c:pt idx="6291">
                  <c:v>1.8540000000000001</c:v>
                </c:pt>
                <c:pt idx="6292">
                  <c:v>1.8535000000000004</c:v>
                </c:pt>
                <c:pt idx="6293">
                  <c:v>1.8530000000000002</c:v>
                </c:pt>
                <c:pt idx="6294">
                  <c:v>1.8525000000000005</c:v>
                </c:pt>
                <c:pt idx="6295">
                  <c:v>1.8520000000000003</c:v>
                </c:pt>
                <c:pt idx="6296">
                  <c:v>1.8515000000000001</c:v>
                </c:pt>
                <c:pt idx="6297">
                  <c:v>1.8510000000000004</c:v>
                </c:pt>
                <c:pt idx="6298">
                  <c:v>1.8505000000000003</c:v>
                </c:pt>
                <c:pt idx="6299">
                  <c:v>1.85</c:v>
                </c:pt>
                <c:pt idx="6300">
                  <c:v>1.8495000000000004</c:v>
                </c:pt>
                <c:pt idx="6301">
                  <c:v>1.8490000000000002</c:v>
                </c:pt>
                <c:pt idx="6302">
                  <c:v>1.8485000000000005</c:v>
                </c:pt>
                <c:pt idx="6303">
                  <c:v>1.8480000000000003</c:v>
                </c:pt>
                <c:pt idx="6304">
                  <c:v>1.8475000000000001</c:v>
                </c:pt>
                <c:pt idx="6305">
                  <c:v>1.8470000000000004</c:v>
                </c:pt>
                <c:pt idx="6306">
                  <c:v>1.8465000000000003</c:v>
                </c:pt>
                <c:pt idx="6307">
                  <c:v>1.8460000000000001</c:v>
                </c:pt>
                <c:pt idx="6308">
                  <c:v>1.8455000000000004</c:v>
                </c:pt>
                <c:pt idx="6309">
                  <c:v>1.8450000000000002</c:v>
                </c:pt>
                <c:pt idx="6310">
                  <c:v>1.8445000000000005</c:v>
                </c:pt>
                <c:pt idx="6311">
                  <c:v>1.8440000000000003</c:v>
                </c:pt>
                <c:pt idx="6312">
                  <c:v>1.8435000000000001</c:v>
                </c:pt>
                <c:pt idx="6313">
                  <c:v>1.8430000000000004</c:v>
                </c:pt>
                <c:pt idx="6314">
                  <c:v>1.8425000000000002</c:v>
                </c:pt>
                <c:pt idx="6315">
                  <c:v>1.8420000000000001</c:v>
                </c:pt>
                <c:pt idx="6316">
                  <c:v>1.8415000000000004</c:v>
                </c:pt>
                <c:pt idx="6317">
                  <c:v>1.8410000000000002</c:v>
                </c:pt>
                <c:pt idx="6318">
                  <c:v>1.8405000000000005</c:v>
                </c:pt>
                <c:pt idx="6319">
                  <c:v>1.8400000000000003</c:v>
                </c:pt>
                <c:pt idx="6320">
                  <c:v>1.8395000000000001</c:v>
                </c:pt>
                <c:pt idx="6321">
                  <c:v>1.8390000000000004</c:v>
                </c:pt>
                <c:pt idx="6322">
                  <c:v>1.8385000000000002</c:v>
                </c:pt>
                <c:pt idx="6323">
                  <c:v>1.8380000000000001</c:v>
                </c:pt>
                <c:pt idx="6324">
                  <c:v>1.8375000000000004</c:v>
                </c:pt>
                <c:pt idx="6325">
                  <c:v>1.8370000000000002</c:v>
                </c:pt>
                <c:pt idx="6326">
                  <c:v>1.8365000000000005</c:v>
                </c:pt>
                <c:pt idx="6327">
                  <c:v>1.8360000000000003</c:v>
                </c:pt>
                <c:pt idx="6328">
                  <c:v>1.8355000000000001</c:v>
                </c:pt>
                <c:pt idx="6329">
                  <c:v>1.8350000000000004</c:v>
                </c:pt>
                <c:pt idx="6330">
                  <c:v>1.8345000000000002</c:v>
                </c:pt>
                <c:pt idx="6331">
                  <c:v>1.8340000000000001</c:v>
                </c:pt>
                <c:pt idx="6332">
                  <c:v>1.8335000000000004</c:v>
                </c:pt>
                <c:pt idx="6333">
                  <c:v>1.8330000000000002</c:v>
                </c:pt>
                <c:pt idx="6334">
                  <c:v>1.8325000000000005</c:v>
                </c:pt>
                <c:pt idx="6335">
                  <c:v>1.8320000000000003</c:v>
                </c:pt>
                <c:pt idx="6336">
                  <c:v>1.8315000000000001</c:v>
                </c:pt>
                <c:pt idx="6337">
                  <c:v>1.8310000000000004</c:v>
                </c:pt>
                <c:pt idx="6338">
                  <c:v>1.8305000000000002</c:v>
                </c:pt>
                <c:pt idx="6339">
                  <c:v>1.83</c:v>
                </c:pt>
                <c:pt idx="6340">
                  <c:v>1.8295000000000003</c:v>
                </c:pt>
                <c:pt idx="6341">
                  <c:v>1.8290000000000002</c:v>
                </c:pt>
                <c:pt idx="6342">
                  <c:v>1.8285000000000005</c:v>
                </c:pt>
                <c:pt idx="6343">
                  <c:v>1.8280000000000003</c:v>
                </c:pt>
                <c:pt idx="6344">
                  <c:v>1.8275000000000001</c:v>
                </c:pt>
                <c:pt idx="6345">
                  <c:v>1.8270000000000004</c:v>
                </c:pt>
                <c:pt idx="6346">
                  <c:v>1.8265000000000002</c:v>
                </c:pt>
                <c:pt idx="6347">
                  <c:v>1.8260000000000001</c:v>
                </c:pt>
                <c:pt idx="6348">
                  <c:v>1.8255000000000003</c:v>
                </c:pt>
                <c:pt idx="6349">
                  <c:v>1.8250000000000002</c:v>
                </c:pt>
                <c:pt idx="6350">
                  <c:v>1.8245000000000005</c:v>
                </c:pt>
                <c:pt idx="6351">
                  <c:v>1.8240000000000003</c:v>
                </c:pt>
                <c:pt idx="6352">
                  <c:v>1.8235000000000001</c:v>
                </c:pt>
                <c:pt idx="6353">
                  <c:v>1.8230000000000004</c:v>
                </c:pt>
                <c:pt idx="6354">
                  <c:v>1.8225000000000002</c:v>
                </c:pt>
                <c:pt idx="6355">
                  <c:v>1.8220000000000001</c:v>
                </c:pt>
                <c:pt idx="6356">
                  <c:v>1.8215000000000003</c:v>
                </c:pt>
                <c:pt idx="6357">
                  <c:v>1.8210000000000002</c:v>
                </c:pt>
                <c:pt idx="6358">
                  <c:v>1.8205000000000005</c:v>
                </c:pt>
                <c:pt idx="6359">
                  <c:v>1.8200000000000003</c:v>
                </c:pt>
                <c:pt idx="6360">
                  <c:v>1.8195000000000001</c:v>
                </c:pt>
                <c:pt idx="6361">
                  <c:v>1.8190000000000004</c:v>
                </c:pt>
                <c:pt idx="6362">
                  <c:v>1.8185000000000002</c:v>
                </c:pt>
                <c:pt idx="6363">
                  <c:v>1.8180000000000001</c:v>
                </c:pt>
                <c:pt idx="6364">
                  <c:v>1.8175000000000003</c:v>
                </c:pt>
                <c:pt idx="6365">
                  <c:v>1.8170000000000002</c:v>
                </c:pt>
                <c:pt idx="6366">
                  <c:v>1.8165000000000004</c:v>
                </c:pt>
                <c:pt idx="6367">
                  <c:v>1.8160000000000003</c:v>
                </c:pt>
                <c:pt idx="6368">
                  <c:v>1.8155000000000001</c:v>
                </c:pt>
                <c:pt idx="6369">
                  <c:v>1.8150000000000004</c:v>
                </c:pt>
                <c:pt idx="6370">
                  <c:v>1.8145000000000002</c:v>
                </c:pt>
                <c:pt idx="6371">
                  <c:v>1.8140000000000005</c:v>
                </c:pt>
                <c:pt idx="6372">
                  <c:v>1.8135000000000003</c:v>
                </c:pt>
                <c:pt idx="6373">
                  <c:v>1.8130000000000002</c:v>
                </c:pt>
                <c:pt idx="6374">
                  <c:v>1.8125000000000004</c:v>
                </c:pt>
                <c:pt idx="6375">
                  <c:v>1.8120000000000003</c:v>
                </c:pt>
                <c:pt idx="6376">
                  <c:v>1.8115000000000001</c:v>
                </c:pt>
                <c:pt idx="6377">
                  <c:v>1.8110000000000004</c:v>
                </c:pt>
                <c:pt idx="6378">
                  <c:v>1.8105000000000002</c:v>
                </c:pt>
                <c:pt idx="6379">
                  <c:v>1.8100000000000005</c:v>
                </c:pt>
                <c:pt idx="6380">
                  <c:v>1.8095000000000003</c:v>
                </c:pt>
                <c:pt idx="6381">
                  <c:v>1.8090000000000002</c:v>
                </c:pt>
                <c:pt idx="6382">
                  <c:v>1.8085000000000004</c:v>
                </c:pt>
                <c:pt idx="6383">
                  <c:v>1.8080000000000003</c:v>
                </c:pt>
                <c:pt idx="6384">
                  <c:v>1.8075000000000001</c:v>
                </c:pt>
                <c:pt idx="6385">
                  <c:v>1.8070000000000004</c:v>
                </c:pt>
                <c:pt idx="6386">
                  <c:v>1.8065000000000002</c:v>
                </c:pt>
                <c:pt idx="6387">
                  <c:v>1.8060000000000005</c:v>
                </c:pt>
                <c:pt idx="6388">
                  <c:v>1.8055000000000003</c:v>
                </c:pt>
                <c:pt idx="6389">
                  <c:v>1.8050000000000002</c:v>
                </c:pt>
                <c:pt idx="6390">
                  <c:v>1.8045000000000004</c:v>
                </c:pt>
                <c:pt idx="6391">
                  <c:v>1.8040000000000003</c:v>
                </c:pt>
                <c:pt idx="6392">
                  <c:v>1.8035000000000001</c:v>
                </c:pt>
                <c:pt idx="6393">
                  <c:v>1.8030000000000004</c:v>
                </c:pt>
                <c:pt idx="6394">
                  <c:v>1.8025000000000002</c:v>
                </c:pt>
                <c:pt idx="6395">
                  <c:v>1.8020000000000005</c:v>
                </c:pt>
                <c:pt idx="6396">
                  <c:v>1.8015000000000003</c:v>
                </c:pt>
                <c:pt idx="6397">
                  <c:v>1.8010000000000002</c:v>
                </c:pt>
                <c:pt idx="6398">
                  <c:v>1.8005000000000004</c:v>
                </c:pt>
                <c:pt idx="6399">
                  <c:v>1.8000000000000003</c:v>
                </c:pt>
                <c:pt idx="6400">
                  <c:v>1.7995000000000001</c:v>
                </c:pt>
                <c:pt idx="6401">
                  <c:v>1.7990000000000004</c:v>
                </c:pt>
                <c:pt idx="6402">
                  <c:v>1.7985000000000002</c:v>
                </c:pt>
                <c:pt idx="6403">
                  <c:v>1.7980000000000005</c:v>
                </c:pt>
                <c:pt idx="6404">
                  <c:v>1.7975000000000003</c:v>
                </c:pt>
                <c:pt idx="6405">
                  <c:v>1.7970000000000002</c:v>
                </c:pt>
                <c:pt idx="6406">
                  <c:v>1.7965000000000004</c:v>
                </c:pt>
                <c:pt idx="6407">
                  <c:v>1.7960000000000003</c:v>
                </c:pt>
                <c:pt idx="6408">
                  <c:v>1.7955000000000001</c:v>
                </c:pt>
                <c:pt idx="6409">
                  <c:v>1.7950000000000004</c:v>
                </c:pt>
                <c:pt idx="6410">
                  <c:v>1.7945000000000002</c:v>
                </c:pt>
                <c:pt idx="6411">
                  <c:v>1.7940000000000005</c:v>
                </c:pt>
                <c:pt idx="6412">
                  <c:v>1.7935000000000003</c:v>
                </c:pt>
                <c:pt idx="6413">
                  <c:v>1.7930000000000001</c:v>
                </c:pt>
                <c:pt idx="6414">
                  <c:v>1.7925000000000004</c:v>
                </c:pt>
                <c:pt idx="6415">
                  <c:v>1.7920000000000003</c:v>
                </c:pt>
                <c:pt idx="6416">
                  <c:v>1.7915000000000001</c:v>
                </c:pt>
                <c:pt idx="6417">
                  <c:v>1.7910000000000004</c:v>
                </c:pt>
                <c:pt idx="6418">
                  <c:v>1.7905000000000002</c:v>
                </c:pt>
                <c:pt idx="6419">
                  <c:v>1.7900000000000005</c:v>
                </c:pt>
                <c:pt idx="6420">
                  <c:v>1.7895000000000003</c:v>
                </c:pt>
                <c:pt idx="6421">
                  <c:v>1.7890000000000001</c:v>
                </c:pt>
                <c:pt idx="6422">
                  <c:v>1.7885000000000004</c:v>
                </c:pt>
                <c:pt idx="6423">
                  <c:v>1.7880000000000003</c:v>
                </c:pt>
                <c:pt idx="6424">
                  <c:v>1.7875000000000001</c:v>
                </c:pt>
                <c:pt idx="6425">
                  <c:v>1.7870000000000004</c:v>
                </c:pt>
                <c:pt idx="6426">
                  <c:v>1.7865000000000002</c:v>
                </c:pt>
                <c:pt idx="6427">
                  <c:v>1.7860000000000005</c:v>
                </c:pt>
                <c:pt idx="6428">
                  <c:v>1.7855000000000003</c:v>
                </c:pt>
                <c:pt idx="6429">
                  <c:v>1.7850000000000001</c:v>
                </c:pt>
                <c:pt idx="6430">
                  <c:v>1.7845000000000004</c:v>
                </c:pt>
                <c:pt idx="6431">
                  <c:v>1.7840000000000003</c:v>
                </c:pt>
                <c:pt idx="6432">
                  <c:v>1.7835000000000001</c:v>
                </c:pt>
                <c:pt idx="6433">
                  <c:v>1.7830000000000004</c:v>
                </c:pt>
                <c:pt idx="6434">
                  <c:v>1.7825000000000002</c:v>
                </c:pt>
                <c:pt idx="6435">
                  <c:v>1.7820000000000005</c:v>
                </c:pt>
                <c:pt idx="6436">
                  <c:v>1.7815000000000003</c:v>
                </c:pt>
                <c:pt idx="6437">
                  <c:v>1.7810000000000001</c:v>
                </c:pt>
                <c:pt idx="6438">
                  <c:v>1.7805000000000004</c:v>
                </c:pt>
                <c:pt idx="6439">
                  <c:v>1.7800000000000002</c:v>
                </c:pt>
                <c:pt idx="6440">
                  <c:v>1.7795000000000001</c:v>
                </c:pt>
                <c:pt idx="6441">
                  <c:v>1.7790000000000004</c:v>
                </c:pt>
                <c:pt idx="6442">
                  <c:v>1.7785000000000002</c:v>
                </c:pt>
                <c:pt idx="6443">
                  <c:v>1.7780000000000005</c:v>
                </c:pt>
                <c:pt idx="6444">
                  <c:v>1.7775000000000003</c:v>
                </c:pt>
                <c:pt idx="6445">
                  <c:v>1.7770000000000001</c:v>
                </c:pt>
                <c:pt idx="6446">
                  <c:v>1.7765000000000004</c:v>
                </c:pt>
                <c:pt idx="6447">
                  <c:v>1.7760000000000002</c:v>
                </c:pt>
                <c:pt idx="6448">
                  <c:v>1.7755000000000001</c:v>
                </c:pt>
                <c:pt idx="6449">
                  <c:v>1.7750000000000004</c:v>
                </c:pt>
                <c:pt idx="6450">
                  <c:v>1.7745000000000002</c:v>
                </c:pt>
                <c:pt idx="6451">
                  <c:v>1.7740000000000005</c:v>
                </c:pt>
                <c:pt idx="6452">
                  <c:v>1.7735000000000003</c:v>
                </c:pt>
                <c:pt idx="6453">
                  <c:v>1.7730000000000001</c:v>
                </c:pt>
                <c:pt idx="6454">
                  <c:v>1.7725000000000004</c:v>
                </c:pt>
                <c:pt idx="6455">
                  <c:v>1.7720000000000002</c:v>
                </c:pt>
                <c:pt idx="6456">
                  <c:v>1.7715000000000001</c:v>
                </c:pt>
                <c:pt idx="6457">
                  <c:v>1.7710000000000004</c:v>
                </c:pt>
                <c:pt idx="6458">
                  <c:v>1.7705000000000002</c:v>
                </c:pt>
                <c:pt idx="6459">
                  <c:v>1.7700000000000005</c:v>
                </c:pt>
                <c:pt idx="6460">
                  <c:v>1.7695000000000003</c:v>
                </c:pt>
                <c:pt idx="6461">
                  <c:v>1.7690000000000001</c:v>
                </c:pt>
                <c:pt idx="6462">
                  <c:v>1.7685000000000004</c:v>
                </c:pt>
                <c:pt idx="6463">
                  <c:v>1.7680000000000002</c:v>
                </c:pt>
                <c:pt idx="6464">
                  <c:v>1.7675000000000001</c:v>
                </c:pt>
                <c:pt idx="6465">
                  <c:v>1.7670000000000003</c:v>
                </c:pt>
                <c:pt idx="6466">
                  <c:v>1.7665000000000002</c:v>
                </c:pt>
                <c:pt idx="6467">
                  <c:v>1.7660000000000005</c:v>
                </c:pt>
                <c:pt idx="6468">
                  <c:v>1.7655000000000003</c:v>
                </c:pt>
                <c:pt idx="6469">
                  <c:v>1.7650000000000001</c:v>
                </c:pt>
                <c:pt idx="6470">
                  <c:v>1.7645000000000004</c:v>
                </c:pt>
                <c:pt idx="6471">
                  <c:v>1.7640000000000002</c:v>
                </c:pt>
                <c:pt idx="6472">
                  <c:v>1.7635000000000001</c:v>
                </c:pt>
                <c:pt idx="6473">
                  <c:v>1.7630000000000003</c:v>
                </c:pt>
                <c:pt idx="6474">
                  <c:v>1.7625000000000002</c:v>
                </c:pt>
                <c:pt idx="6475">
                  <c:v>1.7620000000000005</c:v>
                </c:pt>
                <c:pt idx="6476">
                  <c:v>1.7615000000000003</c:v>
                </c:pt>
                <c:pt idx="6477">
                  <c:v>1.7610000000000001</c:v>
                </c:pt>
                <c:pt idx="6478">
                  <c:v>1.7605000000000004</c:v>
                </c:pt>
                <c:pt idx="6479">
                  <c:v>1.7600000000000002</c:v>
                </c:pt>
                <c:pt idx="6480">
                  <c:v>1.7595000000000001</c:v>
                </c:pt>
                <c:pt idx="6481">
                  <c:v>1.7590000000000003</c:v>
                </c:pt>
                <c:pt idx="6482">
                  <c:v>1.7585000000000002</c:v>
                </c:pt>
                <c:pt idx="6483">
                  <c:v>1.7580000000000005</c:v>
                </c:pt>
                <c:pt idx="6484">
                  <c:v>1.7575000000000003</c:v>
                </c:pt>
                <c:pt idx="6485">
                  <c:v>1.7570000000000001</c:v>
                </c:pt>
                <c:pt idx="6486">
                  <c:v>1.7565000000000004</c:v>
                </c:pt>
                <c:pt idx="6487">
                  <c:v>1.7560000000000002</c:v>
                </c:pt>
                <c:pt idx="6488">
                  <c:v>1.7555000000000005</c:v>
                </c:pt>
                <c:pt idx="6489">
                  <c:v>1.7550000000000003</c:v>
                </c:pt>
                <c:pt idx="6490">
                  <c:v>1.7545000000000002</c:v>
                </c:pt>
                <c:pt idx="6491">
                  <c:v>1.7540000000000004</c:v>
                </c:pt>
                <c:pt idx="6492">
                  <c:v>1.7535000000000003</c:v>
                </c:pt>
                <c:pt idx="6493">
                  <c:v>1.7530000000000001</c:v>
                </c:pt>
                <c:pt idx="6494">
                  <c:v>1.7525000000000004</c:v>
                </c:pt>
                <c:pt idx="6495">
                  <c:v>1.7520000000000002</c:v>
                </c:pt>
                <c:pt idx="6496">
                  <c:v>1.7515000000000005</c:v>
                </c:pt>
                <c:pt idx="6497">
                  <c:v>1.7510000000000003</c:v>
                </c:pt>
                <c:pt idx="6498">
                  <c:v>1.7505000000000002</c:v>
                </c:pt>
                <c:pt idx="6499">
                  <c:v>1.7500000000000004</c:v>
                </c:pt>
                <c:pt idx="6500">
                  <c:v>1.7495000000000003</c:v>
                </c:pt>
                <c:pt idx="6501">
                  <c:v>1.7490000000000001</c:v>
                </c:pt>
                <c:pt idx="6502">
                  <c:v>1.7485000000000004</c:v>
                </c:pt>
                <c:pt idx="6503">
                  <c:v>1.7480000000000002</c:v>
                </c:pt>
                <c:pt idx="6504">
                  <c:v>1.7475000000000005</c:v>
                </c:pt>
                <c:pt idx="6505">
                  <c:v>1.7470000000000003</c:v>
                </c:pt>
                <c:pt idx="6506">
                  <c:v>1.7465000000000002</c:v>
                </c:pt>
                <c:pt idx="6507">
                  <c:v>1.7460000000000004</c:v>
                </c:pt>
                <c:pt idx="6508">
                  <c:v>1.7455000000000003</c:v>
                </c:pt>
                <c:pt idx="6509">
                  <c:v>1.7450000000000001</c:v>
                </c:pt>
                <c:pt idx="6510">
                  <c:v>1.7445000000000004</c:v>
                </c:pt>
                <c:pt idx="6511">
                  <c:v>1.7440000000000002</c:v>
                </c:pt>
                <c:pt idx="6512">
                  <c:v>1.7435000000000005</c:v>
                </c:pt>
                <c:pt idx="6513">
                  <c:v>1.7430000000000003</c:v>
                </c:pt>
                <c:pt idx="6514">
                  <c:v>1.7425000000000002</c:v>
                </c:pt>
                <c:pt idx="6515">
                  <c:v>1.7420000000000004</c:v>
                </c:pt>
                <c:pt idx="6516">
                  <c:v>1.7415000000000003</c:v>
                </c:pt>
                <c:pt idx="6517">
                  <c:v>1.7410000000000001</c:v>
                </c:pt>
                <c:pt idx="6518">
                  <c:v>1.7405000000000004</c:v>
                </c:pt>
                <c:pt idx="6519">
                  <c:v>1.7400000000000002</c:v>
                </c:pt>
                <c:pt idx="6520">
                  <c:v>1.7395000000000005</c:v>
                </c:pt>
                <c:pt idx="6521">
                  <c:v>1.7390000000000003</c:v>
                </c:pt>
                <c:pt idx="6522">
                  <c:v>1.7385000000000002</c:v>
                </c:pt>
                <c:pt idx="6523">
                  <c:v>1.7380000000000004</c:v>
                </c:pt>
                <c:pt idx="6524">
                  <c:v>1.7375000000000003</c:v>
                </c:pt>
                <c:pt idx="6525">
                  <c:v>1.7370000000000001</c:v>
                </c:pt>
                <c:pt idx="6526">
                  <c:v>1.7365000000000004</c:v>
                </c:pt>
                <c:pt idx="6527">
                  <c:v>1.7360000000000002</c:v>
                </c:pt>
                <c:pt idx="6528">
                  <c:v>1.7355000000000005</c:v>
                </c:pt>
                <c:pt idx="6529">
                  <c:v>1.7350000000000003</c:v>
                </c:pt>
                <c:pt idx="6530">
                  <c:v>1.7345000000000002</c:v>
                </c:pt>
                <c:pt idx="6531">
                  <c:v>1.7340000000000004</c:v>
                </c:pt>
                <c:pt idx="6532">
                  <c:v>1.7335000000000003</c:v>
                </c:pt>
                <c:pt idx="6533">
                  <c:v>1.7330000000000001</c:v>
                </c:pt>
                <c:pt idx="6534">
                  <c:v>1.7325000000000004</c:v>
                </c:pt>
                <c:pt idx="6535">
                  <c:v>1.7320000000000002</c:v>
                </c:pt>
                <c:pt idx="6536">
                  <c:v>1.7315000000000005</c:v>
                </c:pt>
                <c:pt idx="6537">
                  <c:v>1.7310000000000003</c:v>
                </c:pt>
                <c:pt idx="6538">
                  <c:v>1.7305000000000001</c:v>
                </c:pt>
                <c:pt idx="6539">
                  <c:v>1.7300000000000004</c:v>
                </c:pt>
                <c:pt idx="6540">
                  <c:v>1.7295000000000003</c:v>
                </c:pt>
                <c:pt idx="6541">
                  <c:v>1.7290000000000001</c:v>
                </c:pt>
                <c:pt idx="6542">
                  <c:v>1.7285000000000004</c:v>
                </c:pt>
                <c:pt idx="6543">
                  <c:v>1.7280000000000002</c:v>
                </c:pt>
                <c:pt idx="6544">
                  <c:v>1.7275000000000005</c:v>
                </c:pt>
                <c:pt idx="6545">
                  <c:v>1.7270000000000003</c:v>
                </c:pt>
                <c:pt idx="6546">
                  <c:v>1.7265000000000001</c:v>
                </c:pt>
                <c:pt idx="6547">
                  <c:v>1.7260000000000004</c:v>
                </c:pt>
                <c:pt idx="6548">
                  <c:v>1.7255000000000003</c:v>
                </c:pt>
                <c:pt idx="6549">
                  <c:v>1.7250000000000001</c:v>
                </c:pt>
                <c:pt idx="6550">
                  <c:v>1.7245000000000004</c:v>
                </c:pt>
                <c:pt idx="6551">
                  <c:v>1.7240000000000002</c:v>
                </c:pt>
                <c:pt idx="6552">
                  <c:v>1.7235000000000005</c:v>
                </c:pt>
                <c:pt idx="6553">
                  <c:v>1.7230000000000003</c:v>
                </c:pt>
                <c:pt idx="6554">
                  <c:v>1.7225000000000001</c:v>
                </c:pt>
                <c:pt idx="6555">
                  <c:v>1.7220000000000004</c:v>
                </c:pt>
                <c:pt idx="6556">
                  <c:v>1.7215000000000003</c:v>
                </c:pt>
                <c:pt idx="6557">
                  <c:v>1.7210000000000001</c:v>
                </c:pt>
                <c:pt idx="6558">
                  <c:v>1.7205000000000004</c:v>
                </c:pt>
                <c:pt idx="6559">
                  <c:v>1.7200000000000002</c:v>
                </c:pt>
                <c:pt idx="6560">
                  <c:v>1.7195000000000005</c:v>
                </c:pt>
                <c:pt idx="6561">
                  <c:v>1.7190000000000003</c:v>
                </c:pt>
                <c:pt idx="6562">
                  <c:v>1.7185000000000001</c:v>
                </c:pt>
                <c:pt idx="6563">
                  <c:v>1.7180000000000004</c:v>
                </c:pt>
                <c:pt idx="6564">
                  <c:v>1.7175000000000002</c:v>
                </c:pt>
                <c:pt idx="6565">
                  <c:v>1.7170000000000001</c:v>
                </c:pt>
                <c:pt idx="6566">
                  <c:v>1.7165000000000004</c:v>
                </c:pt>
                <c:pt idx="6567">
                  <c:v>1.7160000000000002</c:v>
                </c:pt>
                <c:pt idx="6568">
                  <c:v>1.7155000000000005</c:v>
                </c:pt>
                <c:pt idx="6569">
                  <c:v>1.7150000000000003</c:v>
                </c:pt>
                <c:pt idx="6570">
                  <c:v>1.7145000000000001</c:v>
                </c:pt>
                <c:pt idx="6571">
                  <c:v>1.7140000000000004</c:v>
                </c:pt>
                <c:pt idx="6572">
                  <c:v>1.7135000000000002</c:v>
                </c:pt>
                <c:pt idx="6573">
                  <c:v>1.7130000000000001</c:v>
                </c:pt>
                <c:pt idx="6574">
                  <c:v>1.7125000000000004</c:v>
                </c:pt>
                <c:pt idx="6575">
                  <c:v>1.7120000000000002</c:v>
                </c:pt>
                <c:pt idx="6576">
                  <c:v>1.7115000000000005</c:v>
                </c:pt>
                <c:pt idx="6577">
                  <c:v>1.7110000000000003</c:v>
                </c:pt>
                <c:pt idx="6578">
                  <c:v>1.7105000000000001</c:v>
                </c:pt>
                <c:pt idx="6579">
                  <c:v>1.7100000000000004</c:v>
                </c:pt>
                <c:pt idx="6580">
                  <c:v>1.7095000000000002</c:v>
                </c:pt>
                <c:pt idx="6581">
                  <c:v>1.7090000000000001</c:v>
                </c:pt>
                <c:pt idx="6582">
                  <c:v>1.7085000000000004</c:v>
                </c:pt>
                <c:pt idx="6583">
                  <c:v>1.7080000000000002</c:v>
                </c:pt>
                <c:pt idx="6584">
                  <c:v>1.7075000000000005</c:v>
                </c:pt>
                <c:pt idx="6585">
                  <c:v>1.7070000000000003</c:v>
                </c:pt>
                <c:pt idx="6586">
                  <c:v>1.7065000000000001</c:v>
                </c:pt>
                <c:pt idx="6587">
                  <c:v>1.7060000000000004</c:v>
                </c:pt>
                <c:pt idx="6588">
                  <c:v>1.7055000000000002</c:v>
                </c:pt>
                <c:pt idx="6589">
                  <c:v>1.7050000000000001</c:v>
                </c:pt>
                <c:pt idx="6590">
                  <c:v>1.7045000000000003</c:v>
                </c:pt>
                <c:pt idx="6591">
                  <c:v>1.7040000000000002</c:v>
                </c:pt>
                <c:pt idx="6592">
                  <c:v>1.7035000000000005</c:v>
                </c:pt>
                <c:pt idx="6593">
                  <c:v>1.7030000000000003</c:v>
                </c:pt>
                <c:pt idx="6594">
                  <c:v>1.7025000000000001</c:v>
                </c:pt>
                <c:pt idx="6595">
                  <c:v>1.7020000000000004</c:v>
                </c:pt>
                <c:pt idx="6596">
                  <c:v>1.7015000000000002</c:v>
                </c:pt>
                <c:pt idx="6597">
                  <c:v>1.7010000000000001</c:v>
                </c:pt>
                <c:pt idx="6598">
                  <c:v>1.7005000000000003</c:v>
                </c:pt>
                <c:pt idx="6599">
                  <c:v>1.7000000000000002</c:v>
                </c:pt>
                <c:pt idx="6600">
                  <c:v>1.6995000000000005</c:v>
                </c:pt>
                <c:pt idx="6601">
                  <c:v>1.6990000000000003</c:v>
                </c:pt>
                <c:pt idx="6602">
                  <c:v>1.6985000000000001</c:v>
                </c:pt>
                <c:pt idx="6603">
                  <c:v>1.6980000000000004</c:v>
                </c:pt>
                <c:pt idx="6604">
                  <c:v>1.6975000000000002</c:v>
                </c:pt>
                <c:pt idx="6605">
                  <c:v>1.6970000000000005</c:v>
                </c:pt>
                <c:pt idx="6606">
                  <c:v>1.6965000000000003</c:v>
                </c:pt>
                <c:pt idx="6607">
                  <c:v>1.6960000000000002</c:v>
                </c:pt>
                <c:pt idx="6608">
                  <c:v>1.6955000000000005</c:v>
                </c:pt>
                <c:pt idx="6609">
                  <c:v>1.6950000000000003</c:v>
                </c:pt>
                <c:pt idx="6610">
                  <c:v>1.6945000000000001</c:v>
                </c:pt>
                <c:pt idx="6611">
                  <c:v>1.6940000000000004</c:v>
                </c:pt>
                <c:pt idx="6612">
                  <c:v>1.6935000000000002</c:v>
                </c:pt>
                <c:pt idx="6613">
                  <c:v>1.6930000000000005</c:v>
                </c:pt>
                <c:pt idx="6614">
                  <c:v>1.6925000000000003</c:v>
                </c:pt>
                <c:pt idx="6615">
                  <c:v>1.6920000000000002</c:v>
                </c:pt>
                <c:pt idx="6616">
                  <c:v>1.6915000000000004</c:v>
                </c:pt>
                <c:pt idx="6617">
                  <c:v>1.6910000000000003</c:v>
                </c:pt>
                <c:pt idx="6618">
                  <c:v>1.6905000000000001</c:v>
                </c:pt>
                <c:pt idx="6619">
                  <c:v>1.6900000000000004</c:v>
                </c:pt>
                <c:pt idx="6620">
                  <c:v>1.6895000000000002</c:v>
                </c:pt>
                <c:pt idx="6621">
                  <c:v>1.6890000000000005</c:v>
                </c:pt>
                <c:pt idx="6622">
                  <c:v>1.6885000000000003</c:v>
                </c:pt>
                <c:pt idx="6623">
                  <c:v>1.6880000000000002</c:v>
                </c:pt>
                <c:pt idx="6624">
                  <c:v>1.6875000000000004</c:v>
                </c:pt>
                <c:pt idx="6625">
                  <c:v>1.6870000000000003</c:v>
                </c:pt>
                <c:pt idx="6626">
                  <c:v>1.6865000000000001</c:v>
                </c:pt>
                <c:pt idx="6627">
                  <c:v>1.6860000000000004</c:v>
                </c:pt>
                <c:pt idx="6628">
                  <c:v>1.6855000000000002</c:v>
                </c:pt>
                <c:pt idx="6629">
                  <c:v>1.6850000000000005</c:v>
                </c:pt>
                <c:pt idx="6630">
                  <c:v>1.6845000000000003</c:v>
                </c:pt>
                <c:pt idx="6631">
                  <c:v>1.6840000000000002</c:v>
                </c:pt>
                <c:pt idx="6632">
                  <c:v>1.6835000000000004</c:v>
                </c:pt>
                <c:pt idx="6633">
                  <c:v>1.6830000000000003</c:v>
                </c:pt>
                <c:pt idx="6634">
                  <c:v>1.6825000000000001</c:v>
                </c:pt>
                <c:pt idx="6635">
                  <c:v>1.6820000000000004</c:v>
                </c:pt>
                <c:pt idx="6636">
                  <c:v>1.6815000000000002</c:v>
                </c:pt>
                <c:pt idx="6637">
                  <c:v>1.6810000000000005</c:v>
                </c:pt>
                <c:pt idx="6638">
                  <c:v>1.6805000000000003</c:v>
                </c:pt>
                <c:pt idx="6639">
                  <c:v>1.6800000000000002</c:v>
                </c:pt>
                <c:pt idx="6640">
                  <c:v>1.6795000000000004</c:v>
                </c:pt>
                <c:pt idx="6641">
                  <c:v>1.6790000000000003</c:v>
                </c:pt>
                <c:pt idx="6642">
                  <c:v>1.6785000000000001</c:v>
                </c:pt>
                <c:pt idx="6643">
                  <c:v>1.6780000000000004</c:v>
                </c:pt>
                <c:pt idx="6644">
                  <c:v>1.6775000000000002</c:v>
                </c:pt>
                <c:pt idx="6645">
                  <c:v>1.6770000000000005</c:v>
                </c:pt>
                <c:pt idx="6646">
                  <c:v>1.6765000000000003</c:v>
                </c:pt>
                <c:pt idx="6647">
                  <c:v>1.6760000000000002</c:v>
                </c:pt>
                <c:pt idx="6648">
                  <c:v>1.6755000000000004</c:v>
                </c:pt>
                <c:pt idx="6649">
                  <c:v>1.6750000000000003</c:v>
                </c:pt>
                <c:pt idx="6650">
                  <c:v>1.6745000000000001</c:v>
                </c:pt>
                <c:pt idx="6651">
                  <c:v>1.6740000000000004</c:v>
                </c:pt>
                <c:pt idx="6652">
                  <c:v>1.6735000000000002</c:v>
                </c:pt>
                <c:pt idx="6653">
                  <c:v>1.6730000000000005</c:v>
                </c:pt>
                <c:pt idx="6654">
                  <c:v>1.6725000000000003</c:v>
                </c:pt>
                <c:pt idx="6655">
                  <c:v>1.6720000000000002</c:v>
                </c:pt>
                <c:pt idx="6656">
                  <c:v>1.6715000000000004</c:v>
                </c:pt>
                <c:pt idx="6657">
                  <c:v>1.6710000000000003</c:v>
                </c:pt>
                <c:pt idx="6658">
                  <c:v>1.6705000000000001</c:v>
                </c:pt>
                <c:pt idx="6659">
                  <c:v>1.6700000000000004</c:v>
                </c:pt>
                <c:pt idx="6660">
                  <c:v>1.6695000000000002</c:v>
                </c:pt>
                <c:pt idx="6661">
                  <c:v>1.6690000000000005</c:v>
                </c:pt>
                <c:pt idx="6662">
                  <c:v>1.6685000000000003</c:v>
                </c:pt>
                <c:pt idx="6663">
                  <c:v>1.6680000000000001</c:v>
                </c:pt>
                <c:pt idx="6664">
                  <c:v>1.6675000000000004</c:v>
                </c:pt>
                <c:pt idx="6665">
                  <c:v>1.6670000000000003</c:v>
                </c:pt>
                <c:pt idx="6666">
                  <c:v>1.6665000000000001</c:v>
                </c:pt>
                <c:pt idx="6667">
                  <c:v>1.6660000000000004</c:v>
                </c:pt>
                <c:pt idx="6668">
                  <c:v>1.6655000000000002</c:v>
                </c:pt>
                <c:pt idx="6669">
                  <c:v>1.6650000000000005</c:v>
                </c:pt>
                <c:pt idx="6670">
                  <c:v>1.6645000000000003</c:v>
                </c:pt>
                <c:pt idx="6671">
                  <c:v>1.6640000000000001</c:v>
                </c:pt>
                <c:pt idx="6672">
                  <c:v>1.6635000000000004</c:v>
                </c:pt>
                <c:pt idx="6673">
                  <c:v>1.6630000000000003</c:v>
                </c:pt>
                <c:pt idx="6674">
                  <c:v>1.6625000000000001</c:v>
                </c:pt>
                <c:pt idx="6675">
                  <c:v>1.6620000000000004</c:v>
                </c:pt>
                <c:pt idx="6676">
                  <c:v>1.6615000000000002</c:v>
                </c:pt>
                <c:pt idx="6677">
                  <c:v>1.6610000000000005</c:v>
                </c:pt>
                <c:pt idx="6678">
                  <c:v>1.6605000000000003</c:v>
                </c:pt>
                <c:pt idx="6679">
                  <c:v>1.6600000000000001</c:v>
                </c:pt>
                <c:pt idx="6680">
                  <c:v>1.6595000000000004</c:v>
                </c:pt>
                <c:pt idx="6681">
                  <c:v>1.6590000000000003</c:v>
                </c:pt>
                <c:pt idx="6682">
                  <c:v>1.6585000000000001</c:v>
                </c:pt>
                <c:pt idx="6683">
                  <c:v>1.6580000000000004</c:v>
                </c:pt>
                <c:pt idx="6684">
                  <c:v>1.6575000000000002</c:v>
                </c:pt>
                <c:pt idx="6685">
                  <c:v>1.6570000000000005</c:v>
                </c:pt>
                <c:pt idx="6686">
                  <c:v>1.6565000000000003</c:v>
                </c:pt>
                <c:pt idx="6687">
                  <c:v>1.6560000000000001</c:v>
                </c:pt>
                <c:pt idx="6688">
                  <c:v>1.6555000000000004</c:v>
                </c:pt>
                <c:pt idx="6689">
                  <c:v>1.6550000000000002</c:v>
                </c:pt>
                <c:pt idx="6690">
                  <c:v>1.6545000000000001</c:v>
                </c:pt>
                <c:pt idx="6691">
                  <c:v>1.6540000000000004</c:v>
                </c:pt>
                <c:pt idx="6692">
                  <c:v>1.6535000000000002</c:v>
                </c:pt>
                <c:pt idx="6693">
                  <c:v>1.6530000000000005</c:v>
                </c:pt>
                <c:pt idx="6694">
                  <c:v>1.6525000000000003</c:v>
                </c:pt>
                <c:pt idx="6695">
                  <c:v>1.6520000000000001</c:v>
                </c:pt>
                <c:pt idx="6696">
                  <c:v>1.6515000000000004</c:v>
                </c:pt>
                <c:pt idx="6697">
                  <c:v>1.6510000000000002</c:v>
                </c:pt>
                <c:pt idx="6698">
                  <c:v>1.6505000000000001</c:v>
                </c:pt>
                <c:pt idx="6699">
                  <c:v>1.6500000000000004</c:v>
                </c:pt>
                <c:pt idx="6700">
                  <c:v>1.6495000000000002</c:v>
                </c:pt>
                <c:pt idx="6701">
                  <c:v>1.6490000000000005</c:v>
                </c:pt>
                <c:pt idx="6702">
                  <c:v>1.6485000000000003</c:v>
                </c:pt>
                <c:pt idx="6703">
                  <c:v>1.6480000000000001</c:v>
                </c:pt>
                <c:pt idx="6704">
                  <c:v>1.6475000000000004</c:v>
                </c:pt>
                <c:pt idx="6705">
                  <c:v>1.6470000000000002</c:v>
                </c:pt>
                <c:pt idx="6706">
                  <c:v>1.6465000000000001</c:v>
                </c:pt>
                <c:pt idx="6707">
                  <c:v>1.6460000000000004</c:v>
                </c:pt>
                <c:pt idx="6708">
                  <c:v>1.6455000000000002</c:v>
                </c:pt>
                <c:pt idx="6709">
                  <c:v>1.6450000000000005</c:v>
                </c:pt>
                <c:pt idx="6710">
                  <c:v>1.6445000000000003</c:v>
                </c:pt>
                <c:pt idx="6711">
                  <c:v>1.6440000000000001</c:v>
                </c:pt>
                <c:pt idx="6712">
                  <c:v>1.6435000000000004</c:v>
                </c:pt>
                <c:pt idx="6713">
                  <c:v>1.6430000000000002</c:v>
                </c:pt>
                <c:pt idx="6714">
                  <c:v>1.6425000000000005</c:v>
                </c:pt>
                <c:pt idx="6715">
                  <c:v>1.6420000000000003</c:v>
                </c:pt>
                <c:pt idx="6716">
                  <c:v>1.6415000000000002</c:v>
                </c:pt>
                <c:pt idx="6717">
                  <c:v>1.6410000000000005</c:v>
                </c:pt>
                <c:pt idx="6718">
                  <c:v>1.6405000000000003</c:v>
                </c:pt>
                <c:pt idx="6719">
                  <c:v>1.6400000000000001</c:v>
                </c:pt>
                <c:pt idx="6720">
                  <c:v>1.6395000000000004</c:v>
                </c:pt>
                <c:pt idx="6721">
                  <c:v>1.6390000000000002</c:v>
                </c:pt>
                <c:pt idx="6722">
                  <c:v>1.6385000000000005</c:v>
                </c:pt>
                <c:pt idx="6723">
                  <c:v>1.6380000000000003</c:v>
                </c:pt>
                <c:pt idx="6724">
                  <c:v>1.6375000000000002</c:v>
                </c:pt>
                <c:pt idx="6725">
                  <c:v>1.6370000000000005</c:v>
                </c:pt>
                <c:pt idx="6726">
                  <c:v>1.6365000000000003</c:v>
                </c:pt>
                <c:pt idx="6727">
                  <c:v>1.6360000000000001</c:v>
                </c:pt>
                <c:pt idx="6728">
                  <c:v>1.6355000000000004</c:v>
                </c:pt>
                <c:pt idx="6729">
                  <c:v>1.6350000000000002</c:v>
                </c:pt>
                <c:pt idx="6730">
                  <c:v>1.6345000000000005</c:v>
                </c:pt>
                <c:pt idx="6731">
                  <c:v>1.6340000000000003</c:v>
                </c:pt>
                <c:pt idx="6732">
                  <c:v>1.6335000000000002</c:v>
                </c:pt>
                <c:pt idx="6733">
                  <c:v>1.6330000000000005</c:v>
                </c:pt>
                <c:pt idx="6734">
                  <c:v>1.6325000000000003</c:v>
                </c:pt>
                <c:pt idx="6735">
                  <c:v>1.6320000000000001</c:v>
                </c:pt>
                <c:pt idx="6736">
                  <c:v>1.6315000000000004</c:v>
                </c:pt>
                <c:pt idx="6737">
                  <c:v>1.6310000000000002</c:v>
                </c:pt>
                <c:pt idx="6738">
                  <c:v>1.6305000000000005</c:v>
                </c:pt>
                <c:pt idx="6739">
                  <c:v>1.6300000000000003</c:v>
                </c:pt>
                <c:pt idx="6740">
                  <c:v>1.6295000000000002</c:v>
                </c:pt>
                <c:pt idx="6741">
                  <c:v>1.6290000000000004</c:v>
                </c:pt>
                <c:pt idx="6742">
                  <c:v>1.6285000000000003</c:v>
                </c:pt>
                <c:pt idx="6743">
                  <c:v>1.6280000000000001</c:v>
                </c:pt>
                <c:pt idx="6744">
                  <c:v>1.6275000000000004</c:v>
                </c:pt>
                <c:pt idx="6745">
                  <c:v>1.6270000000000002</c:v>
                </c:pt>
                <c:pt idx="6746">
                  <c:v>1.6265000000000005</c:v>
                </c:pt>
                <c:pt idx="6747">
                  <c:v>1.6260000000000003</c:v>
                </c:pt>
                <c:pt idx="6748">
                  <c:v>1.6255000000000002</c:v>
                </c:pt>
                <c:pt idx="6749">
                  <c:v>1.6250000000000004</c:v>
                </c:pt>
                <c:pt idx="6750">
                  <c:v>1.6245000000000003</c:v>
                </c:pt>
                <c:pt idx="6751">
                  <c:v>1.6240000000000001</c:v>
                </c:pt>
                <c:pt idx="6752">
                  <c:v>1.6235000000000004</c:v>
                </c:pt>
                <c:pt idx="6753">
                  <c:v>1.6230000000000002</c:v>
                </c:pt>
                <c:pt idx="6754">
                  <c:v>1.6225000000000005</c:v>
                </c:pt>
                <c:pt idx="6755">
                  <c:v>1.6220000000000003</c:v>
                </c:pt>
                <c:pt idx="6756">
                  <c:v>1.6215000000000002</c:v>
                </c:pt>
                <c:pt idx="6757">
                  <c:v>1.6210000000000004</c:v>
                </c:pt>
                <c:pt idx="6758">
                  <c:v>1.6205000000000003</c:v>
                </c:pt>
                <c:pt idx="6759">
                  <c:v>1.62</c:v>
                </c:pt>
                <c:pt idx="6760">
                  <c:v>1.6195000000000004</c:v>
                </c:pt>
                <c:pt idx="6761">
                  <c:v>1.6190000000000002</c:v>
                </c:pt>
                <c:pt idx="6762">
                  <c:v>1.6185000000000005</c:v>
                </c:pt>
                <c:pt idx="6763">
                  <c:v>1.6180000000000003</c:v>
                </c:pt>
                <c:pt idx="6764">
                  <c:v>1.6175000000000002</c:v>
                </c:pt>
                <c:pt idx="6765">
                  <c:v>1.6170000000000004</c:v>
                </c:pt>
                <c:pt idx="6766">
                  <c:v>1.6165000000000003</c:v>
                </c:pt>
                <c:pt idx="6767">
                  <c:v>1.6160000000000001</c:v>
                </c:pt>
                <c:pt idx="6768">
                  <c:v>1.6155000000000004</c:v>
                </c:pt>
                <c:pt idx="6769">
                  <c:v>1.6150000000000002</c:v>
                </c:pt>
                <c:pt idx="6770">
                  <c:v>1.6145000000000005</c:v>
                </c:pt>
                <c:pt idx="6771">
                  <c:v>1.6140000000000003</c:v>
                </c:pt>
                <c:pt idx="6772">
                  <c:v>1.6135000000000002</c:v>
                </c:pt>
                <c:pt idx="6773">
                  <c:v>1.6130000000000004</c:v>
                </c:pt>
                <c:pt idx="6774">
                  <c:v>1.6125000000000003</c:v>
                </c:pt>
                <c:pt idx="6775">
                  <c:v>1.6120000000000001</c:v>
                </c:pt>
                <c:pt idx="6776">
                  <c:v>1.6115000000000004</c:v>
                </c:pt>
                <c:pt idx="6777">
                  <c:v>1.6110000000000002</c:v>
                </c:pt>
                <c:pt idx="6778">
                  <c:v>1.6105000000000005</c:v>
                </c:pt>
                <c:pt idx="6779">
                  <c:v>1.6100000000000003</c:v>
                </c:pt>
                <c:pt idx="6780">
                  <c:v>1.6095000000000002</c:v>
                </c:pt>
                <c:pt idx="6781">
                  <c:v>1.6090000000000004</c:v>
                </c:pt>
                <c:pt idx="6782">
                  <c:v>1.6085000000000003</c:v>
                </c:pt>
                <c:pt idx="6783">
                  <c:v>1.6080000000000001</c:v>
                </c:pt>
                <c:pt idx="6784">
                  <c:v>1.6075000000000004</c:v>
                </c:pt>
                <c:pt idx="6785">
                  <c:v>1.6070000000000002</c:v>
                </c:pt>
                <c:pt idx="6786">
                  <c:v>1.6065000000000005</c:v>
                </c:pt>
                <c:pt idx="6787">
                  <c:v>1.6060000000000003</c:v>
                </c:pt>
                <c:pt idx="6788">
                  <c:v>1.6055000000000001</c:v>
                </c:pt>
                <c:pt idx="6789">
                  <c:v>1.6050000000000004</c:v>
                </c:pt>
                <c:pt idx="6790">
                  <c:v>1.6045000000000003</c:v>
                </c:pt>
                <c:pt idx="6791">
                  <c:v>1.6040000000000001</c:v>
                </c:pt>
                <c:pt idx="6792">
                  <c:v>1.6035000000000004</c:v>
                </c:pt>
                <c:pt idx="6793">
                  <c:v>1.6030000000000002</c:v>
                </c:pt>
                <c:pt idx="6794">
                  <c:v>1.6025000000000005</c:v>
                </c:pt>
                <c:pt idx="6795">
                  <c:v>1.6020000000000003</c:v>
                </c:pt>
                <c:pt idx="6796">
                  <c:v>1.6015000000000001</c:v>
                </c:pt>
                <c:pt idx="6797">
                  <c:v>1.6010000000000004</c:v>
                </c:pt>
                <c:pt idx="6798">
                  <c:v>1.6005000000000003</c:v>
                </c:pt>
                <c:pt idx="6799">
                  <c:v>1.6</c:v>
                </c:pt>
                <c:pt idx="6800">
                  <c:v>1.5995000000000004</c:v>
                </c:pt>
                <c:pt idx="6801">
                  <c:v>1.5990000000000002</c:v>
                </c:pt>
                <c:pt idx="6802">
                  <c:v>1.5985000000000005</c:v>
                </c:pt>
                <c:pt idx="6803">
                  <c:v>1.5980000000000003</c:v>
                </c:pt>
                <c:pt idx="6804">
                  <c:v>1.5975000000000001</c:v>
                </c:pt>
                <c:pt idx="6805">
                  <c:v>1.5970000000000004</c:v>
                </c:pt>
                <c:pt idx="6806">
                  <c:v>1.5965000000000003</c:v>
                </c:pt>
                <c:pt idx="6807">
                  <c:v>1.5960000000000001</c:v>
                </c:pt>
                <c:pt idx="6808">
                  <c:v>1.5955000000000004</c:v>
                </c:pt>
                <c:pt idx="6809">
                  <c:v>1.5950000000000002</c:v>
                </c:pt>
                <c:pt idx="6810">
                  <c:v>1.5945000000000005</c:v>
                </c:pt>
                <c:pt idx="6811">
                  <c:v>1.5940000000000003</c:v>
                </c:pt>
                <c:pt idx="6812">
                  <c:v>1.5935000000000001</c:v>
                </c:pt>
                <c:pt idx="6813">
                  <c:v>1.5930000000000004</c:v>
                </c:pt>
                <c:pt idx="6814">
                  <c:v>1.5925000000000002</c:v>
                </c:pt>
                <c:pt idx="6815">
                  <c:v>1.5920000000000001</c:v>
                </c:pt>
                <c:pt idx="6816">
                  <c:v>1.5915000000000004</c:v>
                </c:pt>
                <c:pt idx="6817">
                  <c:v>1.5910000000000002</c:v>
                </c:pt>
                <c:pt idx="6818">
                  <c:v>1.5905000000000005</c:v>
                </c:pt>
                <c:pt idx="6819">
                  <c:v>1.5900000000000003</c:v>
                </c:pt>
                <c:pt idx="6820">
                  <c:v>1.5895000000000001</c:v>
                </c:pt>
                <c:pt idx="6821">
                  <c:v>1.5890000000000004</c:v>
                </c:pt>
                <c:pt idx="6822">
                  <c:v>1.5885000000000002</c:v>
                </c:pt>
                <c:pt idx="6823">
                  <c:v>1.5880000000000001</c:v>
                </c:pt>
                <c:pt idx="6824">
                  <c:v>1.5875000000000004</c:v>
                </c:pt>
                <c:pt idx="6825">
                  <c:v>1.5870000000000002</c:v>
                </c:pt>
                <c:pt idx="6826">
                  <c:v>1.5865000000000005</c:v>
                </c:pt>
                <c:pt idx="6827">
                  <c:v>1.5860000000000003</c:v>
                </c:pt>
                <c:pt idx="6828">
                  <c:v>1.5855000000000001</c:v>
                </c:pt>
                <c:pt idx="6829">
                  <c:v>1.5850000000000004</c:v>
                </c:pt>
                <c:pt idx="6830">
                  <c:v>1.5845000000000002</c:v>
                </c:pt>
                <c:pt idx="6831">
                  <c:v>1.5840000000000005</c:v>
                </c:pt>
                <c:pt idx="6832">
                  <c:v>1.5835000000000004</c:v>
                </c:pt>
                <c:pt idx="6833">
                  <c:v>1.5830000000000002</c:v>
                </c:pt>
                <c:pt idx="6834">
                  <c:v>1.5825000000000005</c:v>
                </c:pt>
                <c:pt idx="6835">
                  <c:v>1.5820000000000003</c:v>
                </c:pt>
                <c:pt idx="6836">
                  <c:v>1.5815000000000001</c:v>
                </c:pt>
                <c:pt idx="6837">
                  <c:v>1.5810000000000004</c:v>
                </c:pt>
                <c:pt idx="6838">
                  <c:v>1.5805000000000002</c:v>
                </c:pt>
                <c:pt idx="6839">
                  <c:v>1.5800000000000005</c:v>
                </c:pt>
                <c:pt idx="6840">
                  <c:v>1.5795000000000003</c:v>
                </c:pt>
                <c:pt idx="6841">
                  <c:v>1.5790000000000002</c:v>
                </c:pt>
                <c:pt idx="6842">
                  <c:v>1.5785000000000005</c:v>
                </c:pt>
                <c:pt idx="6843">
                  <c:v>1.5780000000000003</c:v>
                </c:pt>
                <c:pt idx="6844">
                  <c:v>1.5775000000000001</c:v>
                </c:pt>
                <c:pt idx="6845">
                  <c:v>1.5770000000000004</c:v>
                </c:pt>
                <c:pt idx="6846">
                  <c:v>1.5765000000000002</c:v>
                </c:pt>
                <c:pt idx="6847">
                  <c:v>1.5760000000000005</c:v>
                </c:pt>
                <c:pt idx="6848">
                  <c:v>1.5755000000000003</c:v>
                </c:pt>
                <c:pt idx="6849">
                  <c:v>1.5750000000000002</c:v>
                </c:pt>
                <c:pt idx="6850">
                  <c:v>1.5745000000000005</c:v>
                </c:pt>
                <c:pt idx="6851">
                  <c:v>1.5740000000000003</c:v>
                </c:pt>
                <c:pt idx="6852">
                  <c:v>1.5735000000000001</c:v>
                </c:pt>
                <c:pt idx="6853">
                  <c:v>1.5730000000000004</c:v>
                </c:pt>
                <c:pt idx="6854">
                  <c:v>1.5725000000000002</c:v>
                </c:pt>
                <c:pt idx="6855">
                  <c:v>1.5720000000000005</c:v>
                </c:pt>
                <c:pt idx="6856">
                  <c:v>1.5715000000000003</c:v>
                </c:pt>
                <c:pt idx="6857">
                  <c:v>1.5710000000000002</c:v>
                </c:pt>
                <c:pt idx="6858">
                  <c:v>1.5705000000000005</c:v>
                </c:pt>
                <c:pt idx="6859">
                  <c:v>1.5700000000000003</c:v>
                </c:pt>
                <c:pt idx="6860">
                  <c:v>1.5695000000000001</c:v>
                </c:pt>
                <c:pt idx="6861">
                  <c:v>1.5690000000000004</c:v>
                </c:pt>
                <c:pt idx="6862">
                  <c:v>1.5685000000000002</c:v>
                </c:pt>
                <c:pt idx="6863">
                  <c:v>1.5680000000000005</c:v>
                </c:pt>
                <c:pt idx="6864">
                  <c:v>1.5675000000000003</c:v>
                </c:pt>
                <c:pt idx="6865">
                  <c:v>1.5670000000000002</c:v>
                </c:pt>
                <c:pt idx="6866">
                  <c:v>1.5665000000000004</c:v>
                </c:pt>
                <c:pt idx="6867">
                  <c:v>1.5660000000000003</c:v>
                </c:pt>
                <c:pt idx="6868">
                  <c:v>1.5655000000000001</c:v>
                </c:pt>
                <c:pt idx="6869">
                  <c:v>1.5650000000000004</c:v>
                </c:pt>
                <c:pt idx="6870">
                  <c:v>1.5645000000000002</c:v>
                </c:pt>
                <c:pt idx="6871">
                  <c:v>1.5640000000000005</c:v>
                </c:pt>
                <c:pt idx="6872">
                  <c:v>1.5635000000000003</c:v>
                </c:pt>
                <c:pt idx="6873">
                  <c:v>1.5630000000000002</c:v>
                </c:pt>
                <c:pt idx="6874">
                  <c:v>1.5625000000000004</c:v>
                </c:pt>
                <c:pt idx="6875">
                  <c:v>1.5620000000000003</c:v>
                </c:pt>
                <c:pt idx="6876">
                  <c:v>1.5615000000000001</c:v>
                </c:pt>
                <c:pt idx="6877">
                  <c:v>1.5610000000000004</c:v>
                </c:pt>
                <c:pt idx="6878">
                  <c:v>1.5605000000000002</c:v>
                </c:pt>
                <c:pt idx="6879">
                  <c:v>1.5600000000000005</c:v>
                </c:pt>
                <c:pt idx="6880">
                  <c:v>1.5595000000000003</c:v>
                </c:pt>
                <c:pt idx="6881">
                  <c:v>1.5590000000000002</c:v>
                </c:pt>
                <c:pt idx="6882">
                  <c:v>1.5585000000000004</c:v>
                </c:pt>
                <c:pt idx="6883">
                  <c:v>1.5580000000000003</c:v>
                </c:pt>
                <c:pt idx="6884">
                  <c:v>1.5575000000000001</c:v>
                </c:pt>
                <c:pt idx="6885">
                  <c:v>1.5570000000000004</c:v>
                </c:pt>
                <c:pt idx="6886">
                  <c:v>1.5565000000000002</c:v>
                </c:pt>
                <c:pt idx="6887">
                  <c:v>1.5560000000000005</c:v>
                </c:pt>
                <c:pt idx="6888">
                  <c:v>1.5555000000000003</c:v>
                </c:pt>
                <c:pt idx="6889">
                  <c:v>1.5550000000000002</c:v>
                </c:pt>
                <c:pt idx="6890">
                  <c:v>1.5545000000000004</c:v>
                </c:pt>
                <c:pt idx="6891">
                  <c:v>1.5540000000000003</c:v>
                </c:pt>
                <c:pt idx="6892">
                  <c:v>1.5535000000000001</c:v>
                </c:pt>
                <c:pt idx="6893">
                  <c:v>1.5530000000000004</c:v>
                </c:pt>
                <c:pt idx="6894">
                  <c:v>1.5525000000000002</c:v>
                </c:pt>
                <c:pt idx="6895">
                  <c:v>1.5520000000000005</c:v>
                </c:pt>
                <c:pt idx="6896">
                  <c:v>1.5515000000000003</c:v>
                </c:pt>
                <c:pt idx="6897">
                  <c:v>1.5510000000000002</c:v>
                </c:pt>
                <c:pt idx="6898">
                  <c:v>1.5505000000000004</c:v>
                </c:pt>
                <c:pt idx="6899">
                  <c:v>1.5500000000000003</c:v>
                </c:pt>
                <c:pt idx="6900">
                  <c:v>1.5495000000000001</c:v>
                </c:pt>
                <c:pt idx="6901">
                  <c:v>1.5490000000000004</c:v>
                </c:pt>
                <c:pt idx="6902">
                  <c:v>1.5485000000000002</c:v>
                </c:pt>
                <c:pt idx="6903">
                  <c:v>1.5480000000000005</c:v>
                </c:pt>
                <c:pt idx="6904">
                  <c:v>1.5475000000000003</c:v>
                </c:pt>
                <c:pt idx="6905">
                  <c:v>1.5470000000000002</c:v>
                </c:pt>
                <c:pt idx="6906">
                  <c:v>1.5465000000000004</c:v>
                </c:pt>
                <c:pt idx="6907">
                  <c:v>1.5460000000000003</c:v>
                </c:pt>
                <c:pt idx="6908">
                  <c:v>1.5455000000000001</c:v>
                </c:pt>
                <c:pt idx="6909">
                  <c:v>1.5450000000000004</c:v>
                </c:pt>
                <c:pt idx="6910">
                  <c:v>1.5445000000000002</c:v>
                </c:pt>
                <c:pt idx="6911">
                  <c:v>1.5440000000000005</c:v>
                </c:pt>
                <c:pt idx="6912">
                  <c:v>1.5435000000000003</c:v>
                </c:pt>
                <c:pt idx="6913">
                  <c:v>1.5430000000000001</c:v>
                </c:pt>
                <c:pt idx="6914">
                  <c:v>1.5425000000000004</c:v>
                </c:pt>
                <c:pt idx="6915">
                  <c:v>1.5420000000000003</c:v>
                </c:pt>
                <c:pt idx="6916">
                  <c:v>1.5415000000000001</c:v>
                </c:pt>
                <c:pt idx="6917">
                  <c:v>1.5410000000000004</c:v>
                </c:pt>
                <c:pt idx="6918">
                  <c:v>1.5405000000000002</c:v>
                </c:pt>
                <c:pt idx="6919">
                  <c:v>1.5400000000000005</c:v>
                </c:pt>
                <c:pt idx="6920">
                  <c:v>1.5395000000000003</c:v>
                </c:pt>
                <c:pt idx="6921">
                  <c:v>1.5390000000000001</c:v>
                </c:pt>
                <c:pt idx="6922">
                  <c:v>1.5385000000000004</c:v>
                </c:pt>
                <c:pt idx="6923">
                  <c:v>1.5380000000000003</c:v>
                </c:pt>
                <c:pt idx="6924">
                  <c:v>1.5375000000000001</c:v>
                </c:pt>
                <c:pt idx="6925">
                  <c:v>1.5370000000000004</c:v>
                </c:pt>
                <c:pt idx="6926">
                  <c:v>1.5365000000000002</c:v>
                </c:pt>
                <c:pt idx="6927">
                  <c:v>1.5360000000000005</c:v>
                </c:pt>
                <c:pt idx="6928">
                  <c:v>1.5355000000000003</c:v>
                </c:pt>
                <c:pt idx="6929">
                  <c:v>1.5350000000000001</c:v>
                </c:pt>
                <c:pt idx="6930">
                  <c:v>1.5345000000000004</c:v>
                </c:pt>
                <c:pt idx="6931">
                  <c:v>1.5340000000000003</c:v>
                </c:pt>
                <c:pt idx="6932">
                  <c:v>1.5335000000000001</c:v>
                </c:pt>
                <c:pt idx="6933">
                  <c:v>1.5330000000000004</c:v>
                </c:pt>
                <c:pt idx="6934">
                  <c:v>1.5325000000000002</c:v>
                </c:pt>
                <c:pt idx="6935">
                  <c:v>1.5320000000000005</c:v>
                </c:pt>
                <c:pt idx="6936">
                  <c:v>1.5315000000000003</c:v>
                </c:pt>
                <c:pt idx="6937">
                  <c:v>1.5310000000000001</c:v>
                </c:pt>
                <c:pt idx="6938">
                  <c:v>1.5305000000000004</c:v>
                </c:pt>
                <c:pt idx="6939">
                  <c:v>1.5300000000000002</c:v>
                </c:pt>
                <c:pt idx="6940">
                  <c:v>1.5295000000000005</c:v>
                </c:pt>
                <c:pt idx="6941">
                  <c:v>1.5290000000000004</c:v>
                </c:pt>
                <c:pt idx="6942">
                  <c:v>1.5285000000000002</c:v>
                </c:pt>
                <c:pt idx="6943">
                  <c:v>1.5280000000000005</c:v>
                </c:pt>
                <c:pt idx="6944">
                  <c:v>1.5275000000000003</c:v>
                </c:pt>
                <c:pt idx="6945">
                  <c:v>1.5270000000000001</c:v>
                </c:pt>
                <c:pt idx="6946">
                  <c:v>1.5265000000000004</c:v>
                </c:pt>
                <c:pt idx="6947">
                  <c:v>1.5260000000000002</c:v>
                </c:pt>
                <c:pt idx="6948">
                  <c:v>1.5255000000000005</c:v>
                </c:pt>
                <c:pt idx="6949">
                  <c:v>1.5250000000000004</c:v>
                </c:pt>
                <c:pt idx="6950">
                  <c:v>1.5245000000000002</c:v>
                </c:pt>
                <c:pt idx="6951">
                  <c:v>1.5240000000000005</c:v>
                </c:pt>
                <c:pt idx="6952">
                  <c:v>1.5235000000000003</c:v>
                </c:pt>
                <c:pt idx="6953">
                  <c:v>1.5230000000000001</c:v>
                </c:pt>
                <c:pt idx="6954">
                  <c:v>1.5225000000000004</c:v>
                </c:pt>
                <c:pt idx="6955">
                  <c:v>1.5220000000000002</c:v>
                </c:pt>
                <c:pt idx="6956">
                  <c:v>1.5215000000000005</c:v>
                </c:pt>
                <c:pt idx="6957">
                  <c:v>1.5210000000000004</c:v>
                </c:pt>
                <c:pt idx="6958">
                  <c:v>1.5205000000000002</c:v>
                </c:pt>
                <c:pt idx="6959">
                  <c:v>1.5200000000000005</c:v>
                </c:pt>
                <c:pt idx="6960">
                  <c:v>1.5195000000000003</c:v>
                </c:pt>
                <c:pt idx="6961">
                  <c:v>1.5190000000000001</c:v>
                </c:pt>
                <c:pt idx="6962">
                  <c:v>1.5185000000000004</c:v>
                </c:pt>
                <c:pt idx="6963">
                  <c:v>1.5180000000000002</c:v>
                </c:pt>
                <c:pt idx="6964">
                  <c:v>1.5175000000000005</c:v>
                </c:pt>
                <c:pt idx="6965">
                  <c:v>1.5170000000000003</c:v>
                </c:pt>
                <c:pt idx="6966">
                  <c:v>1.5165000000000002</c:v>
                </c:pt>
                <c:pt idx="6967">
                  <c:v>1.5160000000000005</c:v>
                </c:pt>
                <c:pt idx="6968">
                  <c:v>1.5155000000000003</c:v>
                </c:pt>
                <c:pt idx="6969">
                  <c:v>1.5150000000000001</c:v>
                </c:pt>
                <c:pt idx="6970">
                  <c:v>1.5145000000000004</c:v>
                </c:pt>
                <c:pt idx="6971">
                  <c:v>1.5140000000000002</c:v>
                </c:pt>
                <c:pt idx="6972">
                  <c:v>1.5135000000000005</c:v>
                </c:pt>
                <c:pt idx="6973">
                  <c:v>1.5130000000000003</c:v>
                </c:pt>
                <c:pt idx="6974">
                  <c:v>1.5125000000000002</c:v>
                </c:pt>
                <c:pt idx="6975">
                  <c:v>1.5120000000000005</c:v>
                </c:pt>
                <c:pt idx="6976">
                  <c:v>1.5115000000000003</c:v>
                </c:pt>
                <c:pt idx="6977">
                  <c:v>1.5110000000000001</c:v>
                </c:pt>
                <c:pt idx="6978">
                  <c:v>1.5105000000000004</c:v>
                </c:pt>
                <c:pt idx="6979">
                  <c:v>1.5100000000000002</c:v>
                </c:pt>
                <c:pt idx="6980">
                  <c:v>1.5095000000000005</c:v>
                </c:pt>
                <c:pt idx="6981">
                  <c:v>1.5090000000000003</c:v>
                </c:pt>
                <c:pt idx="6982">
                  <c:v>1.5085000000000002</c:v>
                </c:pt>
                <c:pt idx="6983">
                  <c:v>1.5080000000000005</c:v>
                </c:pt>
                <c:pt idx="6984">
                  <c:v>1.5075000000000003</c:v>
                </c:pt>
                <c:pt idx="6985">
                  <c:v>1.5070000000000001</c:v>
                </c:pt>
                <c:pt idx="6986">
                  <c:v>1.5065000000000004</c:v>
                </c:pt>
                <c:pt idx="6987">
                  <c:v>1.5060000000000002</c:v>
                </c:pt>
                <c:pt idx="6988">
                  <c:v>1.5055000000000005</c:v>
                </c:pt>
                <c:pt idx="6989">
                  <c:v>1.5050000000000003</c:v>
                </c:pt>
                <c:pt idx="6990">
                  <c:v>1.5045000000000002</c:v>
                </c:pt>
                <c:pt idx="6991">
                  <c:v>1.5040000000000004</c:v>
                </c:pt>
                <c:pt idx="6992">
                  <c:v>1.5035000000000003</c:v>
                </c:pt>
                <c:pt idx="6993">
                  <c:v>1.5030000000000001</c:v>
                </c:pt>
                <c:pt idx="6994">
                  <c:v>1.5025000000000004</c:v>
                </c:pt>
                <c:pt idx="6995">
                  <c:v>1.5020000000000002</c:v>
                </c:pt>
                <c:pt idx="6996">
                  <c:v>1.5015000000000005</c:v>
                </c:pt>
                <c:pt idx="6997">
                  <c:v>1.5010000000000003</c:v>
                </c:pt>
                <c:pt idx="6998">
                  <c:v>1.5005000000000002</c:v>
                </c:pt>
                <c:pt idx="6999">
                  <c:v>1.5000000000000004</c:v>
                </c:pt>
                <c:pt idx="7000">
                  <c:v>1.4995000000000003</c:v>
                </c:pt>
                <c:pt idx="7001">
                  <c:v>1.4990000000000001</c:v>
                </c:pt>
                <c:pt idx="7002">
                  <c:v>1.4985000000000004</c:v>
                </c:pt>
                <c:pt idx="7003">
                  <c:v>1.4980000000000002</c:v>
                </c:pt>
                <c:pt idx="7004">
                  <c:v>1.4975000000000005</c:v>
                </c:pt>
                <c:pt idx="7005">
                  <c:v>1.4970000000000003</c:v>
                </c:pt>
                <c:pt idx="7006">
                  <c:v>1.4965000000000002</c:v>
                </c:pt>
                <c:pt idx="7007">
                  <c:v>1.4960000000000004</c:v>
                </c:pt>
                <c:pt idx="7008">
                  <c:v>1.4955000000000003</c:v>
                </c:pt>
                <c:pt idx="7009">
                  <c:v>1.4950000000000001</c:v>
                </c:pt>
                <c:pt idx="7010">
                  <c:v>1.4945000000000004</c:v>
                </c:pt>
                <c:pt idx="7011">
                  <c:v>1.4940000000000002</c:v>
                </c:pt>
                <c:pt idx="7012">
                  <c:v>1.4935000000000005</c:v>
                </c:pt>
                <c:pt idx="7013">
                  <c:v>1.4930000000000003</c:v>
                </c:pt>
                <c:pt idx="7014">
                  <c:v>1.4925000000000002</c:v>
                </c:pt>
                <c:pt idx="7015">
                  <c:v>1.4920000000000004</c:v>
                </c:pt>
                <c:pt idx="7016">
                  <c:v>1.4915000000000003</c:v>
                </c:pt>
                <c:pt idx="7017">
                  <c:v>1.4910000000000001</c:v>
                </c:pt>
                <c:pt idx="7018">
                  <c:v>1.4905000000000004</c:v>
                </c:pt>
                <c:pt idx="7019">
                  <c:v>1.4900000000000002</c:v>
                </c:pt>
                <c:pt idx="7020">
                  <c:v>1.4895000000000005</c:v>
                </c:pt>
                <c:pt idx="7021">
                  <c:v>1.4890000000000003</c:v>
                </c:pt>
                <c:pt idx="7022">
                  <c:v>1.4885000000000002</c:v>
                </c:pt>
                <c:pt idx="7023">
                  <c:v>1.4880000000000004</c:v>
                </c:pt>
                <c:pt idx="7024">
                  <c:v>1.4875000000000003</c:v>
                </c:pt>
                <c:pt idx="7025">
                  <c:v>1.4870000000000001</c:v>
                </c:pt>
                <c:pt idx="7026">
                  <c:v>1.4865000000000004</c:v>
                </c:pt>
                <c:pt idx="7027">
                  <c:v>1.4860000000000002</c:v>
                </c:pt>
                <c:pt idx="7028">
                  <c:v>1.4855000000000005</c:v>
                </c:pt>
                <c:pt idx="7029">
                  <c:v>1.4850000000000003</c:v>
                </c:pt>
                <c:pt idx="7030">
                  <c:v>1.4845000000000002</c:v>
                </c:pt>
                <c:pt idx="7031">
                  <c:v>1.4840000000000004</c:v>
                </c:pt>
                <c:pt idx="7032">
                  <c:v>1.4835000000000003</c:v>
                </c:pt>
                <c:pt idx="7033">
                  <c:v>1.4830000000000001</c:v>
                </c:pt>
                <c:pt idx="7034">
                  <c:v>1.4825000000000004</c:v>
                </c:pt>
                <c:pt idx="7035">
                  <c:v>1.4820000000000002</c:v>
                </c:pt>
                <c:pt idx="7036">
                  <c:v>1.4815000000000005</c:v>
                </c:pt>
                <c:pt idx="7037">
                  <c:v>1.4810000000000003</c:v>
                </c:pt>
                <c:pt idx="7038">
                  <c:v>1.4805000000000001</c:v>
                </c:pt>
                <c:pt idx="7039">
                  <c:v>1.4800000000000004</c:v>
                </c:pt>
                <c:pt idx="7040">
                  <c:v>1.4795000000000003</c:v>
                </c:pt>
                <c:pt idx="7041">
                  <c:v>1.4790000000000001</c:v>
                </c:pt>
                <c:pt idx="7042">
                  <c:v>1.4785000000000004</c:v>
                </c:pt>
                <c:pt idx="7043">
                  <c:v>1.4780000000000002</c:v>
                </c:pt>
                <c:pt idx="7044">
                  <c:v>1.4775000000000005</c:v>
                </c:pt>
                <c:pt idx="7045">
                  <c:v>1.4770000000000003</c:v>
                </c:pt>
                <c:pt idx="7046">
                  <c:v>1.4765000000000001</c:v>
                </c:pt>
                <c:pt idx="7047">
                  <c:v>1.4760000000000004</c:v>
                </c:pt>
                <c:pt idx="7048">
                  <c:v>1.4755000000000003</c:v>
                </c:pt>
                <c:pt idx="7049">
                  <c:v>1.4750000000000001</c:v>
                </c:pt>
                <c:pt idx="7050">
                  <c:v>1.4745000000000004</c:v>
                </c:pt>
                <c:pt idx="7051">
                  <c:v>1.4740000000000002</c:v>
                </c:pt>
                <c:pt idx="7052">
                  <c:v>1.4735000000000005</c:v>
                </c:pt>
                <c:pt idx="7053">
                  <c:v>1.4730000000000003</c:v>
                </c:pt>
                <c:pt idx="7054">
                  <c:v>1.4725000000000001</c:v>
                </c:pt>
                <c:pt idx="7055">
                  <c:v>1.4720000000000004</c:v>
                </c:pt>
                <c:pt idx="7056">
                  <c:v>1.4715000000000003</c:v>
                </c:pt>
                <c:pt idx="7057">
                  <c:v>1.4710000000000005</c:v>
                </c:pt>
                <c:pt idx="7058">
                  <c:v>1.4705000000000004</c:v>
                </c:pt>
                <c:pt idx="7059">
                  <c:v>1.4700000000000002</c:v>
                </c:pt>
                <c:pt idx="7060">
                  <c:v>1.4695000000000005</c:v>
                </c:pt>
                <c:pt idx="7061">
                  <c:v>1.4690000000000003</c:v>
                </c:pt>
                <c:pt idx="7062">
                  <c:v>1.4685000000000001</c:v>
                </c:pt>
                <c:pt idx="7063">
                  <c:v>1.4680000000000004</c:v>
                </c:pt>
                <c:pt idx="7064">
                  <c:v>1.4675000000000002</c:v>
                </c:pt>
                <c:pt idx="7065">
                  <c:v>1.4670000000000005</c:v>
                </c:pt>
                <c:pt idx="7066">
                  <c:v>1.4665000000000004</c:v>
                </c:pt>
                <c:pt idx="7067">
                  <c:v>1.4660000000000002</c:v>
                </c:pt>
                <c:pt idx="7068">
                  <c:v>1.4655000000000005</c:v>
                </c:pt>
                <c:pt idx="7069">
                  <c:v>1.4650000000000003</c:v>
                </c:pt>
                <c:pt idx="7070">
                  <c:v>1.4645000000000001</c:v>
                </c:pt>
                <c:pt idx="7071">
                  <c:v>1.4640000000000004</c:v>
                </c:pt>
                <c:pt idx="7072">
                  <c:v>1.4635000000000002</c:v>
                </c:pt>
                <c:pt idx="7073">
                  <c:v>1.4630000000000005</c:v>
                </c:pt>
                <c:pt idx="7074">
                  <c:v>1.4625000000000004</c:v>
                </c:pt>
                <c:pt idx="7075">
                  <c:v>1.4620000000000002</c:v>
                </c:pt>
                <c:pt idx="7076">
                  <c:v>1.4615000000000005</c:v>
                </c:pt>
                <c:pt idx="7077">
                  <c:v>1.4610000000000003</c:v>
                </c:pt>
                <c:pt idx="7078">
                  <c:v>1.4605000000000001</c:v>
                </c:pt>
                <c:pt idx="7079">
                  <c:v>1.4600000000000004</c:v>
                </c:pt>
                <c:pt idx="7080">
                  <c:v>1.4595000000000002</c:v>
                </c:pt>
                <c:pt idx="7081">
                  <c:v>1.4590000000000005</c:v>
                </c:pt>
                <c:pt idx="7082">
                  <c:v>1.4585000000000004</c:v>
                </c:pt>
                <c:pt idx="7083">
                  <c:v>1.4580000000000002</c:v>
                </c:pt>
                <c:pt idx="7084">
                  <c:v>1.4575000000000005</c:v>
                </c:pt>
                <c:pt idx="7085">
                  <c:v>1.4570000000000003</c:v>
                </c:pt>
                <c:pt idx="7086">
                  <c:v>1.4565000000000001</c:v>
                </c:pt>
                <c:pt idx="7087">
                  <c:v>1.4560000000000004</c:v>
                </c:pt>
                <c:pt idx="7088">
                  <c:v>1.4555000000000002</c:v>
                </c:pt>
                <c:pt idx="7089">
                  <c:v>1.4550000000000005</c:v>
                </c:pt>
                <c:pt idx="7090">
                  <c:v>1.4545000000000003</c:v>
                </c:pt>
                <c:pt idx="7091">
                  <c:v>1.4540000000000002</c:v>
                </c:pt>
                <c:pt idx="7092">
                  <c:v>1.4535000000000005</c:v>
                </c:pt>
                <c:pt idx="7093">
                  <c:v>1.4530000000000003</c:v>
                </c:pt>
                <c:pt idx="7094">
                  <c:v>1.4525000000000001</c:v>
                </c:pt>
                <c:pt idx="7095">
                  <c:v>1.4520000000000004</c:v>
                </c:pt>
                <c:pt idx="7096">
                  <c:v>1.4515000000000002</c:v>
                </c:pt>
                <c:pt idx="7097">
                  <c:v>1.4510000000000005</c:v>
                </c:pt>
                <c:pt idx="7098">
                  <c:v>1.4505000000000003</c:v>
                </c:pt>
                <c:pt idx="7099">
                  <c:v>1.4500000000000002</c:v>
                </c:pt>
                <c:pt idx="7100">
                  <c:v>1.4495000000000005</c:v>
                </c:pt>
                <c:pt idx="7101">
                  <c:v>1.4490000000000003</c:v>
                </c:pt>
                <c:pt idx="7102">
                  <c:v>1.4485000000000001</c:v>
                </c:pt>
                <c:pt idx="7103">
                  <c:v>1.4480000000000004</c:v>
                </c:pt>
                <c:pt idx="7104">
                  <c:v>1.4475000000000002</c:v>
                </c:pt>
                <c:pt idx="7105">
                  <c:v>1.4470000000000005</c:v>
                </c:pt>
                <c:pt idx="7106">
                  <c:v>1.4465000000000003</c:v>
                </c:pt>
                <c:pt idx="7107">
                  <c:v>1.4460000000000002</c:v>
                </c:pt>
                <c:pt idx="7108">
                  <c:v>1.4455000000000005</c:v>
                </c:pt>
                <c:pt idx="7109">
                  <c:v>1.4450000000000003</c:v>
                </c:pt>
                <c:pt idx="7110">
                  <c:v>1.4445000000000001</c:v>
                </c:pt>
                <c:pt idx="7111">
                  <c:v>1.4440000000000004</c:v>
                </c:pt>
                <c:pt idx="7112">
                  <c:v>1.4435000000000002</c:v>
                </c:pt>
                <c:pt idx="7113">
                  <c:v>1.4430000000000005</c:v>
                </c:pt>
                <c:pt idx="7114">
                  <c:v>1.4425000000000003</c:v>
                </c:pt>
                <c:pt idx="7115">
                  <c:v>1.4420000000000002</c:v>
                </c:pt>
                <c:pt idx="7116">
                  <c:v>1.4415000000000004</c:v>
                </c:pt>
                <c:pt idx="7117">
                  <c:v>1.4410000000000003</c:v>
                </c:pt>
                <c:pt idx="7118">
                  <c:v>1.4405000000000001</c:v>
                </c:pt>
                <c:pt idx="7119">
                  <c:v>1.4400000000000004</c:v>
                </c:pt>
                <c:pt idx="7120">
                  <c:v>1.4395000000000002</c:v>
                </c:pt>
                <c:pt idx="7121">
                  <c:v>1.4390000000000005</c:v>
                </c:pt>
                <c:pt idx="7122">
                  <c:v>1.4385000000000003</c:v>
                </c:pt>
                <c:pt idx="7123">
                  <c:v>1.4380000000000002</c:v>
                </c:pt>
                <c:pt idx="7124">
                  <c:v>1.4375000000000004</c:v>
                </c:pt>
                <c:pt idx="7125">
                  <c:v>1.4370000000000003</c:v>
                </c:pt>
                <c:pt idx="7126">
                  <c:v>1.4365000000000001</c:v>
                </c:pt>
                <c:pt idx="7127">
                  <c:v>1.4360000000000004</c:v>
                </c:pt>
                <c:pt idx="7128">
                  <c:v>1.4355000000000002</c:v>
                </c:pt>
                <c:pt idx="7129">
                  <c:v>1.4350000000000005</c:v>
                </c:pt>
                <c:pt idx="7130">
                  <c:v>1.4345000000000003</c:v>
                </c:pt>
                <c:pt idx="7131">
                  <c:v>1.4340000000000002</c:v>
                </c:pt>
                <c:pt idx="7132">
                  <c:v>1.4335000000000004</c:v>
                </c:pt>
                <c:pt idx="7133">
                  <c:v>1.4330000000000003</c:v>
                </c:pt>
                <c:pt idx="7134">
                  <c:v>1.4325000000000001</c:v>
                </c:pt>
                <c:pt idx="7135">
                  <c:v>1.4320000000000004</c:v>
                </c:pt>
                <c:pt idx="7136">
                  <c:v>1.4315000000000002</c:v>
                </c:pt>
                <c:pt idx="7137">
                  <c:v>1.4310000000000005</c:v>
                </c:pt>
                <c:pt idx="7138">
                  <c:v>1.4305000000000003</c:v>
                </c:pt>
                <c:pt idx="7139">
                  <c:v>1.4300000000000002</c:v>
                </c:pt>
                <c:pt idx="7140">
                  <c:v>1.4295000000000004</c:v>
                </c:pt>
                <c:pt idx="7141">
                  <c:v>1.4290000000000003</c:v>
                </c:pt>
                <c:pt idx="7142">
                  <c:v>1.4285000000000001</c:v>
                </c:pt>
                <c:pt idx="7143">
                  <c:v>1.4280000000000004</c:v>
                </c:pt>
                <c:pt idx="7144">
                  <c:v>1.4275000000000002</c:v>
                </c:pt>
                <c:pt idx="7145">
                  <c:v>1.4270000000000005</c:v>
                </c:pt>
                <c:pt idx="7146">
                  <c:v>1.4265000000000003</c:v>
                </c:pt>
                <c:pt idx="7147">
                  <c:v>1.4260000000000002</c:v>
                </c:pt>
                <c:pt idx="7148">
                  <c:v>1.4255000000000004</c:v>
                </c:pt>
                <c:pt idx="7149">
                  <c:v>1.4250000000000003</c:v>
                </c:pt>
                <c:pt idx="7150">
                  <c:v>1.4245000000000001</c:v>
                </c:pt>
                <c:pt idx="7151">
                  <c:v>1.4240000000000004</c:v>
                </c:pt>
                <c:pt idx="7152">
                  <c:v>1.4235000000000002</c:v>
                </c:pt>
                <c:pt idx="7153">
                  <c:v>1.4230000000000005</c:v>
                </c:pt>
                <c:pt idx="7154">
                  <c:v>1.4225000000000003</c:v>
                </c:pt>
                <c:pt idx="7155">
                  <c:v>1.4220000000000002</c:v>
                </c:pt>
                <c:pt idx="7156">
                  <c:v>1.4215000000000004</c:v>
                </c:pt>
                <c:pt idx="7157">
                  <c:v>1.4210000000000003</c:v>
                </c:pt>
                <c:pt idx="7158">
                  <c:v>1.4205000000000001</c:v>
                </c:pt>
                <c:pt idx="7159">
                  <c:v>1.4200000000000004</c:v>
                </c:pt>
                <c:pt idx="7160">
                  <c:v>1.4195000000000002</c:v>
                </c:pt>
                <c:pt idx="7161">
                  <c:v>1.4190000000000005</c:v>
                </c:pt>
                <c:pt idx="7162">
                  <c:v>1.4185000000000003</c:v>
                </c:pt>
                <c:pt idx="7163">
                  <c:v>1.4180000000000001</c:v>
                </c:pt>
                <c:pt idx="7164">
                  <c:v>1.4175000000000004</c:v>
                </c:pt>
                <c:pt idx="7165">
                  <c:v>1.4170000000000003</c:v>
                </c:pt>
                <c:pt idx="7166">
                  <c:v>1.4165000000000001</c:v>
                </c:pt>
                <c:pt idx="7167">
                  <c:v>1.4160000000000004</c:v>
                </c:pt>
                <c:pt idx="7168">
                  <c:v>1.4155000000000002</c:v>
                </c:pt>
                <c:pt idx="7169">
                  <c:v>1.4150000000000005</c:v>
                </c:pt>
                <c:pt idx="7170">
                  <c:v>1.4145000000000003</c:v>
                </c:pt>
                <c:pt idx="7171">
                  <c:v>1.4140000000000001</c:v>
                </c:pt>
                <c:pt idx="7172">
                  <c:v>1.4135000000000004</c:v>
                </c:pt>
                <c:pt idx="7173">
                  <c:v>1.4130000000000003</c:v>
                </c:pt>
                <c:pt idx="7174">
                  <c:v>1.4125000000000005</c:v>
                </c:pt>
                <c:pt idx="7175">
                  <c:v>1.4120000000000004</c:v>
                </c:pt>
                <c:pt idx="7176">
                  <c:v>1.4115000000000002</c:v>
                </c:pt>
                <c:pt idx="7177">
                  <c:v>1.4110000000000005</c:v>
                </c:pt>
                <c:pt idx="7178">
                  <c:v>1.4105000000000003</c:v>
                </c:pt>
                <c:pt idx="7179">
                  <c:v>1.4100000000000001</c:v>
                </c:pt>
                <c:pt idx="7180">
                  <c:v>1.4095000000000004</c:v>
                </c:pt>
                <c:pt idx="7181">
                  <c:v>1.4090000000000003</c:v>
                </c:pt>
                <c:pt idx="7182">
                  <c:v>1.4085000000000005</c:v>
                </c:pt>
                <c:pt idx="7183">
                  <c:v>1.4080000000000004</c:v>
                </c:pt>
                <c:pt idx="7184">
                  <c:v>1.4075000000000002</c:v>
                </c:pt>
                <c:pt idx="7185">
                  <c:v>1.4070000000000005</c:v>
                </c:pt>
                <c:pt idx="7186">
                  <c:v>1.4065000000000003</c:v>
                </c:pt>
                <c:pt idx="7187">
                  <c:v>1.4060000000000001</c:v>
                </c:pt>
                <c:pt idx="7188">
                  <c:v>1.4055000000000004</c:v>
                </c:pt>
                <c:pt idx="7189">
                  <c:v>1.4050000000000002</c:v>
                </c:pt>
                <c:pt idx="7190">
                  <c:v>1.4045000000000005</c:v>
                </c:pt>
                <c:pt idx="7191">
                  <c:v>1.4040000000000004</c:v>
                </c:pt>
                <c:pt idx="7192">
                  <c:v>1.4035000000000002</c:v>
                </c:pt>
                <c:pt idx="7193">
                  <c:v>1.4030000000000005</c:v>
                </c:pt>
                <c:pt idx="7194">
                  <c:v>1.4025000000000003</c:v>
                </c:pt>
                <c:pt idx="7195">
                  <c:v>1.4020000000000001</c:v>
                </c:pt>
                <c:pt idx="7196">
                  <c:v>1.4015000000000004</c:v>
                </c:pt>
                <c:pt idx="7197">
                  <c:v>1.4010000000000002</c:v>
                </c:pt>
                <c:pt idx="7198">
                  <c:v>1.4005000000000005</c:v>
                </c:pt>
                <c:pt idx="7199">
                  <c:v>1.4000000000000004</c:v>
                </c:pt>
                <c:pt idx="7200">
                  <c:v>1.3995000000000002</c:v>
                </c:pt>
                <c:pt idx="7201">
                  <c:v>1.3990000000000005</c:v>
                </c:pt>
                <c:pt idx="7202">
                  <c:v>1.3985000000000003</c:v>
                </c:pt>
                <c:pt idx="7203">
                  <c:v>1.3980000000000001</c:v>
                </c:pt>
                <c:pt idx="7204">
                  <c:v>1.3975000000000004</c:v>
                </c:pt>
                <c:pt idx="7205">
                  <c:v>1.3970000000000002</c:v>
                </c:pt>
                <c:pt idx="7206">
                  <c:v>1.3965000000000005</c:v>
                </c:pt>
                <c:pt idx="7207">
                  <c:v>1.3960000000000004</c:v>
                </c:pt>
                <c:pt idx="7208">
                  <c:v>1.3955000000000002</c:v>
                </c:pt>
                <c:pt idx="7209">
                  <c:v>1.3950000000000005</c:v>
                </c:pt>
                <c:pt idx="7210">
                  <c:v>1.3945000000000003</c:v>
                </c:pt>
                <c:pt idx="7211">
                  <c:v>1.3940000000000001</c:v>
                </c:pt>
                <c:pt idx="7212">
                  <c:v>1.3935000000000004</c:v>
                </c:pt>
                <c:pt idx="7213">
                  <c:v>1.3930000000000002</c:v>
                </c:pt>
                <c:pt idx="7214">
                  <c:v>1.3925000000000005</c:v>
                </c:pt>
                <c:pt idx="7215">
                  <c:v>1.3920000000000003</c:v>
                </c:pt>
                <c:pt idx="7216">
                  <c:v>1.3915000000000002</c:v>
                </c:pt>
                <c:pt idx="7217">
                  <c:v>1.3910000000000005</c:v>
                </c:pt>
                <c:pt idx="7218">
                  <c:v>1.3905000000000003</c:v>
                </c:pt>
                <c:pt idx="7219">
                  <c:v>1.3900000000000001</c:v>
                </c:pt>
                <c:pt idx="7220">
                  <c:v>1.3895000000000004</c:v>
                </c:pt>
                <c:pt idx="7221">
                  <c:v>1.3890000000000002</c:v>
                </c:pt>
                <c:pt idx="7222">
                  <c:v>1.3885000000000005</c:v>
                </c:pt>
                <c:pt idx="7223">
                  <c:v>1.3880000000000003</c:v>
                </c:pt>
                <c:pt idx="7224">
                  <c:v>1.3875000000000002</c:v>
                </c:pt>
                <c:pt idx="7225">
                  <c:v>1.3870000000000005</c:v>
                </c:pt>
                <c:pt idx="7226">
                  <c:v>1.3865000000000003</c:v>
                </c:pt>
                <c:pt idx="7227">
                  <c:v>1.3860000000000001</c:v>
                </c:pt>
                <c:pt idx="7228">
                  <c:v>1.3855000000000004</c:v>
                </c:pt>
                <c:pt idx="7229">
                  <c:v>1.3850000000000002</c:v>
                </c:pt>
                <c:pt idx="7230">
                  <c:v>1.3845000000000005</c:v>
                </c:pt>
                <c:pt idx="7231">
                  <c:v>1.3840000000000003</c:v>
                </c:pt>
                <c:pt idx="7232">
                  <c:v>1.3835000000000002</c:v>
                </c:pt>
                <c:pt idx="7233">
                  <c:v>1.3830000000000005</c:v>
                </c:pt>
                <c:pt idx="7234">
                  <c:v>1.3825000000000003</c:v>
                </c:pt>
                <c:pt idx="7235">
                  <c:v>1.3820000000000001</c:v>
                </c:pt>
                <c:pt idx="7236">
                  <c:v>1.3815000000000004</c:v>
                </c:pt>
                <c:pt idx="7237">
                  <c:v>1.3810000000000002</c:v>
                </c:pt>
                <c:pt idx="7238">
                  <c:v>1.3805000000000005</c:v>
                </c:pt>
                <c:pt idx="7239">
                  <c:v>1.3800000000000003</c:v>
                </c:pt>
                <c:pt idx="7240">
                  <c:v>1.3795000000000002</c:v>
                </c:pt>
                <c:pt idx="7241">
                  <c:v>1.3790000000000004</c:v>
                </c:pt>
                <c:pt idx="7242">
                  <c:v>1.3785000000000003</c:v>
                </c:pt>
                <c:pt idx="7243">
                  <c:v>1.3780000000000001</c:v>
                </c:pt>
                <c:pt idx="7244">
                  <c:v>1.3775000000000004</c:v>
                </c:pt>
                <c:pt idx="7245">
                  <c:v>1.3770000000000002</c:v>
                </c:pt>
                <c:pt idx="7246">
                  <c:v>1.3765000000000005</c:v>
                </c:pt>
                <c:pt idx="7247">
                  <c:v>1.3760000000000003</c:v>
                </c:pt>
                <c:pt idx="7248">
                  <c:v>1.3755000000000002</c:v>
                </c:pt>
                <c:pt idx="7249">
                  <c:v>1.3750000000000004</c:v>
                </c:pt>
                <c:pt idx="7250">
                  <c:v>1.3745000000000003</c:v>
                </c:pt>
                <c:pt idx="7251">
                  <c:v>1.3740000000000001</c:v>
                </c:pt>
                <c:pt idx="7252">
                  <c:v>1.3735000000000004</c:v>
                </c:pt>
                <c:pt idx="7253">
                  <c:v>1.3730000000000002</c:v>
                </c:pt>
                <c:pt idx="7254">
                  <c:v>1.3725000000000005</c:v>
                </c:pt>
                <c:pt idx="7255">
                  <c:v>1.3720000000000003</c:v>
                </c:pt>
                <c:pt idx="7256">
                  <c:v>1.3715000000000002</c:v>
                </c:pt>
                <c:pt idx="7257">
                  <c:v>1.3710000000000004</c:v>
                </c:pt>
                <c:pt idx="7258">
                  <c:v>1.3705000000000003</c:v>
                </c:pt>
                <c:pt idx="7259">
                  <c:v>1.37</c:v>
                </c:pt>
                <c:pt idx="7260">
                  <c:v>1.3695000000000004</c:v>
                </c:pt>
                <c:pt idx="7261">
                  <c:v>1.3690000000000002</c:v>
                </c:pt>
                <c:pt idx="7262">
                  <c:v>1.3685000000000005</c:v>
                </c:pt>
                <c:pt idx="7263">
                  <c:v>1.3680000000000003</c:v>
                </c:pt>
                <c:pt idx="7264">
                  <c:v>1.3675000000000002</c:v>
                </c:pt>
                <c:pt idx="7265">
                  <c:v>1.3670000000000004</c:v>
                </c:pt>
                <c:pt idx="7266">
                  <c:v>1.3665000000000003</c:v>
                </c:pt>
                <c:pt idx="7267">
                  <c:v>1.3660000000000001</c:v>
                </c:pt>
                <c:pt idx="7268">
                  <c:v>1.3655000000000004</c:v>
                </c:pt>
                <c:pt idx="7269">
                  <c:v>1.3650000000000002</c:v>
                </c:pt>
                <c:pt idx="7270">
                  <c:v>1.3645000000000005</c:v>
                </c:pt>
                <c:pt idx="7271">
                  <c:v>1.3640000000000003</c:v>
                </c:pt>
                <c:pt idx="7272">
                  <c:v>1.3635000000000002</c:v>
                </c:pt>
                <c:pt idx="7273">
                  <c:v>1.3630000000000004</c:v>
                </c:pt>
                <c:pt idx="7274">
                  <c:v>1.3625000000000003</c:v>
                </c:pt>
                <c:pt idx="7275">
                  <c:v>1.3620000000000001</c:v>
                </c:pt>
                <c:pt idx="7276">
                  <c:v>1.3615000000000004</c:v>
                </c:pt>
                <c:pt idx="7277">
                  <c:v>1.3610000000000002</c:v>
                </c:pt>
                <c:pt idx="7278">
                  <c:v>1.3605000000000005</c:v>
                </c:pt>
                <c:pt idx="7279">
                  <c:v>1.3600000000000003</c:v>
                </c:pt>
                <c:pt idx="7280">
                  <c:v>1.3595000000000002</c:v>
                </c:pt>
                <c:pt idx="7281">
                  <c:v>1.3590000000000004</c:v>
                </c:pt>
                <c:pt idx="7282">
                  <c:v>1.3585000000000003</c:v>
                </c:pt>
                <c:pt idx="7283">
                  <c:v>1.3580000000000005</c:v>
                </c:pt>
                <c:pt idx="7284">
                  <c:v>1.3575000000000004</c:v>
                </c:pt>
                <c:pt idx="7285">
                  <c:v>1.3570000000000002</c:v>
                </c:pt>
                <c:pt idx="7286">
                  <c:v>1.3565000000000005</c:v>
                </c:pt>
                <c:pt idx="7287">
                  <c:v>1.3560000000000003</c:v>
                </c:pt>
                <c:pt idx="7288">
                  <c:v>1.3555000000000001</c:v>
                </c:pt>
                <c:pt idx="7289">
                  <c:v>1.3550000000000004</c:v>
                </c:pt>
                <c:pt idx="7290">
                  <c:v>1.3545000000000003</c:v>
                </c:pt>
                <c:pt idx="7291">
                  <c:v>1.3540000000000005</c:v>
                </c:pt>
                <c:pt idx="7292">
                  <c:v>1.3535000000000004</c:v>
                </c:pt>
                <c:pt idx="7293">
                  <c:v>1.3530000000000002</c:v>
                </c:pt>
                <c:pt idx="7294">
                  <c:v>1.3525000000000005</c:v>
                </c:pt>
                <c:pt idx="7295">
                  <c:v>1.3520000000000003</c:v>
                </c:pt>
                <c:pt idx="7296">
                  <c:v>1.3515000000000001</c:v>
                </c:pt>
                <c:pt idx="7297">
                  <c:v>1.3510000000000004</c:v>
                </c:pt>
                <c:pt idx="7298">
                  <c:v>1.3505000000000003</c:v>
                </c:pt>
                <c:pt idx="7299">
                  <c:v>1.3500000000000005</c:v>
                </c:pt>
                <c:pt idx="7300">
                  <c:v>1.3495000000000004</c:v>
                </c:pt>
                <c:pt idx="7301">
                  <c:v>1.3490000000000002</c:v>
                </c:pt>
                <c:pt idx="7302">
                  <c:v>1.3485000000000005</c:v>
                </c:pt>
                <c:pt idx="7303">
                  <c:v>1.3480000000000003</c:v>
                </c:pt>
                <c:pt idx="7304">
                  <c:v>1.3475000000000001</c:v>
                </c:pt>
                <c:pt idx="7305">
                  <c:v>1.3470000000000004</c:v>
                </c:pt>
                <c:pt idx="7306">
                  <c:v>1.3465000000000003</c:v>
                </c:pt>
                <c:pt idx="7307">
                  <c:v>1.3460000000000005</c:v>
                </c:pt>
                <c:pt idx="7308">
                  <c:v>1.3455000000000004</c:v>
                </c:pt>
                <c:pt idx="7309">
                  <c:v>1.3450000000000002</c:v>
                </c:pt>
                <c:pt idx="7310">
                  <c:v>1.3445000000000005</c:v>
                </c:pt>
                <c:pt idx="7311">
                  <c:v>1.3440000000000003</c:v>
                </c:pt>
                <c:pt idx="7312">
                  <c:v>1.3435000000000001</c:v>
                </c:pt>
                <c:pt idx="7313">
                  <c:v>1.3430000000000004</c:v>
                </c:pt>
                <c:pt idx="7314">
                  <c:v>1.3425000000000002</c:v>
                </c:pt>
                <c:pt idx="7315">
                  <c:v>1.3420000000000005</c:v>
                </c:pt>
                <c:pt idx="7316">
                  <c:v>1.3415000000000004</c:v>
                </c:pt>
                <c:pt idx="7317">
                  <c:v>1.3410000000000002</c:v>
                </c:pt>
                <c:pt idx="7318">
                  <c:v>1.3405000000000005</c:v>
                </c:pt>
                <c:pt idx="7319">
                  <c:v>1.3400000000000003</c:v>
                </c:pt>
                <c:pt idx="7320">
                  <c:v>1.3395000000000001</c:v>
                </c:pt>
                <c:pt idx="7321">
                  <c:v>1.3390000000000004</c:v>
                </c:pt>
                <c:pt idx="7322">
                  <c:v>1.3385000000000002</c:v>
                </c:pt>
                <c:pt idx="7323">
                  <c:v>1.3380000000000005</c:v>
                </c:pt>
                <c:pt idx="7324">
                  <c:v>1.3375000000000004</c:v>
                </c:pt>
                <c:pt idx="7325">
                  <c:v>1.3370000000000002</c:v>
                </c:pt>
                <c:pt idx="7326">
                  <c:v>1.3365000000000005</c:v>
                </c:pt>
                <c:pt idx="7327">
                  <c:v>1.3360000000000003</c:v>
                </c:pt>
                <c:pt idx="7328">
                  <c:v>1.3355000000000001</c:v>
                </c:pt>
                <c:pt idx="7329">
                  <c:v>1.3350000000000004</c:v>
                </c:pt>
                <c:pt idx="7330">
                  <c:v>1.3345000000000002</c:v>
                </c:pt>
                <c:pt idx="7331">
                  <c:v>1.3340000000000005</c:v>
                </c:pt>
                <c:pt idx="7332">
                  <c:v>1.3335000000000004</c:v>
                </c:pt>
                <c:pt idx="7333">
                  <c:v>1.3330000000000002</c:v>
                </c:pt>
                <c:pt idx="7334">
                  <c:v>1.3325000000000005</c:v>
                </c:pt>
                <c:pt idx="7335">
                  <c:v>1.3320000000000003</c:v>
                </c:pt>
                <c:pt idx="7336">
                  <c:v>1.3315000000000001</c:v>
                </c:pt>
                <c:pt idx="7337">
                  <c:v>1.3310000000000004</c:v>
                </c:pt>
                <c:pt idx="7338">
                  <c:v>1.3305000000000002</c:v>
                </c:pt>
                <c:pt idx="7339">
                  <c:v>1.3300000000000005</c:v>
                </c:pt>
                <c:pt idx="7340">
                  <c:v>1.3295000000000003</c:v>
                </c:pt>
                <c:pt idx="7341">
                  <c:v>1.3290000000000002</c:v>
                </c:pt>
                <c:pt idx="7342">
                  <c:v>1.3285000000000005</c:v>
                </c:pt>
                <c:pt idx="7343">
                  <c:v>1.3280000000000003</c:v>
                </c:pt>
                <c:pt idx="7344">
                  <c:v>1.3275000000000001</c:v>
                </c:pt>
                <c:pt idx="7345">
                  <c:v>1.3270000000000004</c:v>
                </c:pt>
                <c:pt idx="7346">
                  <c:v>1.3265000000000002</c:v>
                </c:pt>
                <c:pt idx="7347">
                  <c:v>1.3260000000000005</c:v>
                </c:pt>
                <c:pt idx="7348">
                  <c:v>1.3255000000000003</c:v>
                </c:pt>
                <c:pt idx="7349">
                  <c:v>1.3250000000000002</c:v>
                </c:pt>
                <c:pt idx="7350">
                  <c:v>1.3245000000000005</c:v>
                </c:pt>
                <c:pt idx="7351">
                  <c:v>1.3240000000000003</c:v>
                </c:pt>
                <c:pt idx="7352">
                  <c:v>1.3235000000000001</c:v>
                </c:pt>
                <c:pt idx="7353">
                  <c:v>1.3230000000000004</c:v>
                </c:pt>
                <c:pt idx="7354">
                  <c:v>1.3225000000000002</c:v>
                </c:pt>
                <c:pt idx="7355">
                  <c:v>1.3220000000000005</c:v>
                </c:pt>
                <c:pt idx="7356">
                  <c:v>1.3215000000000003</c:v>
                </c:pt>
                <c:pt idx="7357">
                  <c:v>1.3210000000000002</c:v>
                </c:pt>
                <c:pt idx="7358">
                  <c:v>1.3205000000000005</c:v>
                </c:pt>
                <c:pt idx="7359">
                  <c:v>1.3200000000000003</c:v>
                </c:pt>
                <c:pt idx="7360">
                  <c:v>1.3195000000000001</c:v>
                </c:pt>
                <c:pt idx="7361">
                  <c:v>1.3190000000000004</c:v>
                </c:pt>
                <c:pt idx="7362">
                  <c:v>1.3185000000000002</c:v>
                </c:pt>
                <c:pt idx="7363">
                  <c:v>1.3180000000000005</c:v>
                </c:pt>
                <c:pt idx="7364">
                  <c:v>1.3175000000000003</c:v>
                </c:pt>
                <c:pt idx="7365">
                  <c:v>1.3170000000000002</c:v>
                </c:pt>
                <c:pt idx="7366">
                  <c:v>1.3165000000000004</c:v>
                </c:pt>
                <c:pt idx="7367">
                  <c:v>1.3160000000000003</c:v>
                </c:pt>
                <c:pt idx="7368">
                  <c:v>1.3155000000000001</c:v>
                </c:pt>
                <c:pt idx="7369">
                  <c:v>1.3150000000000004</c:v>
                </c:pt>
                <c:pt idx="7370">
                  <c:v>1.3145000000000002</c:v>
                </c:pt>
                <c:pt idx="7371">
                  <c:v>1.3140000000000005</c:v>
                </c:pt>
                <c:pt idx="7372">
                  <c:v>1.3135000000000003</c:v>
                </c:pt>
                <c:pt idx="7373">
                  <c:v>1.3130000000000002</c:v>
                </c:pt>
                <c:pt idx="7374">
                  <c:v>1.3125000000000004</c:v>
                </c:pt>
                <c:pt idx="7375">
                  <c:v>1.3120000000000003</c:v>
                </c:pt>
                <c:pt idx="7376">
                  <c:v>1.3115000000000001</c:v>
                </c:pt>
                <c:pt idx="7377">
                  <c:v>1.3110000000000004</c:v>
                </c:pt>
                <c:pt idx="7378">
                  <c:v>1.3105000000000002</c:v>
                </c:pt>
                <c:pt idx="7379">
                  <c:v>1.3100000000000005</c:v>
                </c:pt>
                <c:pt idx="7380">
                  <c:v>1.3095000000000003</c:v>
                </c:pt>
                <c:pt idx="7381">
                  <c:v>1.3090000000000002</c:v>
                </c:pt>
                <c:pt idx="7382">
                  <c:v>1.3085000000000004</c:v>
                </c:pt>
                <c:pt idx="7383">
                  <c:v>1.3080000000000003</c:v>
                </c:pt>
                <c:pt idx="7384">
                  <c:v>1.3075000000000001</c:v>
                </c:pt>
                <c:pt idx="7385">
                  <c:v>1.3070000000000004</c:v>
                </c:pt>
                <c:pt idx="7386">
                  <c:v>1.3065000000000002</c:v>
                </c:pt>
                <c:pt idx="7387">
                  <c:v>1.3060000000000005</c:v>
                </c:pt>
                <c:pt idx="7388">
                  <c:v>1.3055000000000003</c:v>
                </c:pt>
                <c:pt idx="7389">
                  <c:v>1.3050000000000002</c:v>
                </c:pt>
                <c:pt idx="7390">
                  <c:v>1.3045000000000004</c:v>
                </c:pt>
                <c:pt idx="7391">
                  <c:v>1.3040000000000003</c:v>
                </c:pt>
                <c:pt idx="7392">
                  <c:v>1.3035000000000001</c:v>
                </c:pt>
                <c:pt idx="7393">
                  <c:v>1.3030000000000004</c:v>
                </c:pt>
                <c:pt idx="7394">
                  <c:v>1.3025000000000002</c:v>
                </c:pt>
                <c:pt idx="7395">
                  <c:v>1.3020000000000005</c:v>
                </c:pt>
                <c:pt idx="7396">
                  <c:v>1.3015000000000003</c:v>
                </c:pt>
                <c:pt idx="7397">
                  <c:v>1.3010000000000002</c:v>
                </c:pt>
                <c:pt idx="7398">
                  <c:v>1.3005000000000004</c:v>
                </c:pt>
                <c:pt idx="7399">
                  <c:v>1.3000000000000003</c:v>
                </c:pt>
                <c:pt idx="7400">
                  <c:v>1.2995000000000005</c:v>
                </c:pt>
                <c:pt idx="7401">
                  <c:v>1.2990000000000004</c:v>
                </c:pt>
                <c:pt idx="7402">
                  <c:v>1.2985000000000002</c:v>
                </c:pt>
                <c:pt idx="7403">
                  <c:v>1.2980000000000005</c:v>
                </c:pt>
                <c:pt idx="7404">
                  <c:v>1.2975000000000003</c:v>
                </c:pt>
                <c:pt idx="7405">
                  <c:v>1.2970000000000002</c:v>
                </c:pt>
                <c:pt idx="7406">
                  <c:v>1.2965000000000004</c:v>
                </c:pt>
                <c:pt idx="7407">
                  <c:v>1.2960000000000003</c:v>
                </c:pt>
                <c:pt idx="7408">
                  <c:v>1.2955000000000005</c:v>
                </c:pt>
                <c:pt idx="7409">
                  <c:v>1.2950000000000004</c:v>
                </c:pt>
                <c:pt idx="7410">
                  <c:v>1.2945000000000002</c:v>
                </c:pt>
                <c:pt idx="7411">
                  <c:v>1.2940000000000005</c:v>
                </c:pt>
                <c:pt idx="7412">
                  <c:v>1.2935000000000003</c:v>
                </c:pt>
                <c:pt idx="7413">
                  <c:v>1.2930000000000001</c:v>
                </c:pt>
                <c:pt idx="7414">
                  <c:v>1.2925000000000004</c:v>
                </c:pt>
                <c:pt idx="7415">
                  <c:v>1.2920000000000003</c:v>
                </c:pt>
                <c:pt idx="7416">
                  <c:v>1.2915000000000005</c:v>
                </c:pt>
                <c:pt idx="7417">
                  <c:v>1.2910000000000004</c:v>
                </c:pt>
                <c:pt idx="7418">
                  <c:v>1.2905000000000002</c:v>
                </c:pt>
                <c:pt idx="7419">
                  <c:v>1.2900000000000005</c:v>
                </c:pt>
                <c:pt idx="7420">
                  <c:v>1.2895000000000003</c:v>
                </c:pt>
                <c:pt idx="7421">
                  <c:v>1.2890000000000001</c:v>
                </c:pt>
                <c:pt idx="7422">
                  <c:v>1.2885000000000004</c:v>
                </c:pt>
                <c:pt idx="7423">
                  <c:v>1.2880000000000003</c:v>
                </c:pt>
                <c:pt idx="7424">
                  <c:v>1.2875000000000005</c:v>
                </c:pt>
                <c:pt idx="7425">
                  <c:v>1.2870000000000004</c:v>
                </c:pt>
                <c:pt idx="7426">
                  <c:v>1.2865000000000002</c:v>
                </c:pt>
                <c:pt idx="7427">
                  <c:v>1.2860000000000005</c:v>
                </c:pt>
                <c:pt idx="7428">
                  <c:v>1.2855000000000003</c:v>
                </c:pt>
                <c:pt idx="7429">
                  <c:v>1.2850000000000001</c:v>
                </c:pt>
                <c:pt idx="7430">
                  <c:v>1.2845000000000004</c:v>
                </c:pt>
                <c:pt idx="7431">
                  <c:v>1.2840000000000003</c:v>
                </c:pt>
                <c:pt idx="7432">
                  <c:v>1.2835000000000005</c:v>
                </c:pt>
                <c:pt idx="7433">
                  <c:v>1.2830000000000004</c:v>
                </c:pt>
                <c:pt idx="7434">
                  <c:v>1.2825000000000002</c:v>
                </c:pt>
                <c:pt idx="7435">
                  <c:v>1.2820000000000005</c:v>
                </c:pt>
                <c:pt idx="7436">
                  <c:v>1.2815000000000003</c:v>
                </c:pt>
                <c:pt idx="7437">
                  <c:v>1.2810000000000001</c:v>
                </c:pt>
                <c:pt idx="7438">
                  <c:v>1.2805000000000004</c:v>
                </c:pt>
                <c:pt idx="7439">
                  <c:v>1.2800000000000002</c:v>
                </c:pt>
                <c:pt idx="7440">
                  <c:v>1.2795000000000005</c:v>
                </c:pt>
                <c:pt idx="7441">
                  <c:v>1.2790000000000004</c:v>
                </c:pt>
                <c:pt idx="7442">
                  <c:v>1.2785000000000002</c:v>
                </c:pt>
                <c:pt idx="7443">
                  <c:v>1.2780000000000005</c:v>
                </c:pt>
                <c:pt idx="7444">
                  <c:v>1.2775000000000003</c:v>
                </c:pt>
                <c:pt idx="7445">
                  <c:v>1.2770000000000001</c:v>
                </c:pt>
                <c:pt idx="7446">
                  <c:v>1.2765000000000004</c:v>
                </c:pt>
                <c:pt idx="7447">
                  <c:v>1.2760000000000002</c:v>
                </c:pt>
                <c:pt idx="7448">
                  <c:v>1.2755000000000005</c:v>
                </c:pt>
                <c:pt idx="7449">
                  <c:v>1.2750000000000004</c:v>
                </c:pt>
                <c:pt idx="7450">
                  <c:v>1.2745000000000002</c:v>
                </c:pt>
                <c:pt idx="7451">
                  <c:v>1.2740000000000005</c:v>
                </c:pt>
                <c:pt idx="7452">
                  <c:v>1.2735000000000003</c:v>
                </c:pt>
                <c:pt idx="7453">
                  <c:v>1.2730000000000001</c:v>
                </c:pt>
                <c:pt idx="7454">
                  <c:v>1.2725000000000004</c:v>
                </c:pt>
                <c:pt idx="7455">
                  <c:v>1.2720000000000002</c:v>
                </c:pt>
                <c:pt idx="7456">
                  <c:v>1.2715000000000005</c:v>
                </c:pt>
                <c:pt idx="7457">
                  <c:v>1.2710000000000004</c:v>
                </c:pt>
                <c:pt idx="7458">
                  <c:v>1.2705000000000002</c:v>
                </c:pt>
                <c:pt idx="7459">
                  <c:v>1.2700000000000005</c:v>
                </c:pt>
                <c:pt idx="7460">
                  <c:v>1.2695000000000003</c:v>
                </c:pt>
                <c:pt idx="7461">
                  <c:v>1.2690000000000001</c:v>
                </c:pt>
                <c:pt idx="7462">
                  <c:v>1.2685000000000004</c:v>
                </c:pt>
                <c:pt idx="7463">
                  <c:v>1.2680000000000002</c:v>
                </c:pt>
                <c:pt idx="7464">
                  <c:v>1.2675000000000005</c:v>
                </c:pt>
                <c:pt idx="7465">
                  <c:v>1.2670000000000003</c:v>
                </c:pt>
                <c:pt idx="7466">
                  <c:v>1.2665000000000002</c:v>
                </c:pt>
                <c:pt idx="7467">
                  <c:v>1.2660000000000005</c:v>
                </c:pt>
                <c:pt idx="7468">
                  <c:v>1.2655000000000003</c:v>
                </c:pt>
                <c:pt idx="7469">
                  <c:v>1.2650000000000001</c:v>
                </c:pt>
                <c:pt idx="7470">
                  <c:v>1.2645000000000004</c:v>
                </c:pt>
                <c:pt idx="7471">
                  <c:v>1.2640000000000002</c:v>
                </c:pt>
                <c:pt idx="7472">
                  <c:v>1.2635000000000005</c:v>
                </c:pt>
                <c:pt idx="7473">
                  <c:v>1.2630000000000003</c:v>
                </c:pt>
                <c:pt idx="7474">
                  <c:v>1.2625000000000002</c:v>
                </c:pt>
                <c:pt idx="7475">
                  <c:v>1.2620000000000005</c:v>
                </c:pt>
                <c:pt idx="7476">
                  <c:v>1.2615000000000003</c:v>
                </c:pt>
                <c:pt idx="7477">
                  <c:v>1.2610000000000001</c:v>
                </c:pt>
                <c:pt idx="7478">
                  <c:v>1.2605000000000004</c:v>
                </c:pt>
                <c:pt idx="7479">
                  <c:v>1.2600000000000002</c:v>
                </c:pt>
                <c:pt idx="7480">
                  <c:v>1.2595000000000005</c:v>
                </c:pt>
                <c:pt idx="7481">
                  <c:v>1.2590000000000003</c:v>
                </c:pt>
                <c:pt idx="7482">
                  <c:v>1.2585000000000002</c:v>
                </c:pt>
                <c:pt idx="7483">
                  <c:v>1.2580000000000005</c:v>
                </c:pt>
                <c:pt idx="7484">
                  <c:v>1.2575000000000003</c:v>
                </c:pt>
                <c:pt idx="7485">
                  <c:v>1.2570000000000001</c:v>
                </c:pt>
                <c:pt idx="7486">
                  <c:v>1.2565000000000004</c:v>
                </c:pt>
                <c:pt idx="7487">
                  <c:v>1.2560000000000002</c:v>
                </c:pt>
                <c:pt idx="7488">
                  <c:v>1.2555000000000005</c:v>
                </c:pt>
                <c:pt idx="7489">
                  <c:v>1.2550000000000003</c:v>
                </c:pt>
                <c:pt idx="7490">
                  <c:v>1.2545000000000002</c:v>
                </c:pt>
                <c:pt idx="7491">
                  <c:v>1.2540000000000004</c:v>
                </c:pt>
                <c:pt idx="7492">
                  <c:v>1.2535000000000003</c:v>
                </c:pt>
                <c:pt idx="7493">
                  <c:v>1.2530000000000001</c:v>
                </c:pt>
                <c:pt idx="7494">
                  <c:v>1.2525000000000004</c:v>
                </c:pt>
                <c:pt idx="7495">
                  <c:v>1.2520000000000002</c:v>
                </c:pt>
                <c:pt idx="7496">
                  <c:v>1.2515000000000005</c:v>
                </c:pt>
                <c:pt idx="7497">
                  <c:v>1.2510000000000003</c:v>
                </c:pt>
                <c:pt idx="7498">
                  <c:v>1.2505000000000002</c:v>
                </c:pt>
                <c:pt idx="7499">
                  <c:v>1.2500000000000004</c:v>
                </c:pt>
                <c:pt idx="7500">
                  <c:v>1.2495000000000003</c:v>
                </c:pt>
                <c:pt idx="7501">
                  <c:v>1.2490000000000001</c:v>
                </c:pt>
                <c:pt idx="7502">
                  <c:v>1.2485000000000004</c:v>
                </c:pt>
                <c:pt idx="7503">
                  <c:v>1.2480000000000002</c:v>
                </c:pt>
                <c:pt idx="7504">
                  <c:v>1.2475000000000005</c:v>
                </c:pt>
                <c:pt idx="7505">
                  <c:v>1.2470000000000003</c:v>
                </c:pt>
                <c:pt idx="7506">
                  <c:v>1.2465000000000002</c:v>
                </c:pt>
                <c:pt idx="7507">
                  <c:v>1.2460000000000004</c:v>
                </c:pt>
                <c:pt idx="7508">
                  <c:v>1.2455000000000003</c:v>
                </c:pt>
                <c:pt idx="7509">
                  <c:v>1.2450000000000006</c:v>
                </c:pt>
                <c:pt idx="7510">
                  <c:v>1.2445000000000004</c:v>
                </c:pt>
                <c:pt idx="7511">
                  <c:v>1.2440000000000002</c:v>
                </c:pt>
                <c:pt idx="7512">
                  <c:v>1.2435000000000005</c:v>
                </c:pt>
                <c:pt idx="7513">
                  <c:v>1.2430000000000003</c:v>
                </c:pt>
                <c:pt idx="7514">
                  <c:v>1.2425000000000002</c:v>
                </c:pt>
                <c:pt idx="7515">
                  <c:v>1.2420000000000004</c:v>
                </c:pt>
                <c:pt idx="7516">
                  <c:v>1.2415000000000003</c:v>
                </c:pt>
                <c:pt idx="7517">
                  <c:v>1.2410000000000005</c:v>
                </c:pt>
                <c:pt idx="7518">
                  <c:v>1.2405000000000004</c:v>
                </c:pt>
                <c:pt idx="7519">
                  <c:v>1.2400000000000002</c:v>
                </c:pt>
                <c:pt idx="7520">
                  <c:v>1.2395000000000005</c:v>
                </c:pt>
                <c:pt idx="7521">
                  <c:v>1.2390000000000003</c:v>
                </c:pt>
                <c:pt idx="7522">
                  <c:v>1.2385000000000002</c:v>
                </c:pt>
                <c:pt idx="7523">
                  <c:v>1.2380000000000004</c:v>
                </c:pt>
                <c:pt idx="7524">
                  <c:v>1.2375000000000003</c:v>
                </c:pt>
                <c:pt idx="7525">
                  <c:v>1.2370000000000005</c:v>
                </c:pt>
                <c:pt idx="7526">
                  <c:v>1.2365000000000004</c:v>
                </c:pt>
                <c:pt idx="7527">
                  <c:v>1.2360000000000002</c:v>
                </c:pt>
                <c:pt idx="7528">
                  <c:v>1.2355000000000005</c:v>
                </c:pt>
                <c:pt idx="7529">
                  <c:v>1.2350000000000003</c:v>
                </c:pt>
                <c:pt idx="7530">
                  <c:v>1.2345000000000002</c:v>
                </c:pt>
                <c:pt idx="7531">
                  <c:v>1.2340000000000004</c:v>
                </c:pt>
                <c:pt idx="7532">
                  <c:v>1.2335000000000003</c:v>
                </c:pt>
                <c:pt idx="7533">
                  <c:v>1.2330000000000005</c:v>
                </c:pt>
                <c:pt idx="7534">
                  <c:v>1.2325000000000004</c:v>
                </c:pt>
                <c:pt idx="7535">
                  <c:v>1.2320000000000002</c:v>
                </c:pt>
                <c:pt idx="7536">
                  <c:v>1.2315000000000005</c:v>
                </c:pt>
                <c:pt idx="7537">
                  <c:v>1.2310000000000003</c:v>
                </c:pt>
                <c:pt idx="7538">
                  <c:v>1.2305000000000001</c:v>
                </c:pt>
                <c:pt idx="7539">
                  <c:v>1.2300000000000004</c:v>
                </c:pt>
                <c:pt idx="7540">
                  <c:v>1.2295000000000003</c:v>
                </c:pt>
                <c:pt idx="7541">
                  <c:v>1.2290000000000005</c:v>
                </c:pt>
                <c:pt idx="7542">
                  <c:v>1.2285000000000004</c:v>
                </c:pt>
                <c:pt idx="7543">
                  <c:v>1.2280000000000002</c:v>
                </c:pt>
                <c:pt idx="7544">
                  <c:v>1.2275000000000005</c:v>
                </c:pt>
                <c:pt idx="7545">
                  <c:v>1.2270000000000003</c:v>
                </c:pt>
                <c:pt idx="7546">
                  <c:v>1.2265000000000001</c:v>
                </c:pt>
                <c:pt idx="7547">
                  <c:v>1.2260000000000004</c:v>
                </c:pt>
                <c:pt idx="7548">
                  <c:v>1.2255000000000003</c:v>
                </c:pt>
                <c:pt idx="7549">
                  <c:v>1.2250000000000005</c:v>
                </c:pt>
                <c:pt idx="7550">
                  <c:v>1.2245000000000004</c:v>
                </c:pt>
                <c:pt idx="7551">
                  <c:v>1.2240000000000002</c:v>
                </c:pt>
                <c:pt idx="7552">
                  <c:v>1.2235000000000005</c:v>
                </c:pt>
                <c:pt idx="7553">
                  <c:v>1.2230000000000003</c:v>
                </c:pt>
                <c:pt idx="7554">
                  <c:v>1.2225000000000001</c:v>
                </c:pt>
                <c:pt idx="7555">
                  <c:v>1.2220000000000004</c:v>
                </c:pt>
                <c:pt idx="7556">
                  <c:v>1.2215000000000003</c:v>
                </c:pt>
                <c:pt idx="7557">
                  <c:v>1.2210000000000005</c:v>
                </c:pt>
                <c:pt idx="7558">
                  <c:v>1.2205000000000004</c:v>
                </c:pt>
                <c:pt idx="7559">
                  <c:v>1.2200000000000002</c:v>
                </c:pt>
                <c:pt idx="7560">
                  <c:v>1.2195000000000005</c:v>
                </c:pt>
                <c:pt idx="7561">
                  <c:v>1.2190000000000003</c:v>
                </c:pt>
                <c:pt idx="7562">
                  <c:v>1.2185000000000001</c:v>
                </c:pt>
                <c:pt idx="7563">
                  <c:v>1.2180000000000004</c:v>
                </c:pt>
                <c:pt idx="7564">
                  <c:v>1.2175000000000002</c:v>
                </c:pt>
                <c:pt idx="7565">
                  <c:v>1.2170000000000005</c:v>
                </c:pt>
                <c:pt idx="7566">
                  <c:v>1.2165000000000004</c:v>
                </c:pt>
                <c:pt idx="7567">
                  <c:v>1.2160000000000002</c:v>
                </c:pt>
                <c:pt idx="7568">
                  <c:v>1.2155000000000005</c:v>
                </c:pt>
                <c:pt idx="7569">
                  <c:v>1.2150000000000003</c:v>
                </c:pt>
                <c:pt idx="7570">
                  <c:v>1.2145000000000001</c:v>
                </c:pt>
                <c:pt idx="7571">
                  <c:v>1.2140000000000004</c:v>
                </c:pt>
                <c:pt idx="7572">
                  <c:v>1.2135000000000002</c:v>
                </c:pt>
                <c:pt idx="7573">
                  <c:v>1.2130000000000005</c:v>
                </c:pt>
                <c:pt idx="7574">
                  <c:v>1.2125000000000004</c:v>
                </c:pt>
                <c:pt idx="7575">
                  <c:v>1.2120000000000002</c:v>
                </c:pt>
                <c:pt idx="7576">
                  <c:v>1.2115000000000005</c:v>
                </c:pt>
                <c:pt idx="7577">
                  <c:v>1.2110000000000003</c:v>
                </c:pt>
                <c:pt idx="7578">
                  <c:v>1.2105000000000001</c:v>
                </c:pt>
                <c:pt idx="7579">
                  <c:v>1.2100000000000004</c:v>
                </c:pt>
                <c:pt idx="7580">
                  <c:v>1.2095000000000002</c:v>
                </c:pt>
                <c:pt idx="7581">
                  <c:v>1.2090000000000005</c:v>
                </c:pt>
                <c:pt idx="7582">
                  <c:v>1.2085000000000004</c:v>
                </c:pt>
                <c:pt idx="7583">
                  <c:v>1.2080000000000002</c:v>
                </c:pt>
                <c:pt idx="7584">
                  <c:v>1.2075000000000005</c:v>
                </c:pt>
                <c:pt idx="7585">
                  <c:v>1.2070000000000003</c:v>
                </c:pt>
                <c:pt idx="7586">
                  <c:v>1.2065000000000001</c:v>
                </c:pt>
                <c:pt idx="7587">
                  <c:v>1.2060000000000004</c:v>
                </c:pt>
                <c:pt idx="7588">
                  <c:v>1.2055000000000002</c:v>
                </c:pt>
                <c:pt idx="7589">
                  <c:v>1.2050000000000005</c:v>
                </c:pt>
                <c:pt idx="7590">
                  <c:v>1.2045000000000003</c:v>
                </c:pt>
                <c:pt idx="7591">
                  <c:v>1.2040000000000002</c:v>
                </c:pt>
                <c:pt idx="7592">
                  <c:v>1.2035000000000005</c:v>
                </c:pt>
                <c:pt idx="7593">
                  <c:v>1.2030000000000003</c:v>
                </c:pt>
                <c:pt idx="7594">
                  <c:v>1.2025000000000001</c:v>
                </c:pt>
                <c:pt idx="7595">
                  <c:v>1.2020000000000004</c:v>
                </c:pt>
                <c:pt idx="7596">
                  <c:v>1.2015000000000002</c:v>
                </c:pt>
                <c:pt idx="7597">
                  <c:v>1.2010000000000005</c:v>
                </c:pt>
                <c:pt idx="7598">
                  <c:v>1.2005000000000003</c:v>
                </c:pt>
                <c:pt idx="7599">
                  <c:v>1.2000000000000002</c:v>
                </c:pt>
                <c:pt idx="7600">
                  <c:v>1.1995000000000005</c:v>
                </c:pt>
                <c:pt idx="7601">
                  <c:v>1.1990000000000003</c:v>
                </c:pt>
                <c:pt idx="7602">
                  <c:v>1.1985000000000001</c:v>
                </c:pt>
                <c:pt idx="7603">
                  <c:v>1.1980000000000004</c:v>
                </c:pt>
                <c:pt idx="7604">
                  <c:v>1.1975000000000002</c:v>
                </c:pt>
                <c:pt idx="7605">
                  <c:v>1.1970000000000005</c:v>
                </c:pt>
                <c:pt idx="7606">
                  <c:v>1.1965000000000003</c:v>
                </c:pt>
                <c:pt idx="7607">
                  <c:v>1.1960000000000002</c:v>
                </c:pt>
                <c:pt idx="7608">
                  <c:v>1.1955000000000005</c:v>
                </c:pt>
                <c:pt idx="7609">
                  <c:v>1.1950000000000003</c:v>
                </c:pt>
                <c:pt idx="7610">
                  <c:v>1.1945000000000001</c:v>
                </c:pt>
                <c:pt idx="7611">
                  <c:v>1.1940000000000004</c:v>
                </c:pt>
                <c:pt idx="7612">
                  <c:v>1.1935000000000002</c:v>
                </c:pt>
                <c:pt idx="7613">
                  <c:v>1.1930000000000005</c:v>
                </c:pt>
                <c:pt idx="7614">
                  <c:v>1.1925000000000003</c:v>
                </c:pt>
                <c:pt idx="7615">
                  <c:v>1.1920000000000002</c:v>
                </c:pt>
                <c:pt idx="7616">
                  <c:v>1.1915000000000004</c:v>
                </c:pt>
                <c:pt idx="7617">
                  <c:v>1.1910000000000003</c:v>
                </c:pt>
                <c:pt idx="7618">
                  <c:v>1.1905000000000001</c:v>
                </c:pt>
                <c:pt idx="7619">
                  <c:v>1.1900000000000004</c:v>
                </c:pt>
                <c:pt idx="7620">
                  <c:v>1.1895000000000002</c:v>
                </c:pt>
                <c:pt idx="7621">
                  <c:v>1.1890000000000005</c:v>
                </c:pt>
                <c:pt idx="7622">
                  <c:v>1.1885000000000003</c:v>
                </c:pt>
                <c:pt idx="7623">
                  <c:v>1.1880000000000002</c:v>
                </c:pt>
                <c:pt idx="7624">
                  <c:v>1.1875000000000004</c:v>
                </c:pt>
                <c:pt idx="7625">
                  <c:v>1.1870000000000003</c:v>
                </c:pt>
                <c:pt idx="7626">
                  <c:v>1.1865000000000006</c:v>
                </c:pt>
                <c:pt idx="7627">
                  <c:v>1.1860000000000004</c:v>
                </c:pt>
                <c:pt idx="7628">
                  <c:v>1.1855000000000002</c:v>
                </c:pt>
                <c:pt idx="7629">
                  <c:v>1.1850000000000005</c:v>
                </c:pt>
                <c:pt idx="7630">
                  <c:v>1.1845000000000003</c:v>
                </c:pt>
                <c:pt idx="7631">
                  <c:v>1.1840000000000002</c:v>
                </c:pt>
                <c:pt idx="7632">
                  <c:v>1.1835000000000004</c:v>
                </c:pt>
                <c:pt idx="7633">
                  <c:v>1.1830000000000003</c:v>
                </c:pt>
                <c:pt idx="7634">
                  <c:v>1.1825000000000006</c:v>
                </c:pt>
                <c:pt idx="7635">
                  <c:v>1.1820000000000004</c:v>
                </c:pt>
                <c:pt idx="7636">
                  <c:v>1.1815000000000002</c:v>
                </c:pt>
                <c:pt idx="7637">
                  <c:v>1.1810000000000005</c:v>
                </c:pt>
                <c:pt idx="7638">
                  <c:v>1.1805000000000003</c:v>
                </c:pt>
                <c:pt idx="7639">
                  <c:v>1.1800000000000002</c:v>
                </c:pt>
                <c:pt idx="7640">
                  <c:v>1.1795000000000004</c:v>
                </c:pt>
                <c:pt idx="7641">
                  <c:v>1.1790000000000003</c:v>
                </c:pt>
                <c:pt idx="7642">
                  <c:v>1.1785000000000005</c:v>
                </c:pt>
                <c:pt idx="7643">
                  <c:v>1.1780000000000004</c:v>
                </c:pt>
                <c:pt idx="7644">
                  <c:v>1.1775000000000002</c:v>
                </c:pt>
                <c:pt idx="7645">
                  <c:v>1.1770000000000005</c:v>
                </c:pt>
                <c:pt idx="7646">
                  <c:v>1.1765000000000003</c:v>
                </c:pt>
                <c:pt idx="7647">
                  <c:v>1.1760000000000002</c:v>
                </c:pt>
                <c:pt idx="7648">
                  <c:v>1.1755000000000004</c:v>
                </c:pt>
                <c:pt idx="7649">
                  <c:v>1.1750000000000003</c:v>
                </c:pt>
                <c:pt idx="7650">
                  <c:v>1.1745000000000005</c:v>
                </c:pt>
                <c:pt idx="7651">
                  <c:v>1.1740000000000004</c:v>
                </c:pt>
                <c:pt idx="7652">
                  <c:v>1.1735000000000002</c:v>
                </c:pt>
                <c:pt idx="7653">
                  <c:v>1.1730000000000005</c:v>
                </c:pt>
                <c:pt idx="7654">
                  <c:v>1.1725000000000003</c:v>
                </c:pt>
                <c:pt idx="7655">
                  <c:v>1.1720000000000002</c:v>
                </c:pt>
                <c:pt idx="7656">
                  <c:v>1.1715000000000004</c:v>
                </c:pt>
                <c:pt idx="7657">
                  <c:v>1.1710000000000003</c:v>
                </c:pt>
                <c:pt idx="7658">
                  <c:v>1.1705000000000005</c:v>
                </c:pt>
                <c:pt idx="7659">
                  <c:v>1.1700000000000004</c:v>
                </c:pt>
                <c:pt idx="7660">
                  <c:v>1.1695000000000002</c:v>
                </c:pt>
                <c:pt idx="7661">
                  <c:v>1.1690000000000005</c:v>
                </c:pt>
                <c:pt idx="7662">
                  <c:v>1.1685000000000003</c:v>
                </c:pt>
                <c:pt idx="7663">
                  <c:v>1.1680000000000001</c:v>
                </c:pt>
                <c:pt idx="7664">
                  <c:v>1.1675000000000004</c:v>
                </c:pt>
                <c:pt idx="7665">
                  <c:v>1.1670000000000003</c:v>
                </c:pt>
                <c:pt idx="7666">
                  <c:v>1.1665000000000005</c:v>
                </c:pt>
                <c:pt idx="7667">
                  <c:v>1.1660000000000004</c:v>
                </c:pt>
                <c:pt idx="7668">
                  <c:v>1.1655000000000002</c:v>
                </c:pt>
                <c:pt idx="7669">
                  <c:v>1.1650000000000005</c:v>
                </c:pt>
                <c:pt idx="7670">
                  <c:v>1.1645000000000003</c:v>
                </c:pt>
                <c:pt idx="7671">
                  <c:v>1.1640000000000001</c:v>
                </c:pt>
                <c:pt idx="7672">
                  <c:v>1.1635000000000004</c:v>
                </c:pt>
                <c:pt idx="7673">
                  <c:v>1.1630000000000003</c:v>
                </c:pt>
                <c:pt idx="7674">
                  <c:v>1.1625000000000005</c:v>
                </c:pt>
                <c:pt idx="7675">
                  <c:v>1.1620000000000004</c:v>
                </c:pt>
                <c:pt idx="7676">
                  <c:v>1.1615000000000002</c:v>
                </c:pt>
                <c:pt idx="7677">
                  <c:v>1.1610000000000005</c:v>
                </c:pt>
                <c:pt idx="7678">
                  <c:v>1.1605000000000003</c:v>
                </c:pt>
                <c:pt idx="7679">
                  <c:v>1.1600000000000001</c:v>
                </c:pt>
                <c:pt idx="7680">
                  <c:v>1.1595000000000004</c:v>
                </c:pt>
                <c:pt idx="7681">
                  <c:v>1.1590000000000003</c:v>
                </c:pt>
                <c:pt idx="7682">
                  <c:v>1.1585000000000005</c:v>
                </c:pt>
                <c:pt idx="7683">
                  <c:v>1.1580000000000004</c:v>
                </c:pt>
                <c:pt idx="7684">
                  <c:v>1.1575000000000002</c:v>
                </c:pt>
                <c:pt idx="7685">
                  <c:v>1.1570000000000005</c:v>
                </c:pt>
                <c:pt idx="7686">
                  <c:v>1.1565000000000003</c:v>
                </c:pt>
                <c:pt idx="7687">
                  <c:v>1.1560000000000001</c:v>
                </c:pt>
                <c:pt idx="7688">
                  <c:v>1.1555000000000004</c:v>
                </c:pt>
                <c:pt idx="7689">
                  <c:v>1.1550000000000002</c:v>
                </c:pt>
                <c:pt idx="7690">
                  <c:v>1.1545000000000005</c:v>
                </c:pt>
                <c:pt idx="7691">
                  <c:v>1.1540000000000004</c:v>
                </c:pt>
                <c:pt idx="7692">
                  <c:v>1.1535000000000002</c:v>
                </c:pt>
                <c:pt idx="7693">
                  <c:v>1.1530000000000005</c:v>
                </c:pt>
                <c:pt idx="7694">
                  <c:v>1.1525000000000003</c:v>
                </c:pt>
                <c:pt idx="7695">
                  <c:v>1.1520000000000001</c:v>
                </c:pt>
                <c:pt idx="7696">
                  <c:v>1.1515000000000004</c:v>
                </c:pt>
                <c:pt idx="7697">
                  <c:v>1.1510000000000002</c:v>
                </c:pt>
                <c:pt idx="7698">
                  <c:v>1.1505000000000005</c:v>
                </c:pt>
                <c:pt idx="7699">
                  <c:v>1.1500000000000004</c:v>
                </c:pt>
                <c:pt idx="7700">
                  <c:v>1.1495000000000002</c:v>
                </c:pt>
                <c:pt idx="7701">
                  <c:v>1.1490000000000005</c:v>
                </c:pt>
                <c:pt idx="7702">
                  <c:v>1.1485000000000003</c:v>
                </c:pt>
                <c:pt idx="7703">
                  <c:v>1.1480000000000001</c:v>
                </c:pt>
                <c:pt idx="7704">
                  <c:v>1.1475000000000004</c:v>
                </c:pt>
                <c:pt idx="7705">
                  <c:v>1.1470000000000002</c:v>
                </c:pt>
                <c:pt idx="7706">
                  <c:v>1.1465000000000005</c:v>
                </c:pt>
                <c:pt idx="7707">
                  <c:v>1.1460000000000004</c:v>
                </c:pt>
                <c:pt idx="7708">
                  <c:v>1.1455000000000002</c:v>
                </c:pt>
                <c:pt idx="7709">
                  <c:v>1.1450000000000005</c:v>
                </c:pt>
                <c:pt idx="7710">
                  <c:v>1.1445000000000003</c:v>
                </c:pt>
                <c:pt idx="7711">
                  <c:v>1.1440000000000001</c:v>
                </c:pt>
                <c:pt idx="7712">
                  <c:v>1.1435000000000004</c:v>
                </c:pt>
                <c:pt idx="7713">
                  <c:v>1.1430000000000002</c:v>
                </c:pt>
                <c:pt idx="7714">
                  <c:v>1.1425000000000005</c:v>
                </c:pt>
                <c:pt idx="7715">
                  <c:v>1.1420000000000003</c:v>
                </c:pt>
                <c:pt idx="7716">
                  <c:v>1.1415000000000002</c:v>
                </c:pt>
                <c:pt idx="7717">
                  <c:v>1.1410000000000005</c:v>
                </c:pt>
                <c:pt idx="7718">
                  <c:v>1.1405000000000003</c:v>
                </c:pt>
                <c:pt idx="7719">
                  <c:v>1.1400000000000001</c:v>
                </c:pt>
                <c:pt idx="7720">
                  <c:v>1.1395000000000004</c:v>
                </c:pt>
                <c:pt idx="7721">
                  <c:v>1.1390000000000002</c:v>
                </c:pt>
                <c:pt idx="7722">
                  <c:v>1.1385000000000005</c:v>
                </c:pt>
                <c:pt idx="7723">
                  <c:v>1.1380000000000003</c:v>
                </c:pt>
                <c:pt idx="7724">
                  <c:v>1.1375000000000002</c:v>
                </c:pt>
                <c:pt idx="7725">
                  <c:v>1.1370000000000005</c:v>
                </c:pt>
                <c:pt idx="7726">
                  <c:v>1.1365000000000003</c:v>
                </c:pt>
                <c:pt idx="7727">
                  <c:v>1.1360000000000001</c:v>
                </c:pt>
                <c:pt idx="7728">
                  <c:v>1.1355000000000004</c:v>
                </c:pt>
                <c:pt idx="7729">
                  <c:v>1.1350000000000002</c:v>
                </c:pt>
                <c:pt idx="7730">
                  <c:v>1.1345000000000005</c:v>
                </c:pt>
                <c:pt idx="7731">
                  <c:v>1.1340000000000003</c:v>
                </c:pt>
                <c:pt idx="7732">
                  <c:v>1.1335000000000002</c:v>
                </c:pt>
                <c:pt idx="7733">
                  <c:v>1.1330000000000005</c:v>
                </c:pt>
                <c:pt idx="7734">
                  <c:v>1.1325000000000003</c:v>
                </c:pt>
                <c:pt idx="7735">
                  <c:v>1.1320000000000001</c:v>
                </c:pt>
                <c:pt idx="7736">
                  <c:v>1.1315000000000004</c:v>
                </c:pt>
                <c:pt idx="7737">
                  <c:v>1.1310000000000002</c:v>
                </c:pt>
                <c:pt idx="7738">
                  <c:v>1.1305000000000005</c:v>
                </c:pt>
                <c:pt idx="7739">
                  <c:v>1.1300000000000003</c:v>
                </c:pt>
                <c:pt idx="7740">
                  <c:v>1.1295000000000002</c:v>
                </c:pt>
                <c:pt idx="7741">
                  <c:v>1.1290000000000004</c:v>
                </c:pt>
                <c:pt idx="7742">
                  <c:v>1.1285000000000003</c:v>
                </c:pt>
                <c:pt idx="7743">
                  <c:v>1.1280000000000006</c:v>
                </c:pt>
                <c:pt idx="7744">
                  <c:v>1.1275000000000004</c:v>
                </c:pt>
                <c:pt idx="7745">
                  <c:v>1.1270000000000002</c:v>
                </c:pt>
                <c:pt idx="7746">
                  <c:v>1.1265000000000005</c:v>
                </c:pt>
                <c:pt idx="7747">
                  <c:v>1.1260000000000003</c:v>
                </c:pt>
                <c:pt idx="7748">
                  <c:v>1.1255000000000002</c:v>
                </c:pt>
                <c:pt idx="7749">
                  <c:v>1.1250000000000004</c:v>
                </c:pt>
                <c:pt idx="7750">
                  <c:v>1.1245000000000003</c:v>
                </c:pt>
                <c:pt idx="7751">
                  <c:v>1.1240000000000006</c:v>
                </c:pt>
                <c:pt idx="7752">
                  <c:v>1.1235000000000004</c:v>
                </c:pt>
                <c:pt idx="7753">
                  <c:v>1.1230000000000002</c:v>
                </c:pt>
                <c:pt idx="7754">
                  <c:v>1.1225000000000005</c:v>
                </c:pt>
                <c:pt idx="7755">
                  <c:v>1.1220000000000003</c:v>
                </c:pt>
                <c:pt idx="7756">
                  <c:v>1.1215000000000002</c:v>
                </c:pt>
                <c:pt idx="7757">
                  <c:v>1.1210000000000004</c:v>
                </c:pt>
                <c:pt idx="7758">
                  <c:v>1.1205000000000003</c:v>
                </c:pt>
                <c:pt idx="7759">
                  <c:v>1.1200000000000006</c:v>
                </c:pt>
                <c:pt idx="7760">
                  <c:v>1.1195000000000004</c:v>
                </c:pt>
                <c:pt idx="7761">
                  <c:v>1.1190000000000002</c:v>
                </c:pt>
                <c:pt idx="7762">
                  <c:v>1.1185000000000005</c:v>
                </c:pt>
                <c:pt idx="7763">
                  <c:v>1.1180000000000003</c:v>
                </c:pt>
                <c:pt idx="7764">
                  <c:v>1.1175000000000002</c:v>
                </c:pt>
                <c:pt idx="7765">
                  <c:v>1.1170000000000004</c:v>
                </c:pt>
                <c:pt idx="7766">
                  <c:v>1.1165000000000003</c:v>
                </c:pt>
                <c:pt idx="7767">
                  <c:v>1.1160000000000005</c:v>
                </c:pt>
                <c:pt idx="7768">
                  <c:v>1.1155000000000004</c:v>
                </c:pt>
                <c:pt idx="7769">
                  <c:v>1.1150000000000002</c:v>
                </c:pt>
                <c:pt idx="7770">
                  <c:v>1.1145000000000005</c:v>
                </c:pt>
                <c:pt idx="7771">
                  <c:v>1.1140000000000003</c:v>
                </c:pt>
                <c:pt idx="7772">
                  <c:v>1.1135000000000002</c:v>
                </c:pt>
                <c:pt idx="7773">
                  <c:v>1.1130000000000004</c:v>
                </c:pt>
                <c:pt idx="7774">
                  <c:v>1.1125000000000003</c:v>
                </c:pt>
                <c:pt idx="7775">
                  <c:v>1.1120000000000005</c:v>
                </c:pt>
                <c:pt idx="7776">
                  <c:v>1.1115000000000004</c:v>
                </c:pt>
                <c:pt idx="7777">
                  <c:v>1.1110000000000002</c:v>
                </c:pt>
                <c:pt idx="7778">
                  <c:v>1.1105000000000005</c:v>
                </c:pt>
                <c:pt idx="7779">
                  <c:v>1.1100000000000003</c:v>
                </c:pt>
                <c:pt idx="7780">
                  <c:v>1.1095000000000002</c:v>
                </c:pt>
                <c:pt idx="7781">
                  <c:v>1.1090000000000004</c:v>
                </c:pt>
                <c:pt idx="7782">
                  <c:v>1.1085000000000003</c:v>
                </c:pt>
                <c:pt idx="7783">
                  <c:v>1.1080000000000005</c:v>
                </c:pt>
                <c:pt idx="7784">
                  <c:v>1.1075000000000004</c:v>
                </c:pt>
                <c:pt idx="7785">
                  <c:v>1.1070000000000002</c:v>
                </c:pt>
                <c:pt idx="7786">
                  <c:v>1.1065000000000005</c:v>
                </c:pt>
                <c:pt idx="7787">
                  <c:v>1.1060000000000003</c:v>
                </c:pt>
                <c:pt idx="7788">
                  <c:v>1.1055000000000001</c:v>
                </c:pt>
                <c:pt idx="7789">
                  <c:v>1.1050000000000004</c:v>
                </c:pt>
                <c:pt idx="7790">
                  <c:v>1.1045000000000003</c:v>
                </c:pt>
                <c:pt idx="7791">
                  <c:v>1.1040000000000005</c:v>
                </c:pt>
                <c:pt idx="7792">
                  <c:v>1.1035000000000004</c:v>
                </c:pt>
                <c:pt idx="7793">
                  <c:v>1.1030000000000002</c:v>
                </c:pt>
                <c:pt idx="7794">
                  <c:v>1.1025000000000005</c:v>
                </c:pt>
                <c:pt idx="7795">
                  <c:v>1.1020000000000003</c:v>
                </c:pt>
                <c:pt idx="7796">
                  <c:v>1.1015000000000001</c:v>
                </c:pt>
                <c:pt idx="7797">
                  <c:v>1.1010000000000004</c:v>
                </c:pt>
                <c:pt idx="7798">
                  <c:v>1.1005000000000003</c:v>
                </c:pt>
                <c:pt idx="7799">
                  <c:v>1.1000000000000005</c:v>
                </c:pt>
                <c:pt idx="7800">
                  <c:v>1.0995000000000004</c:v>
                </c:pt>
                <c:pt idx="7801">
                  <c:v>1.0990000000000002</c:v>
                </c:pt>
                <c:pt idx="7802">
                  <c:v>1.0985000000000005</c:v>
                </c:pt>
                <c:pt idx="7803">
                  <c:v>1.0980000000000003</c:v>
                </c:pt>
                <c:pt idx="7804">
                  <c:v>1.0975000000000001</c:v>
                </c:pt>
                <c:pt idx="7805">
                  <c:v>1.0970000000000004</c:v>
                </c:pt>
                <c:pt idx="7806">
                  <c:v>1.0965000000000003</c:v>
                </c:pt>
                <c:pt idx="7807">
                  <c:v>1.0960000000000005</c:v>
                </c:pt>
                <c:pt idx="7808">
                  <c:v>1.0955000000000004</c:v>
                </c:pt>
                <c:pt idx="7809">
                  <c:v>1.0950000000000002</c:v>
                </c:pt>
                <c:pt idx="7810">
                  <c:v>1.0945000000000005</c:v>
                </c:pt>
                <c:pt idx="7811">
                  <c:v>1.0940000000000003</c:v>
                </c:pt>
                <c:pt idx="7812">
                  <c:v>1.0935000000000001</c:v>
                </c:pt>
                <c:pt idx="7813">
                  <c:v>1.0930000000000004</c:v>
                </c:pt>
                <c:pt idx="7814">
                  <c:v>1.0925000000000002</c:v>
                </c:pt>
                <c:pt idx="7815">
                  <c:v>1.0920000000000005</c:v>
                </c:pt>
                <c:pt idx="7816">
                  <c:v>1.0915000000000004</c:v>
                </c:pt>
                <c:pt idx="7817">
                  <c:v>1.0910000000000002</c:v>
                </c:pt>
                <c:pt idx="7818">
                  <c:v>1.0905000000000005</c:v>
                </c:pt>
                <c:pt idx="7819">
                  <c:v>1.0900000000000003</c:v>
                </c:pt>
                <c:pt idx="7820">
                  <c:v>1.0895000000000001</c:v>
                </c:pt>
                <c:pt idx="7821">
                  <c:v>1.0890000000000004</c:v>
                </c:pt>
                <c:pt idx="7822">
                  <c:v>1.0885000000000002</c:v>
                </c:pt>
                <c:pt idx="7823">
                  <c:v>1.0880000000000005</c:v>
                </c:pt>
                <c:pt idx="7824">
                  <c:v>1.0875000000000004</c:v>
                </c:pt>
                <c:pt idx="7825">
                  <c:v>1.0870000000000002</c:v>
                </c:pt>
                <c:pt idx="7826">
                  <c:v>1.0865000000000005</c:v>
                </c:pt>
                <c:pt idx="7827">
                  <c:v>1.0860000000000003</c:v>
                </c:pt>
                <c:pt idx="7828">
                  <c:v>1.0855000000000001</c:v>
                </c:pt>
                <c:pt idx="7829">
                  <c:v>1.0850000000000004</c:v>
                </c:pt>
                <c:pt idx="7830">
                  <c:v>1.0845000000000002</c:v>
                </c:pt>
                <c:pt idx="7831">
                  <c:v>1.0840000000000005</c:v>
                </c:pt>
                <c:pt idx="7832">
                  <c:v>1.0835000000000004</c:v>
                </c:pt>
                <c:pt idx="7833">
                  <c:v>1.0830000000000002</c:v>
                </c:pt>
                <c:pt idx="7834">
                  <c:v>1.0825000000000005</c:v>
                </c:pt>
                <c:pt idx="7835">
                  <c:v>1.0820000000000003</c:v>
                </c:pt>
                <c:pt idx="7836">
                  <c:v>1.0815000000000001</c:v>
                </c:pt>
                <c:pt idx="7837">
                  <c:v>1.0810000000000004</c:v>
                </c:pt>
                <c:pt idx="7838">
                  <c:v>1.0805000000000002</c:v>
                </c:pt>
                <c:pt idx="7839">
                  <c:v>1.0800000000000005</c:v>
                </c:pt>
                <c:pt idx="7840">
                  <c:v>1.0795000000000003</c:v>
                </c:pt>
                <c:pt idx="7841">
                  <c:v>1.0790000000000002</c:v>
                </c:pt>
                <c:pt idx="7842">
                  <c:v>1.0785000000000005</c:v>
                </c:pt>
                <c:pt idx="7843">
                  <c:v>1.0780000000000003</c:v>
                </c:pt>
                <c:pt idx="7844">
                  <c:v>1.0775000000000001</c:v>
                </c:pt>
                <c:pt idx="7845">
                  <c:v>1.0770000000000004</c:v>
                </c:pt>
                <c:pt idx="7846">
                  <c:v>1.0765000000000002</c:v>
                </c:pt>
                <c:pt idx="7847">
                  <c:v>1.0760000000000005</c:v>
                </c:pt>
                <c:pt idx="7848">
                  <c:v>1.0755000000000003</c:v>
                </c:pt>
                <c:pt idx="7849">
                  <c:v>1.0750000000000002</c:v>
                </c:pt>
                <c:pt idx="7850">
                  <c:v>1.0745000000000005</c:v>
                </c:pt>
                <c:pt idx="7851">
                  <c:v>1.0740000000000003</c:v>
                </c:pt>
                <c:pt idx="7852">
                  <c:v>1.0735000000000006</c:v>
                </c:pt>
                <c:pt idx="7853">
                  <c:v>1.0730000000000004</c:v>
                </c:pt>
                <c:pt idx="7854">
                  <c:v>1.0725000000000002</c:v>
                </c:pt>
                <c:pt idx="7855">
                  <c:v>1.0720000000000005</c:v>
                </c:pt>
                <c:pt idx="7856">
                  <c:v>1.0715000000000003</c:v>
                </c:pt>
                <c:pt idx="7857">
                  <c:v>1.0710000000000002</c:v>
                </c:pt>
                <c:pt idx="7858">
                  <c:v>1.0705000000000005</c:v>
                </c:pt>
                <c:pt idx="7859">
                  <c:v>1.0700000000000003</c:v>
                </c:pt>
                <c:pt idx="7860">
                  <c:v>1.0695000000000006</c:v>
                </c:pt>
                <c:pt idx="7861">
                  <c:v>1.0690000000000004</c:v>
                </c:pt>
                <c:pt idx="7862">
                  <c:v>1.0685000000000002</c:v>
                </c:pt>
                <c:pt idx="7863">
                  <c:v>1.0680000000000005</c:v>
                </c:pt>
                <c:pt idx="7864">
                  <c:v>1.0675000000000003</c:v>
                </c:pt>
                <c:pt idx="7865">
                  <c:v>1.0670000000000002</c:v>
                </c:pt>
                <c:pt idx="7866">
                  <c:v>1.0665000000000004</c:v>
                </c:pt>
                <c:pt idx="7867">
                  <c:v>1.0660000000000003</c:v>
                </c:pt>
                <c:pt idx="7868">
                  <c:v>1.0655000000000006</c:v>
                </c:pt>
                <c:pt idx="7869">
                  <c:v>1.0650000000000004</c:v>
                </c:pt>
                <c:pt idx="7870">
                  <c:v>1.0645000000000002</c:v>
                </c:pt>
                <c:pt idx="7871">
                  <c:v>1.0640000000000005</c:v>
                </c:pt>
                <c:pt idx="7872">
                  <c:v>1.0635000000000003</c:v>
                </c:pt>
                <c:pt idx="7873">
                  <c:v>1.0630000000000002</c:v>
                </c:pt>
                <c:pt idx="7874">
                  <c:v>1.0625000000000004</c:v>
                </c:pt>
                <c:pt idx="7875">
                  <c:v>1.0620000000000003</c:v>
                </c:pt>
                <c:pt idx="7876">
                  <c:v>1.0615000000000006</c:v>
                </c:pt>
                <c:pt idx="7877">
                  <c:v>1.0610000000000004</c:v>
                </c:pt>
                <c:pt idx="7878">
                  <c:v>1.0605000000000002</c:v>
                </c:pt>
                <c:pt idx="7879">
                  <c:v>1.0600000000000005</c:v>
                </c:pt>
                <c:pt idx="7880">
                  <c:v>1.0595000000000003</c:v>
                </c:pt>
                <c:pt idx="7881">
                  <c:v>1.0590000000000002</c:v>
                </c:pt>
                <c:pt idx="7882">
                  <c:v>1.0585000000000004</c:v>
                </c:pt>
                <c:pt idx="7883">
                  <c:v>1.0580000000000003</c:v>
                </c:pt>
                <c:pt idx="7884">
                  <c:v>1.0575000000000006</c:v>
                </c:pt>
                <c:pt idx="7885">
                  <c:v>1.0570000000000004</c:v>
                </c:pt>
                <c:pt idx="7886">
                  <c:v>1.0565000000000002</c:v>
                </c:pt>
                <c:pt idx="7887">
                  <c:v>1.0560000000000005</c:v>
                </c:pt>
                <c:pt idx="7888">
                  <c:v>1.0555000000000003</c:v>
                </c:pt>
                <c:pt idx="7889">
                  <c:v>1.0550000000000002</c:v>
                </c:pt>
                <c:pt idx="7890">
                  <c:v>1.0545000000000004</c:v>
                </c:pt>
                <c:pt idx="7891">
                  <c:v>1.0540000000000003</c:v>
                </c:pt>
                <c:pt idx="7892">
                  <c:v>1.0535000000000005</c:v>
                </c:pt>
                <c:pt idx="7893">
                  <c:v>1.0530000000000004</c:v>
                </c:pt>
                <c:pt idx="7894">
                  <c:v>1.0525000000000002</c:v>
                </c:pt>
                <c:pt idx="7895">
                  <c:v>1.0520000000000005</c:v>
                </c:pt>
                <c:pt idx="7896">
                  <c:v>1.0515000000000003</c:v>
                </c:pt>
                <c:pt idx="7897">
                  <c:v>1.0510000000000002</c:v>
                </c:pt>
                <c:pt idx="7898">
                  <c:v>1.0505000000000004</c:v>
                </c:pt>
                <c:pt idx="7899">
                  <c:v>1.0500000000000003</c:v>
                </c:pt>
                <c:pt idx="7900">
                  <c:v>1.0495000000000005</c:v>
                </c:pt>
                <c:pt idx="7901">
                  <c:v>1.0490000000000004</c:v>
                </c:pt>
                <c:pt idx="7902">
                  <c:v>1.0485000000000002</c:v>
                </c:pt>
                <c:pt idx="7903">
                  <c:v>1.0480000000000005</c:v>
                </c:pt>
                <c:pt idx="7904">
                  <c:v>1.0475000000000003</c:v>
                </c:pt>
                <c:pt idx="7905">
                  <c:v>1.0470000000000002</c:v>
                </c:pt>
                <c:pt idx="7906">
                  <c:v>1.0465000000000004</c:v>
                </c:pt>
                <c:pt idx="7907">
                  <c:v>1.0460000000000003</c:v>
                </c:pt>
                <c:pt idx="7908">
                  <c:v>1.0455000000000005</c:v>
                </c:pt>
                <c:pt idx="7909">
                  <c:v>1.0450000000000004</c:v>
                </c:pt>
                <c:pt idx="7910">
                  <c:v>1.0445000000000002</c:v>
                </c:pt>
                <c:pt idx="7911">
                  <c:v>1.0440000000000005</c:v>
                </c:pt>
                <c:pt idx="7912">
                  <c:v>1.0435000000000003</c:v>
                </c:pt>
                <c:pt idx="7913">
                  <c:v>1.0430000000000001</c:v>
                </c:pt>
                <c:pt idx="7914">
                  <c:v>1.0425000000000004</c:v>
                </c:pt>
                <c:pt idx="7915">
                  <c:v>1.0420000000000003</c:v>
                </c:pt>
                <c:pt idx="7916">
                  <c:v>1.0415000000000005</c:v>
                </c:pt>
                <c:pt idx="7917">
                  <c:v>1.0410000000000004</c:v>
                </c:pt>
                <c:pt idx="7918">
                  <c:v>1.0405000000000002</c:v>
                </c:pt>
                <c:pt idx="7919">
                  <c:v>1.0400000000000005</c:v>
                </c:pt>
                <c:pt idx="7920">
                  <c:v>1.0395000000000003</c:v>
                </c:pt>
                <c:pt idx="7921">
                  <c:v>1.0390000000000001</c:v>
                </c:pt>
                <c:pt idx="7922">
                  <c:v>1.0385000000000004</c:v>
                </c:pt>
                <c:pt idx="7923">
                  <c:v>1.0380000000000003</c:v>
                </c:pt>
                <c:pt idx="7924">
                  <c:v>1.0375000000000005</c:v>
                </c:pt>
                <c:pt idx="7925">
                  <c:v>1.0370000000000004</c:v>
                </c:pt>
                <c:pt idx="7926">
                  <c:v>1.0365000000000002</c:v>
                </c:pt>
                <c:pt idx="7927">
                  <c:v>1.0360000000000005</c:v>
                </c:pt>
                <c:pt idx="7928">
                  <c:v>1.0355000000000003</c:v>
                </c:pt>
                <c:pt idx="7929">
                  <c:v>1.0350000000000001</c:v>
                </c:pt>
                <c:pt idx="7930">
                  <c:v>1.0345000000000004</c:v>
                </c:pt>
                <c:pt idx="7931">
                  <c:v>1.0340000000000003</c:v>
                </c:pt>
                <c:pt idx="7932">
                  <c:v>1.0335000000000005</c:v>
                </c:pt>
                <c:pt idx="7933">
                  <c:v>1.0330000000000004</c:v>
                </c:pt>
                <c:pt idx="7934">
                  <c:v>1.0325000000000002</c:v>
                </c:pt>
                <c:pt idx="7935">
                  <c:v>1.0320000000000005</c:v>
                </c:pt>
                <c:pt idx="7936">
                  <c:v>1.0315000000000003</c:v>
                </c:pt>
                <c:pt idx="7937">
                  <c:v>1.0310000000000001</c:v>
                </c:pt>
                <c:pt idx="7938">
                  <c:v>1.0305000000000004</c:v>
                </c:pt>
                <c:pt idx="7939">
                  <c:v>1.0300000000000002</c:v>
                </c:pt>
                <c:pt idx="7940">
                  <c:v>1.0295000000000005</c:v>
                </c:pt>
                <c:pt idx="7941">
                  <c:v>1.0290000000000004</c:v>
                </c:pt>
                <c:pt idx="7942">
                  <c:v>1.0285000000000002</c:v>
                </c:pt>
                <c:pt idx="7943">
                  <c:v>1.0280000000000005</c:v>
                </c:pt>
                <c:pt idx="7944">
                  <c:v>1.0275000000000003</c:v>
                </c:pt>
                <c:pt idx="7945">
                  <c:v>1.0270000000000001</c:v>
                </c:pt>
                <c:pt idx="7946">
                  <c:v>1.0265000000000004</c:v>
                </c:pt>
                <c:pt idx="7947">
                  <c:v>1.0260000000000002</c:v>
                </c:pt>
                <c:pt idx="7948">
                  <c:v>1.0255000000000005</c:v>
                </c:pt>
                <c:pt idx="7949">
                  <c:v>1.0250000000000004</c:v>
                </c:pt>
                <c:pt idx="7950">
                  <c:v>1.0245000000000002</c:v>
                </c:pt>
                <c:pt idx="7951">
                  <c:v>1.0240000000000005</c:v>
                </c:pt>
                <c:pt idx="7952">
                  <c:v>1.0235000000000003</c:v>
                </c:pt>
                <c:pt idx="7953">
                  <c:v>1.0230000000000001</c:v>
                </c:pt>
                <c:pt idx="7954">
                  <c:v>1.0225000000000004</c:v>
                </c:pt>
                <c:pt idx="7955">
                  <c:v>1.0220000000000002</c:v>
                </c:pt>
                <c:pt idx="7956">
                  <c:v>1.0215000000000005</c:v>
                </c:pt>
                <c:pt idx="7957">
                  <c:v>1.0210000000000004</c:v>
                </c:pt>
                <c:pt idx="7958">
                  <c:v>1.0205000000000002</c:v>
                </c:pt>
                <c:pt idx="7959">
                  <c:v>1.0200000000000005</c:v>
                </c:pt>
                <c:pt idx="7960">
                  <c:v>1.0195000000000003</c:v>
                </c:pt>
                <c:pt idx="7961">
                  <c:v>1.0190000000000001</c:v>
                </c:pt>
                <c:pt idx="7962">
                  <c:v>1.0185000000000004</c:v>
                </c:pt>
                <c:pt idx="7963">
                  <c:v>1.0180000000000002</c:v>
                </c:pt>
                <c:pt idx="7964">
                  <c:v>1.0175000000000005</c:v>
                </c:pt>
                <c:pt idx="7965">
                  <c:v>1.0170000000000003</c:v>
                </c:pt>
                <c:pt idx="7966">
                  <c:v>1.0165000000000002</c:v>
                </c:pt>
                <c:pt idx="7967">
                  <c:v>1.0160000000000005</c:v>
                </c:pt>
                <c:pt idx="7968">
                  <c:v>1.0155000000000003</c:v>
                </c:pt>
                <c:pt idx="7969">
                  <c:v>1.0150000000000006</c:v>
                </c:pt>
                <c:pt idx="7970">
                  <c:v>1.0145000000000004</c:v>
                </c:pt>
                <c:pt idx="7971">
                  <c:v>1.0140000000000002</c:v>
                </c:pt>
                <c:pt idx="7972">
                  <c:v>1.0135000000000005</c:v>
                </c:pt>
                <c:pt idx="7973">
                  <c:v>1.0130000000000003</c:v>
                </c:pt>
                <c:pt idx="7974">
                  <c:v>1.0125000000000002</c:v>
                </c:pt>
                <c:pt idx="7975">
                  <c:v>1.0120000000000005</c:v>
                </c:pt>
                <c:pt idx="7976">
                  <c:v>1.0115000000000003</c:v>
                </c:pt>
                <c:pt idx="7977">
                  <c:v>1.0110000000000006</c:v>
                </c:pt>
                <c:pt idx="7978">
                  <c:v>1.0105000000000004</c:v>
                </c:pt>
                <c:pt idx="7979">
                  <c:v>1.0100000000000002</c:v>
                </c:pt>
                <c:pt idx="7980">
                  <c:v>1.0095000000000005</c:v>
                </c:pt>
                <c:pt idx="7981">
                  <c:v>1.0090000000000003</c:v>
                </c:pt>
                <c:pt idx="7982">
                  <c:v>1.0085000000000002</c:v>
                </c:pt>
                <c:pt idx="7983">
                  <c:v>1.0080000000000005</c:v>
                </c:pt>
                <c:pt idx="7984">
                  <c:v>1.0075000000000003</c:v>
                </c:pt>
                <c:pt idx="7985">
                  <c:v>1.0070000000000006</c:v>
                </c:pt>
                <c:pt idx="7986">
                  <c:v>1.0065000000000004</c:v>
                </c:pt>
                <c:pt idx="7987">
                  <c:v>1.0060000000000002</c:v>
                </c:pt>
                <c:pt idx="7988">
                  <c:v>1.0055000000000005</c:v>
                </c:pt>
                <c:pt idx="7989">
                  <c:v>1.0050000000000003</c:v>
                </c:pt>
                <c:pt idx="7990">
                  <c:v>1.0045000000000002</c:v>
                </c:pt>
                <c:pt idx="7991">
                  <c:v>1.0040000000000004</c:v>
                </c:pt>
                <c:pt idx="7992">
                  <c:v>1.0035000000000003</c:v>
                </c:pt>
                <c:pt idx="7993">
                  <c:v>1.0030000000000006</c:v>
                </c:pt>
                <c:pt idx="7994">
                  <c:v>1.0025000000000004</c:v>
                </c:pt>
                <c:pt idx="7995">
                  <c:v>1.0020000000000002</c:v>
                </c:pt>
                <c:pt idx="7996">
                  <c:v>1.0015000000000005</c:v>
                </c:pt>
                <c:pt idx="7997">
                  <c:v>1.0010000000000003</c:v>
                </c:pt>
                <c:pt idx="7998">
                  <c:v>1.0005000000000002</c:v>
                </c:pt>
                <c:pt idx="7999">
                  <c:v>1.0000000000000004</c:v>
                </c:pt>
                <c:pt idx="8000">
                  <c:v>0.99950000000000028</c:v>
                </c:pt>
                <c:pt idx="8001">
                  <c:v>0.99900000000000055</c:v>
                </c:pt>
                <c:pt idx="8002">
                  <c:v>0.99849999999999994</c:v>
                </c:pt>
                <c:pt idx="8003">
                  <c:v>0.99800000000000022</c:v>
                </c:pt>
                <c:pt idx="8004">
                  <c:v>0.9975000000000005</c:v>
                </c:pt>
                <c:pt idx="8005">
                  <c:v>0.99700000000000077</c:v>
                </c:pt>
                <c:pt idx="8006">
                  <c:v>0.99650000000000016</c:v>
                </c:pt>
                <c:pt idx="8007">
                  <c:v>0.99600000000000044</c:v>
                </c:pt>
                <c:pt idx="8008">
                  <c:v>0.99550000000000072</c:v>
                </c:pt>
                <c:pt idx="8009">
                  <c:v>0.99500000000000011</c:v>
                </c:pt>
                <c:pt idx="8010">
                  <c:v>0.99450000000000038</c:v>
                </c:pt>
                <c:pt idx="8011">
                  <c:v>0.99400000000000066</c:v>
                </c:pt>
                <c:pt idx="8012">
                  <c:v>0.99350000000000005</c:v>
                </c:pt>
                <c:pt idx="8013">
                  <c:v>0.99300000000000033</c:v>
                </c:pt>
                <c:pt idx="8014">
                  <c:v>0.9925000000000006</c:v>
                </c:pt>
                <c:pt idx="8015">
                  <c:v>0.99199999999999999</c:v>
                </c:pt>
                <c:pt idx="8016">
                  <c:v>0.99150000000000027</c:v>
                </c:pt>
                <c:pt idx="8017">
                  <c:v>0.99100000000000055</c:v>
                </c:pt>
                <c:pt idx="8018">
                  <c:v>0.99049999999999994</c:v>
                </c:pt>
                <c:pt idx="8019">
                  <c:v>0.99000000000000021</c:v>
                </c:pt>
                <c:pt idx="8020">
                  <c:v>0.98950000000000049</c:v>
                </c:pt>
                <c:pt idx="8021">
                  <c:v>0.98900000000000077</c:v>
                </c:pt>
                <c:pt idx="8022">
                  <c:v>0.98850000000000016</c:v>
                </c:pt>
                <c:pt idx="8023">
                  <c:v>0.98800000000000043</c:v>
                </c:pt>
                <c:pt idx="8024">
                  <c:v>0.98750000000000071</c:v>
                </c:pt>
                <c:pt idx="8025">
                  <c:v>0.9870000000000001</c:v>
                </c:pt>
                <c:pt idx="8026">
                  <c:v>0.98650000000000038</c:v>
                </c:pt>
                <c:pt idx="8027">
                  <c:v>0.98600000000000065</c:v>
                </c:pt>
                <c:pt idx="8028">
                  <c:v>0.98550000000000004</c:v>
                </c:pt>
                <c:pt idx="8029">
                  <c:v>0.98500000000000032</c:v>
                </c:pt>
                <c:pt idx="8030">
                  <c:v>0.9845000000000006</c:v>
                </c:pt>
                <c:pt idx="8031">
                  <c:v>0.98399999999999999</c:v>
                </c:pt>
                <c:pt idx="8032">
                  <c:v>0.98350000000000026</c:v>
                </c:pt>
                <c:pt idx="8033">
                  <c:v>0.98300000000000054</c:v>
                </c:pt>
                <c:pt idx="8034">
                  <c:v>0.98249999999999993</c:v>
                </c:pt>
                <c:pt idx="8035">
                  <c:v>0.98200000000000021</c:v>
                </c:pt>
                <c:pt idx="8036">
                  <c:v>0.98150000000000048</c:v>
                </c:pt>
                <c:pt idx="8037">
                  <c:v>0.98100000000000076</c:v>
                </c:pt>
                <c:pt idx="8038">
                  <c:v>0.98050000000000015</c:v>
                </c:pt>
                <c:pt idx="8039">
                  <c:v>0.98000000000000043</c:v>
                </c:pt>
                <c:pt idx="8040">
                  <c:v>0.9795000000000007</c:v>
                </c:pt>
                <c:pt idx="8041">
                  <c:v>0.97900000000000009</c:v>
                </c:pt>
                <c:pt idx="8042">
                  <c:v>0.97850000000000037</c:v>
                </c:pt>
                <c:pt idx="8043">
                  <c:v>0.97800000000000065</c:v>
                </c:pt>
                <c:pt idx="8044">
                  <c:v>0.97750000000000004</c:v>
                </c:pt>
                <c:pt idx="8045">
                  <c:v>0.97700000000000031</c:v>
                </c:pt>
                <c:pt idx="8046">
                  <c:v>0.97650000000000059</c:v>
                </c:pt>
                <c:pt idx="8047">
                  <c:v>0.97599999999999998</c:v>
                </c:pt>
                <c:pt idx="8048">
                  <c:v>0.97550000000000026</c:v>
                </c:pt>
                <c:pt idx="8049">
                  <c:v>0.97500000000000053</c:v>
                </c:pt>
                <c:pt idx="8050">
                  <c:v>0.97449999999999992</c:v>
                </c:pt>
                <c:pt idx="8051">
                  <c:v>0.9740000000000002</c:v>
                </c:pt>
                <c:pt idx="8052">
                  <c:v>0.97350000000000048</c:v>
                </c:pt>
                <c:pt idx="8053">
                  <c:v>0.97300000000000075</c:v>
                </c:pt>
                <c:pt idx="8054">
                  <c:v>0.97250000000000014</c:v>
                </c:pt>
                <c:pt idx="8055">
                  <c:v>0.97200000000000042</c:v>
                </c:pt>
                <c:pt idx="8056">
                  <c:v>0.9715000000000007</c:v>
                </c:pt>
                <c:pt idx="8057">
                  <c:v>0.97100000000000009</c:v>
                </c:pt>
                <c:pt idx="8058">
                  <c:v>0.97050000000000036</c:v>
                </c:pt>
                <c:pt idx="8059">
                  <c:v>0.97000000000000064</c:v>
                </c:pt>
                <c:pt idx="8060">
                  <c:v>0.96950000000000003</c:v>
                </c:pt>
                <c:pt idx="8061">
                  <c:v>0.96900000000000031</c:v>
                </c:pt>
                <c:pt idx="8062">
                  <c:v>0.96850000000000058</c:v>
                </c:pt>
                <c:pt idx="8063">
                  <c:v>0.96799999999999997</c:v>
                </c:pt>
                <c:pt idx="8064">
                  <c:v>0.96750000000000025</c:v>
                </c:pt>
                <c:pt idx="8065">
                  <c:v>0.96700000000000053</c:v>
                </c:pt>
                <c:pt idx="8066">
                  <c:v>0.96649999999999991</c:v>
                </c:pt>
                <c:pt idx="8067">
                  <c:v>0.96600000000000019</c:v>
                </c:pt>
                <c:pt idx="8068">
                  <c:v>0.96550000000000047</c:v>
                </c:pt>
                <c:pt idx="8069">
                  <c:v>0.96500000000000075</c:v>
                </c:pt>
                <c:pt idx="8070">
                  <c:v>0.96450000000000014</c:v>
                </c:pt>
                <c:pt idx="8071">
                  <c:v>0.96400000000000041</c:v>
                </c:pt>
                <c:pt idx="8072">
                  <c:v>0.96350000000000069</c:v>
                </c:pt>
                <c:pt idx="8073">
                  <c:v>0.96300000000000008</c:v>
                </c:pt>
                <c:pt idx="8074">
                  <c:v>0.96250000000000036</c:v>
                </c:pt>
                <c:pt idx="8075">
                  <c:v>0.96200000000000063</c:v>
                </c:pt>
                <c:pt idx="8076">
                  <c:v>0.96150000000000002</c:v>
                </c:pt>
                <c:pt idx="8077">
                  <c:v>0.9610000000000003</c:v>
                </c:pt>
                <c:pt idx="8078">
                  <c:v>0.96050000000000058</c:v>
                </c:pt>
                <c:pt idx="8079">
                  <c:v>0.96</c:v>
                </c:pt>
                <c:pt idx="8080">
                  <c:v>0.95950000000000024</c:v>
                </c:pt>
                <c:pt idx="8081">
                  <c:v>0.95900000000000052</c:v>
                </c:pt>
                <c:pt idx="8082">
                  <c:v>0.9585000000000008</c:v>
                </c:pt>
                <c:pt idx="8083">
                  <c:v>0.95800000000000018</c:v>
                </c:pt>
                <c:pt idx="8084">
                  <c:v>0.95750000000000046</c:v>
                </c:pt>
                <c:pt idx="8085">
                  <c:v>0.95700000000000074</c:v>
                </c:pt>
                <c:pt idx="8086">
                  <c:v>0.95650000000000013</c:v>
                </c:pt>
                <c:pt idx="8087">
                  <c:v>0.95600000000000041</c:v>
                </c:pt>
                <c:pt idx="8088">
                  <c:v>0.95550000000000068</c:v>
                </c:pt>
                <c:pt idx="8089">
                  <c:v>0.95500000000000007</c:v>
                </c:pt>
                <c:pt idx="8090">
                  <c:v>0.95450000000000035</c:v>
                </c:pt>
                <c:pt idx="8091">
                  <c:v>0.95400000000000063</c:v>
                </c:pt>
                <c:pt idx="8092">
                  <c:v>0.95350000000000001</c:v>
                </c:pt>
                <c:pt idx="8093">
                  <c:v>0.95300000000000029</c:v>
                </c:pt>
                <c:pt idx="8094">
                  <c:v>0.95250000000000057</c:v>
                </c:pt>
                <c:pt idx="8095">
                  <c:v>0.95199999999999996</c:v>
                </c:pt>
                <c:pt idx="8096">
                  <c:v>0.95150000000000023</c:v>
                </c:pt>
                <c:pt idx="8097">
                  <c:v>0.95100000000000051</c:v>
                </c:pt>
                <c:pt idx="8098">
                  <c:v>0.95050000000000079</c:v>
                </c:pt>
                <c:pt idx="8099">
                  <c:v>0.95000000000000018</c:v>
                </c:pt>
                <c:pt idx="8100">
                  <c:v>0.94950000000000045</c:v>
                </c:pt>
                <c:pt idx="8101">
                  <c:v>0.94900000000000073</c:v>
                </c:pt>
                <c:pt idx="8102">
                  <c:v>0.94850000000000012</c:v>
                </c:pt>
                <c:pt idx="8103">
                  <c:v>0.9480000000000004</c:v>
                </c:pt>
                <c:pt idx="8104">
                  <c:v>0.94750000000000068</c:v>
                </c:pt>
                <c:pt idx="8105">
                  <c:v>0.94700000000000006</c:v>
                </c:pt>
                <c:pt idx="8106">
                  <c:v>0.94650000000000034</c:v>
                </c:pt>
                <c:pt idx="8107">
                  <c:v>0.94600000000000062</c:v>
                </c:pt>
                <c:pt idx="8108">
                  <c:v>0.94550000000000001</c:v>
                </c:pt>
                <c:pt idx="8109">
                  <c:v>0.94500000000000028</c:v>
                </c:pt>
                <c:pt idx="8110">
                  <c:v>0.94450000000000056</c:v>
                </c:pt>
                <c:pt idx="8111">
                  <c:v>0.94399999999999995</c:v>
                </c:pt>
                <c:pt idx="8112">
                  <c:v>0.94350000000000023</c:v>
                </c:pt>
                <c:pt idx="8113">
                  <c:v>0.9430000000000005</c:v>
                </c:pt>
                <c:pt idx="8114">
                  <c:v>0.94250000000000078</c:v>
                </c:pt>
                <c:pt idx="8115">
                  <c:v>0.94200000000000017</c:v>
                </c:pt>
                <c:pt idx="8116">
                  <c:v>0.94150000000000045</c:v>
                </c:pt>
                <c:pt idx="8117">
                  <c:v>0.94100000000000072</c:v>
                </c:pt>
                <c:pt idx="8118">
                  <c:v>0.94050000000000011</c:v>
                </c:pt>
                <c:pt idx="8119">
                  <c:v>0.94000000000000039</c:v>
                </c:pt>
                <c:pt idx="8120">
                  <c:v>0.93950000000000067</c:v>
                </c:pt>
                <c:pt idx="8121">
                  <c:v>0.93900000000000006</c:v>
                </c:pt>
                <c:pt idx="8122">
                  <c:v>0.93850000000000033</c:v>
                </c:pt>
                <c:pt idx="8123">
                  <c:v>0.93800000000000061</c:v>
                </c:pt>
                <c:pt idx="8124">
                  <c:v>0.9375</c:v>
                </c:pt>
                <c:pt idx="8125">
                  <c:v>0.93700000000000028</c:v>
                </c:pt>
                <c:pt idx="8126">
                  <c:v>0.93650000000000055</c:v>
                </c:pt>
                <c:pt idx="8127">
                  <c:v>0.93599999999999994</c:v>
                </c:pt>
                <c:pt idx="8128">
                  <c:v>0.93550000000000022</c:v>
                </c:pt>
                <c:pt idx="8129">
                  <c:v>0.9350000000000005</c:v>
                </c:pt>
                <c:pt idx="8130">
                  <c:v>0.93450000000000077</c:v>
                </c:pt>
                <c:pt idx="8131">
                  <c:v>0.93400000000000016</c:v>
                </c:pt>
                <c:pt idx="8132">
                  <c:v>0.93350000000000044</c:v>
                </c:pt>
                <c:pt idx="8133">
                  <c:v>0.93300000000000072</c:v>
                </c:pt>
                <c:pt idx="8134">
                  <c:v>0.93250000000000011</c:v>
                </c:pt>
                <c:pt idx="8135">
                  <c:v>0.93200000000000038</c:v>
                </c:pt>
                <c:pt idx="8136">
                  <c:v>0.93150000000000066</c:v>
                </c:pt>
                <c:pt idx="8137">
                  <c:v>0.93100000000000005</c:v>
                </c:pt>
                <c:pt idx="8138">
                  <c:v>0.93050000000000033</c:v>
                </c:pt>
                <c:pt idx="8139">
                  <c:v>0.9300000000000006</c:v>
                </c:pt>
                <c:pt idx="8140">
                  <c:v>0.92949999999999999</c:v>
                </c:pt>
                <c:pt idx="8141">
                  <c:v>0.92900000000000027</c:v>
                </c:pt>
                <c:pt idx="8142">
                  <c:v>0.92850000000000055</c:v>
                </c:pt>
                <c:pt idx="8143">
                  <c:v>0.92799999999999994</c:v>
                </c:pt>
                <c:pt idx="8144">
                  <c:v>0.92750000000000021</c:v>
                </c:pt>
                <c:pt idx="8145">
                  <c:v>0.92700000000000049</c:v>
                </c:pt>
                <c:pt idx="8146">
                  <c:v>0.92650000000000077</c:v>
                </c:pt>
                <c:pt idx="8147">
                  <c:v>0.92600000000000016</c:v>
                </c:pt>
                <c:pt idx="8148">
                  <c:v>0.92550000000000043</c:v>
                </c:pt>
                <c:pt idx="8149">
                  <c:v>0.92500000000000071</c:v>
                </c:pt>
                <c:pt idx="8150">
                  <c:v>0.9245000000000001</c:v>
                </c:pt>
                <c:pt idx="8151">
                  <c:v>0.92400000000000038</c:v>
                </c:pt>
                <c:pt idx="8152">
                  <c:v>0.92350000000000065</c:v>
                </c:pt>
                <c:pt idx="8153">
                  <c:v>0.92300000000000004</c:v>
                </c:pt>
                <c:pt idx="8154">
                  <c:v>0.92250000000000032</c:v>
                </c:pt>
                <c:pt idx="8155">
                  <c:v>0.9220000000000006</c:v>
                </c:pt>
                <c:pt idx="8156">
                  <c:v>0.92149999999999999</c:v>
                </c:pt>
                <c:pt idx="8157">
                  <c:v>0.92100000000000026</c:v>
                </c:pt>
                <c:pt idx="8158">
                  <c:v>0.92050000000000054</c:v>
                </c:pt>
                <c:pt idx="8159">
                  <c:v>0.91999999999999993</c:v>
                </c:pt>
                <c:pt idx="8160">
                  <c:v>0.91950000000000021</c:v>
                </c:pt>
                <c:pt idx="8161">
                  <c:v>0.91900000000000048</c:v>
                </c:pt>
                <c:pt idx="8162">
                  <c:v>0.91850000000000076</c:v>
                </c:pt>
                <c:pt idx="8163">
                  <c:v>0.91800000000000015</c:v>
                </c:pt>
                <c:pt idx="8164">
                  <c:v>0.91750000000000043</c:v>
                </c:pt>
                <c:pt idx="8165">
                  <c:v>0.9170000000000007</c:v>
                </c:pt>
                <c:pt idx="8166">
                  <c:v>0.91650000000000009</c:v>
                </c:pt>
                <c:pt idx="8167">
                  <c:v>0.91600000000000037</c:v>
                </c:pt>
                <c:pt idx="8168">
                  <c:v>0.91550000000000065</c:v>
                </c:pt>
                <c:pt idx="8169">
                  <c:v>0.91500000000000004</c:v>
                </c:pt>
                <c:pt idx="8170">
                  <c:v>0.91450000000000031</c:v>
                </c:pt>
                <c:pt idx="8171">
                  <c:v>0.91400000000000059</c:v>
                </c:pt>
                <c:pt idx="8172">
                  <c:v>0.91349999999999998</c:v>
                </c:pt>
                <c:pt idx="8173">
                  <c:v>0.91300000000000026</c:v>
                </c:pt>
                <c:pt idx="8174">
                  <c:v>0.91250000000000053</c:v>
                </c:pt>
                <c:pt idx="8175">
                  <c:v>0.91199999999999992</c:v>
                </c:pt>
                <c:pt idx="8176">
                  <c:v>0.9115000000000002</c:v>
                </c:pt>
                <c:pt idx="8177">
                  <c:v>0.91100000000000048</c:v>
                </c:pt>
                <c:pt idx="8178">
                  <c:v>0.91050000000000075</c:v>
                </c:pt>
                <c:pt idx="8179">
                  <c:v>0.91000000000000014</c:v>
                </c:pt>
                <c:pt idx="8180">
                  <c:v>0.90950000000000042</c:v>
                </c:pt>
                <c:pt idx="8181">
                  <c:v>0.9090000000000007</c:v>
                </c:pt>
                <c:pt idx="8182">
                  <c:v>0.90850000000000009</c:v>
                </c:pt>
                <c:pt idx="8183">
                  <c:v>0.90800000000000036</c:v>
                </c:pt>
                <c:pt idx="8184">
                  <c:v>0.90750000000000064</c:v>
                </c:pt>
                <c:pt idx="8185">
                  <c:v>0.90700000000000003</c:v>
                </c:pt>
                <c:pt idx="8186">
                  <c:v>0.90650000000000031</c:v>
                </c:pt>
                <c:pt idx="8187">
                  <c:v>0.90600000000000058</c:v>
                </c:pt>
                <c:pt idx="8188">
                  <c:v>0.90549999999999997</c:v>
                </c:pt>
                <c:pt idx="8189">
                  <c:v>0.90500000000000025</c:v>
                </c:pt>
                <c:pt idx="8190">
                  <c:v>0.90450000000000053</c:v>
                </c:pt>
                <c:pt idx="8191">
                  <c:v>0.90399999999999991</c:v>
                </c:pt>
                <c:pt idx="8192">
                  <c:v>0.90350000000000019</c:v>
                </c:pt>
                <c:pt idx="8193">
                  <c:v>0.90300000000000047</c:v>
                </c:pt>
                <c:pt idx="8194">
                  <c:v>0.90250000000000075</c:v>
                </c:pt>
                <c:pt idx="8195">
                  <c:v>0.90200000000000014</c:v>
                </c:pt>
                <c:pt idx="8196">
                  <c:v>0.90150000000000041</c:v>
                </c:pt>
                <c:pt idx="8197">
                  <c:v>0.90100000000000069</c:v>
                </c:pt>
                <c:pt idx="8198">
                  <c:v>0.90050000000000008</c:v>
                </c:pt>
                <c:pt idx="8199">
                  <c:v>0.90000000000000036</c:v>
                </c:pt>
                <c:pt idx="8200">
                  <c:v>0.89950000000000063</c:v>
                </c:pt>
                <c:pt idx="8201">
                  <c:v>0.89900000000000002</c:v>
                </c:pt>
                <c:pt idx="8202">
                  <c:v>0.8985000000000003</c:v>
                </c:pt>
                <c:pt idx="8203">
                  <c:v>0.89800000000000058</c:v>
                </c:pt>
                <c:pt idx="8204">
                  <c:v>0.89749999999999996</c:v>
                </c:pt>
                <c:pt idx="8205">
                  <c:v>0.89700000000000024</c:v>
                </c:pt>
                <c:pt idx="8206">
                  <c:v>0.89650000000000052</c:v>
                </c:pt>
                <c:pt idx="8207">
                  <c:v>0.8960000000000008</c:v>
                </c:pt>
                <c:pt idx="8208">
                  <c:v>0.89550000000000018</c:v>
                </c:pt>
                <c:pt idx="8209">
                  <c:v>0.89500000000000046</c:v>
                </c:pt>
                <c:pt idx="8210">
                  <c:v>0.89450000000000074</c:v>
                </c:pt>
                <c:pt idx="8211">
                  <c:v>0.89400000000000013</c:v>
                </c:pt>
                <c:pt idx="8212">
                  <c:v>0.89350000000000041</c:v>
                </c:pt>
                <c:pt idx="8213">
                  <c:v>0.89300000000000068</c:v>
                </c:pt>
                <c:pt idx="8214">
                  <c:v>0.89250000000000007</c:v>
                </c:pt>
                <c:pt idx="8215">
                  <c:v>0.89200000000000035</c:v>
                </c:pt>
                <c:pt idx="8216">
                  <c:v>0.89150000000000063</c:v>
                </c:pt>
                <c:pt idx="8217">
                  <c:v>0.89100000000000001</c:v>
                </c:pt>
                <c:pt idx="8218">
                  <c:v>0.89050000000000029</c:v>
                </c:pt>
                <c:pt idx="8219">
                  <c:v>0.89000000000000057</c:v>
                </c:pt>
                <c:pt idx="8220">
                  <c:v>0.88949999999999996</c:v>
                </c:pt>
                <c:pt idx="8221">
                  <c:v>0.88900000000000023</c:v>
                </c:pt>
                <c:pt idx="8222">
                  <c:v>0.88850000000000051</c:v>
                </c:pt>
                <c:pt idx="8223">
                  <c:v>0.88800000000000079</c:v>
                </c:pt>
                <c:pt idx="8224">
                  <c:v>0.88750000000000018</c:v>
                </c:pt>
                <c:pt idx="8225">
                  <c:v>0.88700000000000045</c:v>
                </c:pt>
                <c:pt idx="8226">
                  <c:v>0.88650000000000073</c:v>
                </c:pt>
                <c:pt idx="8227">
                  <c:v>0.88600000000000012</c:v>
                </c:pt>
                <c:pt idx="8228">
                  <c:v>0.8855000000000004</c:v>
                </c:pt>
                <c:pt idx="8229">
                  <c:v>0.88500000000000068</c:v>
                </c:pt>
                <c:pt idx="8230">
                  <c:v>0.88450000000000006</c:v>
                </c:pt>
                <c:pt idx="8231">
                  <c:v>0.88400000000000034</c:v>
                </c:pt>
                <c:pt idx="8232">
                  <c:v>0.88350000000000062</c:v>
                </c:pt>
                <c:pt idx="8233">
                  <c:v>0.88300000000000001</c:v>
                </c:pt>
                <c:pt idx="8234">
                  <c:v>0.88250000000000028</c:v>
                </c:pt>
                <c:pt idx="8235">
                  <c:v>0.88200000000000056</c:v>
                </c:pt>
                <c:pt idx="8236">
                  <c:v>0.88149999999999995</c:v>
                </c:pt>
                <c:pt idx="8237">
                  <c:v>0.88100000000000023</c:v>
                </c:pt>
                <c:pt idx="8238">
                  <c:v>0.8805000000000005</c:v>
                </c:pt>
                <c:pt idx="8239">
                  <c:v>0.88000000000000078</c:v>
                </c:pt>
                <c:pt idx="8240">
                  <c:v>0.87950000000000017</c:v>
                </c:pt>
                <c:pt idx="8241">
                  <c:v>0.87900000000000045</c:v>
                </c:pt>
                <c:pt idx="8242">
                  <c:v>0.87850000000000072</c:v>
                </c:pt>
                <c:pt idx="8243">
                  <c:v>0.87800000000000011</c:v>
                </c:pt>
                <c:pt idx="8244">
                  <c:v>0.87750000000000039</c:v>
                </c:pt>
                <c:pt idx="8245">
                  <c:v>0.87700000000000067</c:v>
                </c:pt>
                <c:pt idx="8246">
                  <c:v>0.87650000000000006</c:v>
                </c:pt>
                <c:pt idx="8247">
                  <c:v>0.87600000000000033</c:v>
                </c:pt>
                <c:pt idx="8248">
                  <c:v>0.87550000000000061</c:v>
                </c:pt>
                <c:pt idx="8249">
                  <c:v>0.875</c:v>
                </c:pt>
                <c:pt idx="8250">
                  <c:v>0.87450000000000028</c:v>
                </c:pt>
                <c:pt idx="8251">
                  <c:v>0.87400000000000055</c:v>
                </c:pt>
                <c:pt idx="8252">
                  <c:v>0.87349999999999994</c:v>
                </c:pt>
                <c:pt idx="8253">
                  <c:v>0.87300000000000022</c:v>
                </c:pt>
                <c:pt idx="8254">
                  <c:v>0.8725000000000005</c:v>
                </c:pt>
                <c:pt idx="8255">
                  <c:v>0.87200000000000077</c:v>
                </c:pt>
                <c:pt idx="8256">
                  <c:v>0.87150000000000016</c:v>
                </c:pt>
                <c:pt idx="8257">
                  <c:v>0.87100000000000044</c:v>
                </c:pt>
                <c:pt idx="8258">
                  <c:v>0.87050000000000072</c:v>
                </c:pt>
                <c:pt idx="8259">
                  <c:v>0.87000000000000011</c:v>
                </c:pt>
                <c:pt idx="8260">
                  <c:v>0.86950000000000038</c:v>
                </c:pt>
                <c:pt idx="8261">
                  <c:v>0.86900000000000066</c:v>
                </c:pt>
                <c:pt idx="8262">
                  <c:v>0.86850000000000005</c:v>
                </c:pt>
                <c:pt idx="8263">
                  <c:v>0.86800000000000033</c:v>
                </c:pt>
                <c:pt idx="8264">
                  <c:v>0.8675000000000006</c:v>
                </c:pt>
                <c:pt idx="8265">
                  <c:v>0.86699999999999999</c:v>
                </c:pt>
                <c:pt idx="8266">
                  <c:v>0.86650000000000027</c:v>
                </c:pt>
                <c:pt idx="8267">
                  <c:v>0.86600000000000055</c:v>
                </c:pt>
                <c:pt idx="8268">
                  <c:v>0.86549999999999994</c:v>
                </c:pt>
                <c:pt idx="8269">
                  <c:v>0.86500000000000021</c:v>
                </c:pt>
                <c:pt idx="8270">
                  <c:v>0.86450000000000049</c:v>
                </c:pt>
                <c:pt idx="8271">
                  <c:v>0.86400000000000077</c:v>
                </c:pt>
                <c:pt idx="8272">
                  <c:v>0.86350000000000016</c:v>
                </c:pt>
                <c:pt idx="8273">
                  <c:v>0.86300000000000043</c:v>
                </c:pt>
                <c:pt idx="8274">
                  <c:v>0.86250000000000071</c:v>
                </c:pt>
                <c:pt idx="8275">
                  <c:v>0.8620000000000001</c:v>
                </c:pt>
                <c:pt idx="8276">
                  <c:v>0.86150000000000038</c:v>
                </c:pt>
                <c:pt idx="8277">
                  <c:v>0.86100000000000065</c:v>
                </c:pt>
                <c:pt idx="8278">
                  <c:v>0.86050000000000004</c:v>
                </c:pt>
                <c:pt idx="8279">
                  <c:v>0.86000000000000032</c:v>
                </c:pt>
                <c:pt idx="8280">
                  <c:v>0.8595000000000006</c:v>
                </c:pt>
                <c:pt idx="8281">
                  <c:v>0.85899999999999999</c:v>
                </c:pt>
                <c:pt idx="8282">
                  <c:v>0.85850000000000026</c:v>
                </c:pt>
                <c:pt idx="8283">
                  <c:v>0.85800000000000054</c:v>
                </c:pt>
                <c:pt idx="8284">
                  <c:v>0.85749999999999993</c:v>
                </c:pt>
                <c:pt idx="8285">
                  <c:v>0.85700000000000021</c:v>
                </c:pt>
                <c:pt idx="8286">
                  <c:v>0.85650000000000048</c:v>
                </c:pt>
                <c:pt idx="8287">
                  <c:v>0.85600000000000076</c:v>
                </c:pt>
                <c:pt idx="8288">
                  <c:v>0.85550000000000015</c:v>
                </c:pt>
                <c:pt idx="8289">
                  <c:v>0.85500000000000043</c:v>
                </c:pt>
                <c:pt idx="8290">
                  <c:v>0.8545000000000007</c:v>
                </c:pt>
                <c:pt idx="8291">
                  <c:v>0.85400000000000009</c:v>
                </c:pt>
                <c:pt idx="8292">
                  <c:v>0.85350000000000037</c:v>
                </c:pt>
                <c:pt idx="8293">
                  <c:v>0.85300000000000065</c:v>
                </c:pt>
                <c:pt idx="8294">
                  <c:v>0.85250000000000004</c:v>
                </c:pt>
                <c:pt idx="8295">
                  <c:v>0.85200000000000031</c:v>
                </c:pt>
                <c:pt idx="8296">
                  <c:v>0.85150000000000059</c:v>
                </c:pt>
                <c:pt idx="8297">
                  <c:v>0.85099999999999998</c:v>
                </c:pt>
                <c:pt idx="8298">
                  <c:v>0.85050000000000026</c:v>
                </c:pt>
                <c:pt idx="8299">
                  <c:v>0.85000000000000053</c:v>
                </c:pt>
                <c:pt idx="8300">
                  <c:v>0.84949999999999992</c:v>
                </c:pt>
                <c:pt idx="8301">
                  <c:v>0.8490000000000002</c:v>
                </c:pt>
                <c:pt idx="8302">
                  <c:v>0.84850000000000048</c:v>
                </c:pt>
                <c:pt idx="8303">
                  <c:v>0.84800000000000075</c:v>
                </c:pt>
                <c:pt idx="8304">
                  <c:v>0.84750000000000014</c:v>
                </c:pt>
                <c:pt idx="8305">
                  <c:v>0.84700000000000042</c:v>
                </c:pt>
                <c:pt idx="8306">
                  <c:v>0.8465000000000007</c:v>
                </c:pt>
                <c:pt idx="8307">
                  <c:v>0.84600000000000009</c:v>
                </c:pt>
                <c:pt idx="8308">
                  <c:v>0.84550000000000036</c:v>
                </c:pt>
                <c:pt idx="8309">
                  <c:v>0.84500000000000064</c:v>
                </c:pt>
                <c:pt idx="8310">
                  <c:v>0.84450000000000003</c:v>
                </c:pt>
                <c:pt idx="8311">
                  <c:v>0.84400000000000031</c:v>
                </c:pt>
                <c:pt idx="8312">
                  <c:v>0.84350000000000058</c:v>
                </c:pt>
                <c:pt idx="8313">
                  <c:v>0.84299999999999997</c:v>
                </c:pt>
                <c:pt idx="8314">
                  <c:v>0.84250000000000025</c:v>
                </c:pt>
                <c:pt idx="8315">
                  <c:v>0.84200000000000053</c:v>
                </c:pt>
                <c:pt idx="8316">
                  <c:v>0.8415000000000008</c:v>
                </c:pt>
                <c:pt idx="8317">
                  <c:v>0.84100000000000019</c:v>
                </c:pt>
                <c:pt idx="8318">
                  <c:v>0.84050000000000047</c:v>
                </c:pt>
                <c:pt idx="8319">
                  <c:v>0.84000000000000075</c:v>
                </c:pt>
                <c:pt idx="8320">
                  <c:v>0.83950000000000014</c:v>
                </c:pt>
                <c:pt idx="8321">
                  <c:v>0.83900000000000041</c:v>
                </c:pt>
                <c:pt idx="8322">
                  <c:v>0.83850000000000069</c:v>
                </c:pt>
                <c:pt idx="8323">
                  <c:v>0.83800000000000008</c:v>
                </c:pt>
                <c:pt idx="8324">
                  <c:v>0.83750000000000036</c:v>
                </c:pt>
                <c:pt idx="8325">
                  <c:v>0.83700000000000063</c:v>
                </c:pt>
                <c:pt idx="8326">
                  <c:v>0.83650000000000002</c:v>
                </c:pt>
                <c:pt idx="8327">
                  <c:v>0.8360000000000003</c:v>
                </c:pt>
                <c:pt idx="8328">
                  <c:v>0.83550000000000058</c:v>
                </c:pt>
                <c:pt idx="8329">
                  <c:v>0.83499999999999996</c:v>
                </c:pt>
                <c:pt idx="8330">
                  <c:v>0.83450000000000024</c:v>
                </c:pt>
                <c:pt idx="8331">
                  <c:v>0.83400000000000052</c:v>
                </c:pt>
                <c:pt idx="8332">
                  <c:v>0.8335000000000008</c:v>
                </c:pt>
                <c:pt idx="8333">
                  <c:v>0.83300000000000018</c:v>
                </c:pt>
                <c:pt idx="8334">
                  <c:v>0.83250000000000046</c:v>
                </c:pt>
                <c:pt idx="8335">
                  <c:v>0.83200000000000074</c:v>
                </c:pt>
                <c:pt idx="8336">
                  <c:v>0.83150000000000013</c:v>
                </c:pt>
                <c:pt idx="8337">
                  <c:v>0.83100000000000041</c:v>
                </c:pt>
                <c:pt idx="8338">
                  <c:v>0.83050000000000068</c:v>
                </c:pt>
                <c:pt idx="8339">
                  <c:v>0.83000000000000007</c:v>
                </c:pt>
                <c:pt idx="8340">
                  <c:v>0.82950000000000035</c:v>
                </c:pt>
                <c:pt idx="8341">
                  <c:v>0.82900000000000063</c:v>
                </c:pt>
                <c:pt idx="8342">
                  <c:v>0.82850000000000001</c:v>
                </c:pt>
                <c:pt idx="8343">
                  <c:v>0.82800000000000029</c:v>
                </c:pt>
                <c:pt idx="8344">
                  <c:v>0.82750000000000057</c:v>
                </c:pt>
                <c:pt idx="8345">
                  <c:v>0.82699999999999996</c:v>
                </c:pt>
                <c:pt idx="8346">
                  <c:v>0.82650000000000023</c:v>
                </c:pt>
                <c:pt idx="8347">
                  <c:v>0.82600000000000051</c:v>
                </c:pt>
                <c:pt idx="8348">
                  <c:v>0.82550000000000079</c:v>
                </c:pt>
                <c:pt idx="8349">
                  <c:v>0.82500000000000018</c:v>
                </c:pt>
                <c:pt idx="8350">
                  <c:v>0.82450000000000045</c:v>
                </c:pt>
                <c:pt idx="8351">
                  <c:v>0.82400000000000073</c:v>
                </c:pt>
                <c:pt idx="8352">
                  <c:v>0.82350000000000012</c:v>
                </c:pt>
                <c:pt idx="8353">
                  <c:v>0.8230000000000004</c:v>
                </c:pt>
                <c:pt idx="8354">
                  <c:v>0.82250000000000068</c:v>
                </c:pt>
                <c:pt idx="8355">
                  <c:v>0.82200000000000006</c:v>
                </c:pt>
                <c:pt idx="8356">
                  <c:v>0.82150000000000034</c:v>
                </c:pt>
                <c:pt idx="8357">
                  <c:v>0.82100000000000062</c:v>
                </c:pt>
                <c:pt idx="8358">
                  <c:v>0.82050000000000001</c:v>
                </c:pt>
                <c:pt idx="8359">
                  <c:v>0.82000000000000028</c:v>
                </c:pt>
                <c:pt idx="8360">
                  <c:v>0.81950000000000056</c:v>
                </c:pt>
                <c:pt idx="8361">
                  <c:v>0.81899999999999995</c:v>
                </c:pt>
                <c:pt idx="8362">
                  <c:v>0.81850000000000023</c:v>
                </c:pt>
                <c:pt idx="8363">
                  <c:v>0.8180000000000005</c:v>
                </c:pt>
                <c:pt idx="8364">
                  <c:v>0.81750000000000078</c:v>
                </c:pt>
                <c:pt idx="8365">
                  <c:v>0.81700000000000017</c:v>
                </c:pt>
                <c:pt idx="8366">
                  <c:v>0.81650000000000045</c:v>
                </c:pt>
                <c:pt idx="8367">
                  <c:v>0.81600000000000072</c:v>
                </c:pt>
                <c:pt idx="8368">
                  <c:v>0.81550000000000011</c:v>
                </c:pt>
                <c:pt idx="8369">
                  <c:v>0.81500000000000039</c:v>
                </c:pt>
                <c:pt idx="8370">
                  <c:v>0.81450000000000067</c:v>
                </c:pt>
                <c:pt idx="8371">
                  <c:v>0.81400000000000006</c:v>
                </c:pt>
                <c:pt idx="8372">
                  <c:v>0.81350000000000033</c:v>
                </c:pt>
                <c:pt idx="8373">
                  <c:v>0.81300000000000061</c:v>
                </c:pt>
                <c:pt idx="8374">
                  <c:v>0.8125</c:v>
                </c:pt>
                <c:pt idx="8375">
                  <c:v>0.81200000000000028</c:v>
                </c:pt>
                <c:pt idx="8376">
                  <c:v>0.81150000000000055</c:v>
                </c:pt>
                <c:pt idx="8377">
                  <c:v>0.81099999999999994</c:v>
                </c:pt>
                <c:pt idx="8378">
                  <c:v>0.81050000000000022</c:v>
                </c:pt>
                <c:pt idx="8379">
                  <c:v>0.8100000000000005</c:v>
                </c:pt>
                <c:pt idx="8380">
                  <c:v>0.80950000000000077</c:v>
                </c:pt>
                <c:pt idx="8381">
                  <c:v>0.80900000000000016</c:v>
                </c:pt>
                <c:pt idx="8382">
                  <c:v>0.80850000000000044</c:v>
                </c:pt>
                <c:pt idx="8383">
                  <c:v>0.80800000000000072</c:v>
                </c:pt>
                <c:pt idx="8384">
                  <c:v>0.80750000000000011</c:v>
                </c:pt>
                <c:pt idx="8385">
                  <c:v>0.80700000000000038</c:v>
                </c:pt>
                <c:pt idx="8386">
                  <c:v>0.80650000000000066</c:v>
                </c:pt>
                <c:pt idx="8387">
                  <c:v>0.80600000000000005</c:v>
                </c:pt>
                <c:pt idx="8388">
                  <c:v>0.80550000000000033</c:v>
                </c:pt>
                <c:pt idx="8389">
                  <c:v>0.8050000000000006</c:v>
                </c:pt>
                <c:pt idx="8390">
                  <c:v>0.80449999999999999</c:v>
                </c:pt>
                <c:pt idx="8391">
                  <c:v>0.80400000000000027</c:v>
                </c:pt>
                <c:pt idx="8392">
                  <c:v>0.80350000000000055</c:v>
                </c:pt>
                <c:pt idx="8393">
                  <c:v>0.80299999999999994</c:v>
                </c:pt>
                <c:pt idx="8394">
                  <c:v>0.80250000000000021</c:v>
                </c:pt>
                <c:pt idx="8395">
                  <c:v>0.80200000000000049</c:v>
                </c:pt>
                <c:pt idx="8396">
                  <c:v>0.80150000000000077</c:v>
                </c:pt>
                <c:pt idx="8397">
                  <c:v>0.80100000000000016</c:v>
                </c:pt>
                <c:pt idx="8398">
                  <c:v>0.80050000000000043</c:v>
                </c:pt>
                <c:pt idx="8399">
                  <c:v>0.80000000000000071</c:v>
                </c:pt>
                <c:pt idx="8400">
                  <c:v>0.7995000000000001</c:v>
                </c:pt>
                <c:pt idx="8401">
                  <c:v>0.79900000000000038</c:v>
                </c:pt>
                <c:pt idx="8402">
                  <c:v>0.79850000000000065</c:v>
                </c:pt>
                <c:pt idx="8403">
                  <c:v>0.79800000000000004</c:v>
                </c:pt>
                <c:pt idx="8404">
                  <c:v>0.79750000000000032</c:v>
                </c:pt>
                <c:pt idx="8405">
                  <c:v>0.7970000000000006</c:v>
                </c:pt>
                <c:pt idx="8406">
                  <c:v>0.79649999999999999</c:v>
                </c:pt>
                <c:pt idx="8407">
                  <c:v>0.79600000000000026</c:v>
                </c:pt>
                <c:pt idx="8408">
                  <c:v>0.79550000000000054</c:v>
                </c:pt>
                <c:pt idx="8409">
                  <c:v>0.79499999999999993</c:v>
                </c:pt>
                <c:pt idx="8410">
                  <c:v>0.79450000000000021</c:v>
                </c:pt>
                <c:pt idx="8411">
                  <c:v>0.79400000000000048</c:v>
                </c:pt>
                <c:pt idx="8412">
                  <c:v>0.79350000000000076</c:v>
                </c:pt>
                <c:pt idx="8413">
                  <c:v>0.79300000000000015</c:v>
                </c:pt>
                <c:pt idx="8414">
                  <c:v>0.79250000000000043</c:v>
                </c:pt>
                <c:pt idx="8415">
                  <c:v>0.7920000000000007</c:v>
                </c:pt>
                <c:pt idx="8416">
                  <c:v>0.79150000000000009</c:v>
                </c:pt>
                <c:pt idx="8417">
                  <c:v>0.79100000000000037</c:v>
                </c:pt>
                <c:pt idx="8418">
                  <c:v>0.79050000000000065</c:v>
                </c:pt>
                <c:pt idx="8419">
                  <c:v>0.79</c:v>
                </c:pt>
                <c:pt idx="8420">
                  <c:v>0.78950000000000031</c:v>
                </c:pt>
                <c:pt idx="8421">
                  <c:v>0.78900000000000059</c:v>
                </c:pt>
                <c:pt idx="8422">
                  <c:v>0.78849999999999998</c:v>
                </c:pt>
                <c:pt idx="8423">
                  <c:v>0.78800000000000026</c:v>
                </c:pt>
                <c:pt idx="8424">
                  <c:v>0.78750000000000053</c:v>
                </c:pt>
                <c:pt idx="8425">
                  <c:v>0.78700000000000081</c:v>
                </c:pt>
                <c:pt idx="8426">
                  <c:v>0.7865000000000002</c:v>
                </c:pt>
                <c:pt idx="8427">
                  <c:v>0.78600000000000048</c:v>
                </c:pt>
                <c:pt idx="8428">
                  <c:v>0.78550000000000075</c:v>
                </c:pt>
                <c:pt idx="8429">
                  <c:v>0.78500000000000014</c:v>
                </c:pt>
                <c:pt idx="8430">
                  <c:v>0.78450000000000042</c:v>
                </c:pt>
                <c:pt idx="8431">
                  <c:v>0.7840000000000007</c:v>
                </c:pt>
                <c:pt idx="8432">
                  <c:v>0.78350000000000009</c:v>
                </c:pt>
                <c:pt idx="8433">
                  <c:v>0.78300000000000036</c:v>
                </c:pt>
                <c:pt idx="8434">
                  <c:v>0.78250000000000064</c:v>
                </c:pt>
                <c:pt idx="8435">
                  <c:v>0.78200000000000003</c:v>
                </c:pt>
                <c:pt idx="8436">
                  <c:v>0.78150000000000031</c:v>
                </c:pt>
                <c:pt idx="8437">
                  <c:v>0.78100000000000058</c:v>
                </c:pt>
                <c:pt idx="8438">
                  <c:v>0.78049999999999997</c:v>
                </c:pt>
                <c:pt idx="8439">
                  <c:v>0.78000000000000025</c:v>
                </c:pt>
                <c:pt idx="8440">
                  <c:v>0.77950000000000053</c:v>
                </c:pt>
                <c:pt idx="8441">
                  <c:v>0.7790000000000008</c:v>
                </c:pt>
                <c:pt idx="8442">
                  <c:v>0.77850000000000019</c:v>
                </c:pt>
                <c:pt idx="8443">
                  <c:v>0.77800000000000047</c:v>
                </c:pt>
                <c:pt idx="8444">
                  <c:v>0.77750000000000075</c:v>
                </c:pt>
                <c:pt idx="8445">
                  <c:v>0.77700000000000014</c:v>
                </c:pt>
                <c:pt idx="8446">
                  <c:v>0.77650000000000041</c:v>
                </c:pt>
                <c:pt idx="8447">
                  <c:v>0.77600000000000069</c:v>
                </c:pt>
                <c:pt idx="8448">
                  <c:v>0.77550000000000008</c:v>
                </c:pt>
                <c:pt idx="8449">
                  <c:v>0.77500000000000036</c:v>
                </c:pt>
                <c:pt idx="8450">
                  <c:v>0.77450000000000063</c:v>
                </c:pt>
                <c:pt idx="8451">
                  <c:v>0.77400000000000002</c:v>
                </c:pt>
                <c:pt idx="8452">
                  <c:v>0.7735000000000003</c:v>
                </c:pt>
                <c:pt idx="8453">
                  <c:v>0.77300000000000058</c:v>
                </c:pt>
                <c:pt idx="8454">
                  <c:v>0.77249999999999996</c:v>
                </c:pt>
                <c:pt idx="8455">
                  <c:v>0.77200000000000024</c:v>
                </c:pt>
                <c:pt idx="8456">
                  <c:v>0.77150000000000052</c:v>
                </c:pt>
                <c:pt idx="8457">
                  <c:v>0.7710000000000008</c:v>
                </c:pt>
                <c:pt idx="8458">
                  <c:v>0.77050000000000018</c:v>
                </c:pt>
                <c:pt idx="8459">
                  <c:v>0.77000000000000046</c:v>
                </c:pt>
                <c:pt idx="8460">
                  <c:v>0.76950000000000074</c:v>
                </c:pt>
                <c:pt idx="8461">
                  <c:v>0.76900000000000013</c:v>
                </c:pt>
                <c:pt idx="8462">
                  <c:v>0.76850000000000041</c:v>
                </c:pt>
                <c:pt idx="8463">
                  <c:v>0.76800000000000068</c:v>
                </c:pt>
                <c:pt idx="8464">
                  <c:v>0.76750000000000007</c:v>
                </c:pt>
                <c:pt idx="8465">
                  <c:v>0.76700000000000035</c:v>
                </c:pt>
                <c:pt idx="8466">
                  <c:v>0.76650000000000063</c:v>
                </c:pt>
                <c:pt idx="8467">
                  <c:v>0.76600000000000001</c:v>
                </c:pt>
                <c:pt idx="8468">
                  <c:v>0.76550000000000029</c:v>
                </c:pt>
                <c:pt idx="8469">
                  <c:v>0.76500000000000057</c:v>
                </c:pt>
                <c:pt idx="8470">
                  <c:v>0.76449999999999996</c:v>
                </c:pt>
                <c:pt idx="8471">
                  <c:v>0.76400000000000023</c:v>
                </c:pt>
                <c:pt idx="8472">
                  <c:v>0.76350000000000051</c:v>
                </c:pt>
                <c:pt idx="8473">
                  <c:v>0.76300000000000079</c:v>
                </c:pt>
                <c:pt idx="8474">
                  <c:v>0.76250000000000018</c:v>
                </c:pt>
                <c:pt idx="8475">
                  <c:v>0.76200000000000045</c:v>
                </c:pt>
                <c:pt idx="8476">
                  <c:v>0.76150000000000073</c:v>
                </c:pt>
                <c:pt idx="8477">
                  <c:v>0.76100000000000012</c:v>
                </c:pt>
                <c:pt idx="8478">
                  <c:v>0.7605000000000004</c:v>
                </c:pt>
                <c:pt idx="8479">
                  <c:v>0.76000000000000068</c:v>
                </c:pt>
                <c:pt idx="8480">
                  <c:v>0.75950000000000006</c:v>
                </c:pt>
                <c:pt idx="8481">
                  <c:v>0.75900000000000034</c:v>
                </c:pt>
                <c:pt idx="8482">
                  <c:v>0.75850000000000062</c:v>
                </c:pt>
                <c:pt idx="8483">
                  <c:v>0.75800000000000001</c:v>
                </c:pt>
                <c:pt idx="8484">
                  <c:v>0.75750000000000028</c:v>
                </c:pt>
                <c:pt idx="8485">
                  <c:v>0.75700000000000056</c:v>
                </c:pt>
                <c:pt idx="8486">
                  <c:v>0.75649999999999995</c:v>
                </c:pt>
                <c:pt idx="8487">
                  <c:v>0.75600000000000023</c:v>
                </c:pt>
                <c:pt idx="8488">
                  <c:v>0.7555000000000005</c:v>
                </c:pt>
                <c:pt idx="8489">
                  <c:v>0.75500000000000078</c:v>
                </c:pt>
                <c:pt idx="8490">
                  <c:v>0.75450000000000017</c:v>
                </c:pt>
                <c:pt idx="8491">
                  <c:v>0.75400000000000045</c:v>
                </c:pt>
                <c:pt idx="8492">
                  <c:v>0.75350000000000072</c:v>
                </c:pt>
                <c:pt idx="8493">
                  <c:v>0.75300000000000011</c:v>
                </c:pt>
                <c:pt idx="8494">
                  <c:v>0.75250000000000039</c:v>
                </c:pt>
                <c:pt idx="8495">
                  <c:v>0.75200000000000067</c:v>
                </c:pt>
                <c:pt idx="8496">
                  <c:v>0.75150000000000006</c:v>
                </c:pt>
                <c:pt idx="8497">
                  <c:v>0.75100000000000033</c:v>
                </c:pt>
                <c:pt idx="8498">
                  <c:v>0.75050000000000061</c:v>
                </c:pt>
                <c:pt idx="8499">
                  <c:v>0.75</c:v>
                </c:pt>
                <c:pt idx="8500">
                  <c:v>0.74950000000000028</c:v>
                </c:pt>
                <c:pt idx="8501">
                  <c:v>0.74900000000000055</c:v>
                </c:pt>
                <c:pt idx="8502">
                  <c:v>0.74849999999999994</c:v>
                </c:pt>
                <c:pt idx="8503">
                  <c:v>0.74800000000000022</c:v>
                </c:pt>
                <c:pt idx="8504">
                  <c:v>0.7475000000000005</c:v>
                </c:pt>
                <c:pt idx="8505">
                  <c:v>0.74700000000000077</c:v>
                </c:pt>
                <c:pt idx="8506">
                  <c:v>0.74650000000000016</c:v>
                </c:pt>
                <c:pt idx="8507">
                  <c:v>0.74600000000000044</c:v>
                </c:pt>
                <c:pt idx="8508">
                  <c:v>0.74550000000000072</c:v>
                </c:pt>
                <c:pt idx="8509">
                  <c:v>0.74500000000000011</c:v>
                </c:pt>
                <c:pt idx="8510">
                  <c:v>0.74450000000000038</c:v>
                </c:pt>
                <c:pt idx="8511">
                  <c:v>0.74400000000000066</c:v>
                </c:pt>
                <c:pt idx="8512">
                  <c:v>0.74350000000000005</c:v>
                </c:pt>
                <c:pt idx="8513">
                  <c:v>0.74300000000000033</c:v>
                </c:pt>
                <c:pt idx="8514">
                  <c:v>0.7425000000000006</c:v>
                </c:pt>
                <c:pt idx="8515">
                  <c:v>0.74199999999999999</c:v>
                </c:pt>
                <c:pt idx="8516">
                  <c:v>0.74150000000000027</c:v>
                </c:pt>
                <c:pt idx="8517">
                  <c:v>0.74100000000000055</c:v>
                </c:pt>
                <c:pt idx="8518">
                  <c:v>0.74049999999999994</c:v>
                </c:pt>
                <c:pt idx="8519">
                  <c:v>0.74000000000000021</c:v>
                </c:pt>
                <c:pt idx="8520">
                  <c:v>0.73950000000000049</c:v>
                </c:pt>
                <c:pt idx="8521">
                  <c:v>0.73900000000000077</c:v>
                </c:pt>
                <c:pt idx="8522">
                  <c:v>0.73850000000000016</c:v>
                </c:pt>
                <c:pt idx="8523">
                  <c:v>0.73800000000000043</c:v>
                </c:pt>
                <c:pt idx="8524">
                  <c:v>0.73750000000000071</c:v>
                </c:pt>
                <c:pt idx="8525">
                  <c:v>0.7370000000000001</c:v>
                </c:pt>
                <c:pt idx="8526">
                  <c:v>0.73650000000000038</c:v>
                </c:pt>
                <c:pt idx="8527">
                  <c:v>0.73600000000000065</c:v>
                </c:pt>
                <c:pt idx="8528">
                  <c:v>0.73550000000000004</c:v>
                </c:pt>
                <c:pt idx="8529">
                  <c:v>0.73500000000000032</c:v>
                </c:pt>
                <c:pt idx="8530">
                  <c:v>0.7345000000000006</c:v>
                </c:pt>
                <c:pt idx="8531">
                  <c:v>0.73399999999999999</c:v>
                </c:pt>
                <c:pt idx="8532">
                  <c:v>0.73350000000000026</c:v>
                </c:pt>
                <c:pt idx="8533">
                  <c:v>0.73300000000000054</c:v>
                </c:pt>
                <c:pt idx="8534">
                  <c:v>0.73250000000000082</c:v>
                </c:pt>
                <c:pt idx="8535">
                  <c:v>0.73200000000000021</c:v>
                </c:pt>
                <c:pt idx="8536">
                  <c:v>0.73150000000000048</c:v>
                </c:pt>
                <c:pt idx="8537">
                  <c:v>0.73100000000000076</c:v>
                </c:pt>
                <c:pt idx="8538">
                  <c:v>0.73050000000000015</c:v>
                </c:pt>
                <c:pt idx="8539">
                  <c:v>0.73000000000000043</c:v>
                </c:pt>
                <c:pt idx="8540">
                  <c:v>0.7295000000000007</c:v>
                </c:pt>
                <c:pt idx="8541">
                  <c:v>0.72900000000000009</c:v>
                </c:pt>
                <c:pt idx="8542">
                  <c:v>0.72850000000000037</c:v>
                </c:pt>
                <c:pt idx="8543">
                  <c:v>0.72800000000000065</c:v>
                </c:pt>
                <c:pt idx="8544">
                  <c:v>0.72750000000000004</c:v>
                </c:pt>
                <c:pt idx="8545">
                  <c:v>0.72700000000000031</c:v>
                </c:pt>
                <c:pt idx="8546">
                  <c:v>0.72650000000000059</c:v>
                </c:pt>
                <c:pt idx="8547">
                  <c:v>0.72599999999999998</c:v>
                </c:pt>
                <c:pt idx="8548">
                  <c:v>0.72550000000000026</c:v>
                </c:pt>
                <c:pt idx="8549">
                  <c:v>0.72500000000000053</c:v>
                </c:pt>
                <c:pt idx="8550">
                  <c:v>0.72450000000000081</c:v>
                </c:pt>
                <c:pt idx="8551">
                  <c:v>0.7240000000000002</c:v>
                </c:pt>
                <c:pt idx="8552">
                  <c:v>0.72350000000000048</c:v>
                </c:pt>
                <c:pt idx="8553">
                  <c:v>0.72300000000000075</c:v>
                </c:pt>
                <c:pt idx="8554">
                  <c:v>0.72250000000000014</c:v>
                </c:pt>
                <c:pt idx="8555">
                  <c:v>0.72200000000000042</c:v>
                </c:pt>
                <c:pt idx="8556">
                  <c:v>0.7215000000000007</c:v>
                </c:pt>
                <c:pt idx="8557">
                  <c:v>0.72100000000000009</c:v>
                </c:pt>
                <c:pt idx="8558">
                  <c:v>0.72050000000000036</c:v>
                </c:pt>
                <c:pt idx="8559">
                  <c:v>0.72000000000000064</c:v>
                </c:pt>
                <c:pt idx="8560">
                  <c:v>0.71950000000000003</c:v>
                </c:pt>
                <c:pt idx="8561">
                  <c:v>0.71900000000000031</c:v>
                </c:pt>
                <c:pt idx="8562">
                  <c:v>0.71850000000000058</c:v>
                </c:pt>
                <c:pt idx="8563">
                  <c:v>0.71799999999999997</c:v>
                </c:pt>
                <c:pt idx="8564">
                  <c:v>0.71750000000000025</c:v>
                </c:pt>
                <c:pt idx="8565">
                  <c:v>0.71700000000000053</c:v>
                </c:pt>
                <c:pt idx="8566">
                  <c:v>0.7165000000000008</c:v>
                </c:pt>
                <c:pt idx="8567">
                  <c:v>0.71600000000000019</c:v>
                </c:pt>
                <c:pt idx="8568">
                  <c:v>0.71550000000000047</c:v>
                </c:pt>
                <c:pt idx="8569">
                  <c:v>0.71500000000000075</c:v>
                </c:pt>
                <c:pt idx="8570">
                  <c:v>0.71450000000000014</c:v>
                </c:pt>
                <c:pt idx="8571">
                  <c:v>0.71400000000000041</c:v>
                </c:pt>
                <c:pt idx="8572">
                  <c:v>0.71350000000000069</c:v>
                </c:pt>
                <c:pt idx="8573">
                  <c:v>0.71300000000000008</c:v>
                </c:pt>
                <c:pt idx="8574">
                  <c:v>0.71250000000000036</c:v>
                </c:pt>
                <c:pt idx="8575">
                  <c:v>0.71200000000000063</c:v>
                </c:pt>
                <c:pt idx="8576">
                  <c:v>0.71150000000000002</c:v>
                </c:pt>
                <c:pt idx="8577">
                  <c:v>0.7110000000000003</c:v>
                </c:pt>
                <c:pt idx="8578">
                  <c:v>0.71050000000000058</c:v>
                </c:pt>
                <c:pt idx="8579">
                  <c:v>0.71</c:v>
                </c:pt>
                <c:pt idx="8580">
                  <c:v>0.70950000000000024</c:v>
                </c:pt>
                <c:pt idx="8581">
                  <c:v>0.70900000000000052</c:v>
                </c:pt>
                <c:pt idx="8582">
                  <c:v>0.7085000000000008</c:v>
                </c:pt>
                <c:pt idx="8583">
                  <c:v>0.70800000000000018</c:v>
                </c:pt>
                <c:pt idx="8584">
                  <c:v>0.70750000000000046</c:v>
                </c:pt>
                <c:pt idx="8585">
                  <c:v>0.70700000000000074</c:v>
                </c:pt>
                <c:pt idx="8586">
                  <c:v>0.70650000000000013</c:v>
                </c:pt>
                <c:pt idx="8587">
                  <c:v>0.70600000000000041</c:v>
                </c:pt>
                <c:pt idx="8588">
                  <c:v>0.70550000000000068</c:v>
                </c:pt>
                <c:pt idx="8589">
                  <c:v>0.70500000000000007</c:v>
                </c:pt>
                <c:pt idx="8590">
                  <c:v>0.70450000000000035</c:v>
                </c:pt>
                <c:pt idx="8591">
                  <c:v>0.70400000000000063</c:v>
                </c:pt>
                <c:pt idx="8592">
                  <c:v>0.70350000000000001</c:v>
                </c:pt>
                <c:pt idx="8593">
                  <c:v>0.70300000000000029</c:v>
                </c:pt>
                <c:pt idx="8594">
                  <c:v>0.70250000000000057</c:v>
                </c:pt>
                <c:pt idx="8595">
                  <c:v>0.70199999999999996</c:v>
                </c:pt>
                <c:pt idx="8596">
                  <c:v>0.70150000000000023</c:v>
                </c:pt>
                <c:pt idx="8597">
                  <c:v>0.70100000000000051</c:v>
                </c:pt>
                <c:pt idx="8598">
                  <c:v>0.70050000000000079</c:v>
                </c:pt>
                <c:pt idx="8599">
                  <c:v>0.70000000000000018</c:v>
                </c:pt>
                <c:pt idx="8600">
                  <c:v>0.69950000000000045</c:v>
                </c:pt>
                <c:pt idx="8601">
                  <c:v>0.69900000000000073</c:v>
                </c:pt>
                <c:pt idx="8602">
                  <c:v>0.69850000000000012</c:v>
                </c:pt>
                <c:pt idx="8603">
                  <c:v>0.6980000000000004</c:v>
                </c:pt>
                <c:pt idx="8604">
                  <c:v>0.69750000000000068</c:v>
                </c:pt>
                <c:pt idx="8605">
                  <c:v>0.69700000000000006</c:v>
                </c:pt>
                <c:pt idx="8606">
                  <c:v>0.69650000000000034</c:v>
                </c:pt>
                <c:pt idx="8607">
                  <c:v>0.69600000000000062</c:v>
                </c:pt>
                <c:pt idx="8608">
                  <c:v>0.69550000000000001</c:v>
                </c:pt>
                <c:pt idx="8609">
                  <c:v>0.69500000000000028</c:v>
                </c:pt>
                <c:pt idx="8610">
                  <c:v>0.69450000000000056</c:v>
                </c:pt>
                <c:pt idx="8611">
                  <c:v>0.69399999999999995</c:v>
                </c:pt>
                <c:pt idx="8612">
                  <c:v>0.69350000000000023</c:v>
                </c:pt>
                <c:pt idx="8613">
                  <c:v>0.6930000000000005</c:v>
                </c:pt>
                <c:pt idx="8614">
                  <c:v>0.69250000000000078</c:v>
                </c:pt>
                <c:pt idx="8615">
                  <c:v>0.69200000000000017</c:v>
                </c:pt>
                <c:pt idx="8616">
                  <c:v>0.69150000000000045</c:v>
                </c:pt>
                <c:pt idx="8617">
                  <c:v>0.69100000000000072</c:v>
                </c:pt>
                <c:pt idx="8618">
                  <c:v>0.69050000000000011</c:v>
                </c:pt>
                <c:pt idx="8619">
                  <c:v>0.69000000000000039</c:v>
                </c:pt>
                <c:pt idx="8620">
                  <c:v>0.68950000000000067</c:v>
                </c:pt>
                <c:pt idx="8621">
                  <c:v>0.68900000000000006</c:v>
                </c:pt>
                <c:pt idx="8622">
                  <c:v>0.68850000000000033</c:v>
                </c:pt>
                <c:pt idx="8623">
                  <c:v>0.68800000000000061</c:v>
                </c:pt>
                <c:pt idx="8624">
                  <c:v>0.6875</c:v>
                </c:pt>
                <c:pt idx="8625">
                  <c:v>0.68700000000000028</c:v>
                </c:pt>
                <c:pt idx="8626">
                  <c:v>0.68650000000000055</c:v>
                </c:pt>
                <c:pt idx="8627">
                  <c:v>0.68599999999999994</c:v>
                </c:pt>
                <c:pt idx="8628">
                  <c:v>0.68550000000000022</c:v>
                </c:pt>
                <c:pt idx="8629">
                  <c:v>0.6850000000000005</c:v>
                </c:pt>
                <c:pt idx="8630">
                  <c:v>0.68450000000000077</c:v>
                </c:pt>
                <c:pt idx="8631">
                  <c:v>0.68400000000000016</c:v>
                </c:pt>
                <c:pt idx="8632">
                  <c:v>0.68350000000000044</c:v>
                </c:pt>
                <c:pt idx="8633">
                  <c:v>0.68300000000000072</c:v>
                </c:pt>
                <c:pt idx="8634">
                  <c:v>0.68250000000000011</c:v>
                </c:pt>
                <c:pt idx="8635">
                  <c:v>0.68200000000000038</c:v>
                </c:pt>
                <c:pt idx="8636">
                  <c:v>0.68150000000000066</c:v>
                </c:pt>
                <c:pt idx="8637">
                  <c:v>0.68100000000000005</c:v>
                </c:pt>
                <c:pt idx="8638">
                  <c:v>0.68050000000000033</c:v>
                </c:pt>
                <c:pt idx="8639">
                  <c:v>0.6800000000000006</c:v>
                </c:pt>
                <c:pt idx="8640">
                  <c:v>0.67949999999999999</c:v>
                </c:pt>
                <c:pt idx="8641">
                  <c:v>0.67900000000000027</c:v>
                </c:pt>
                <c:pt idx="8642">
                  <c:v>0.67850000000000055</c:v>
                </c:pt>
                <c:pt idx="8643">
                  <c:v>0.67799999999999994</c:v>
                </c:pt>
                <c:pt idx="8644">
                  <c:v>0.67750000000000021</c:v>
                </c:pt>
                <c:pt idx="8645">
                  <c:v>0.67700000000000049</c:v>
                </c:pt>
                <c:pt idx="8646">
                  <c:v>0.67650000000000077</c:v>
                </c:pt>
                <c:pt idx="8647">
                  <c:v>0.67600000000000016</c:v>
                </c:pt>
                <c:pt idx="8648">
                  <c:v>0.67550000000000043</c:v>
                </c:pt>
                <c:pt idx="8649">
                  <c:v>0.67500000000000071</c:v>
                </c:pt>
                <c:pt idx="8650">
                  <c:v>0.6745000000000001</c:v>
                </c:pt>
                <c:pt idx="8651">
                  <c:v>0.67400000000000038</c:v>
                </c:pt>
                <c:pt idx="8652">
                  <c:v>0.67350000000000065</c:v>
                </c:pt>
                <c:pt idx="8653">
                  <c:v>0.67300000000000004</c:v>
                </c:pt>
                <c:pt idx="8654">
                  <c:v>0.67250000000000032</c:v>
                </c:pt>
                <c:pt idx="8655">
                  <c:v>0.6720000000000006</c:v>
                </c:pt>
                <c:pt idx="8656">
                  <c:v>0.67149999999999999</c:v>
                </c:pt>
                <c:pt idx="8657">
                  <c:v>0.67100000000000026</c:v>
                </c:pt>
                <c:pt idx="8658">
                  <c:v>0.67050000000000054</c:v>
                </c:pt>
                <c:pt idx="8659">
                  <c:v>0.67000000000000082</c:v>
                </c:pt>
                <c:pt idx="8660">
                  <c:v>0.66950000000000021</c:v>
                </c:pt>
                <c:pt idx="8661">
                  <c:v>0.66900000000000048</c:v>
                </c:pt>
                <c:pt idx="8662">
                  <c:v>0.66850000000000076</c:v>
                </c:pt>
                <c:pt idx="8663">
                  <c:v>0.66800000000000015</c:v>
                </c:pt>
                <c:pt idx="8664">
                  <c:v>0.66750000000000043</c:v>
                </c:pt>
                <c:pt idx="8665">
                  <c:v>0.6670000000000007</c:v>
                </c:pt>
                <c:pt idx="8666">
                  <c:v>0.66650000000000009</c:v>
                </c:pt>
                <c:pt idx="8667">
                  <c:v>0.66600000000000037</c:v>
                </c:pt>
                <c:pt idx="8668">
                  <c:v>0.66550000000000065</c:v>
                </c:pt>
                <c:pt idx="8669">
                  <c:v>0.66500000000000004</c:v>
                </c:pt>
                <c:pt idx="8670">
                  <c:v>0.66450000000000031</c:v>
                </c:pt>
                <c:pt idx="8671">
                  <c:v>0.66400000000000059</c:v>
                </c:pt>
                <c:pt idx="8672">
                  <c:v>0.66349999999999998</c:v>
                </c:pt>
                <c:pt idx="8673">
                  <c:v>0.66300000000000026</c:v>
                </c:pt>
                <c:pt idx="8674">
                  <c:v>0.66250000000000053</c:v>
                </c:pt>
                <c:pt idx="8675">
                  <c:v>0.66200000000000081</c:v>
                </c:pt>
                <c:pt idx="8676">
                  <c:v>0.6615000000000002</c:v>
                </c:pt>
                <c:pt idx="8677">
                  <c:v>0.66100000000000048</c:v>
                </c:pt>
                <c:pt idx="8678">
                  <c:v>0.66050000000000075</c:v>
                </c:pt>
                <c:pt idx="8679">
                  <c:v>0.66000000000000014</c:v>
                </c:pt>
                <c:pt idx="8680">
                  <c:v>0.65950000000000042</c:v>
                </c:pt>
                <c:pt idx="8681">
                  <c:v>0.6590000000000007</c:v>
                </c:pt>
                <c:pt idx="8682">
                  <c:v>0.65850000000000009</c:v>
                </c:pt>
                <c:pt idx="8683">
                  <c:v>0.65800000000000036</c:v>
                </c:pt>
                <c:pt idx="8684">
                  <c:v>0.65750000000000064</c:v>
                </c:pt>
                <c:pt idx="8685">
                  <c:v>0.65700000000000003</c:v>
                </c:pt>
                <c:pt idx="8686">
                  <c:v>0.65650000000000031</c:v>
                </c:pt>
                <c:pt idx="8687">
                  <c:v>0.65600000000000058</c:v>
                </c:pt>
                <c:pt idx="8688">
                  <c:v>0.65549999999999997</c:v>
                </c:pt>
                <c:pt idx="8689">
                  <c:v>0.65500000000000025</c:v>
                </c:pt>
                <c:pt idx="8690">
                  <c:v>0.65450000000000053</c:v>
                </c:pt>
                <c:pt idx="8691">
                  <c:v>0.6540000000000008</c:v>
                </c:pt>
                <c:pt idx="8692">
                  <c:v>0.65350000000000019</c:v>
                </c:pt>
                <c:pt idx="8693">
                  <c:v>0.65300000000000047</c:v>
                </c:pt>
                <c:pt idx="8694">
                  <c:v>0.65250000000000075</c:v>
                </c:pt>
                <c:pt idx="8695">
                  <c:v>0.65200000000000014</c:v>
                </c:pt>
                <c:pt idx="8696">
                  <c:v>0.65150000000000041</c:v>
                </c:pt>
                <c:pt idx="8697">
                  <c:v>0.65100000000000069</c:v>
                </c:pt>
                <c:pt idx="8698">
                  <c:v>0.65050000000000008</c:v>
                </c:pt>
                <c:pt idx="8699">
                  <c:v>0.65000000000000036</c:v>
                </c:pt>
                <c:pt idx="8700">
                  <c:v>0.64950000000000063</c:v>
                </c:pt>
                <c:pt idx="8701">
                  <c:v>0.64900000000000002</c:v>
                </c:pt>
                <c:pt idx="8702">
                  <c:v>0.6485000000000003</c:v>
                </c:pt>
                <c:pt idx="8703">
                  <c:v>0.64800000000000058</c:v>
                </c:pt>
                <c:pt idx="8704">
                  <c:v>0.64749999999999996</c:v>
                </c:pt>
                <c:pt idx="8705">
                  <c:v>0.64700000000000024</c:v>
                </c:pt>
                <c:pt idx="8706">
                  <c:v>0.64650000000000052</c:v>
                </c:pt>
                <c:pt idx="8707">
                  <c:v>0.6460000000000008</c:v>
                </c:pt>
                <c:pt idx="8708">
                  <c:v>0.64550000000000018</c:v>
                </c:pt>
                <c:pt idx="8709">
                  <c:v>0.64500000000000046</c:v>
                </c:pt>
                <c:pt idx="8710">
                  <c:v>0.64450000000000074</c:v>
                </c:pt>
                <c:pt idx="8711">
                  <c:v>0.64400000000000013</c:v>
                </c:pt>
                <c:pt idx="8712">
                  <c:v>0.64350000000000041</c:v>
                </c:pt>
                <c:pt idx="8713">
                  <c:v>0.64300000000000068</c:v>
                </c:pt>
                <c:pt idx="8714">
                  <c:v>0.64250000000000007</c:v>
                </c:pt>
                <c:pt idx="8715">
                  <c:v>0.64200000000000035</c:v>
                </c:pt>
                <c:pt idx="8716">
                  <c:v>0.64150000000000063</c:v>
                </c:pt>
                <c:pt idx="8717">
                  <c:v>0.64100000000000001</c:v>
                </c:pt>
                <c:pt idx="8718">
                  <c:v>0.64050000000000029</c:v>
                </c:pt>
                <c:pt idx="8719">
                  <c:v>0.64000000000000057</c:v>
                </c:pt>
                <c:pt idx="8720">
                  <c:v>0.63949999999999996</c:v>
                </c:pt>
                <c:pt idx="8721">
                  <c:v>0.63900000000000023</c:v>
                </c:pt>
                <c:pt idx="8722">
                  <c:v>0.63850000000000051</c:v>
                </c:pt>
                <c:pt idx="8723">
                  <c:v>0.63800000000000079</c:v>
                </c:pt>
                <c:pt idx="8724">
                  <c:v>0.63750000000000018</c:v>
                </c:pt>
                <c:pt idx="8725">
                  <c:v>0.63700000000000045</c:v>
                </c:pt>
                <c:pt idx="8726">
                  <c:v>0.63650000000000073</c:v>
                </c:pt>
                <c:pt idx="8727">
                  <c:v>0.63600000000000012</c:v>
                </c:pt>
                <c:pt idx="8728">
                  <c:v>0.6355000000000004</c:v>
                </c:pt>
                <c:pt idx="8729">
                  <c:v>0.63500000000000068</c:v>
                </c:pt>
                <c:pt idx="8730">
                  <c:v>0.63450000000000006</c:v>
                </c:pt>
                <c:pt idx="8731">
                  <c:v>0.63400000000000034</c:v>
                </c:pt>
                <c:pt idx="8732">
                  <c:v>0.63350000000000062</c:v>
                </c:pt>
                <c:pt idx="8733">
                  <c:v>0.63300000000000001</c:v>
                </c:pt>
                <c:pt idx="8734">
                  <c:v>0.63250000000000028</c:v>
                </c:pt>
                <c:pt idx="8735">
                  <c:v>0.63200000000000056</c:v>
                </c:pt>
                <c:pt idx="8736">
                  <c:v>0.63149999999999995</c:v>
                </c:pt>
                <c:pt idx="8737">
                  <c:v>0.63100000000000023</c:v>
                </c:pt>
                <c:pt idx="8738">
                  <c:v>0.6305000000000005</c:v>
                </c:pt>
                <c:pt idx="8739">
                  <c:v>0.63000000000000078</c:v>
                </c:pt>
                <c:pt idx="8740">
                  <c:v>0.62950000000000017</c:v>
                </c:pt>
                <c:pt idx="8741">
                  <c:v>0.62900000000000045</c:v>
                </c:pt>
                <c:pt idx="8742">
                  <c:v>0.62850000000000072</c:v>
                </c:pt>
                <c:pt idx="8743">
                  <c:v>0.62800000000000011</c:v>
                </c:pt>
                <c:pt idx="8744">
                  <c:v>0.62750000000000039</c:v>
                </c:pt>
                <c:pt idx="8745">
                  <c:v>0.62700000000000067</c:v>
                </c:pt>
                <c:pt idx="8746">
                  <c:v>0.62650000000000006</c:v>
                </c:pt>
                <c:pt idx="8747">
                  <c:v>0.62600000000000033</c:v>
                </c:pt>
                <c:pt idx="8748">
                  <c:v>0.62550000000000061</c:v>
                </c:pt>
                <c:pt idx="8749">
                  <c:v>0.625</c:v>
                </c:pt>
                <c:pt idx="8750">
                  <c:v>0.62450000000000028</c:v>
                </c:pt>
                <c:pt idx="8751">
                  <c:v>0.62400000000000055</c:v>
                </c:pt>
                <c:pt idx="8752">
                  <c:v>0.62349999999999994</c:v>
                </c:pt>
                <c:pt idx="8753">
                  <c:v>0.62300000000000022</c:v>
                </c:pt>
                <c:pt idx="8754">
                  <c:v>0.6225000000000005</c:v>
                </c:pt>
                <c:pt idx="8755">
                  <c:v>0.62200000000000077</c:v>
                </c:pt>
                <c:pt idx="8756">
                  <c:v>0.62150000000000016</c:v>
                </c:pt>
                <c:pt idx="8757">
                  <c:v>0.62100000000000044</c:v>
                </c:pt>
                <c:pt idx="8758">
                  <c:v>0.62050000000000072</c:v>
                </c:pt>
                <c:pt idx="8759">
                  <c:v>0.62000000000000011</c:v>
                </c:pt>
                <c:pt idx="8760">
                  <c:v>0.61950000000000038</c:v>
                </c:pt>
                <c:pt idx="8761">
                  <c:v>0.61900000000000066</c:v>
                </c:pt>
                <c:pt idx="8762">
                  <c:v>0.61850000000000005</c:v>
                </c:pt>
                <c:pt idx="8763">
                  <c:v>0.61800000000000033</c:v>
                </c:pt>
                <c:pt idx="8764">
                  <c:v>0.6175000000000006</c:v>
                </c:pt>
                <c:pt idx="8765">
                  <c:v>0.61699999999999999</c:v>
                </c:pt>
                <c:pt idx="8766">
                  <c:v>0.61650000000000027</c:v>
                </c:pt>
                <c:pt idx="8767">
                  <c:v>0.61600000000000055</c:v>
                </c:pt>
                <c:pt idx="8768">
                  <c:v>0.61550000000000082</c:v>
                </c:pt>
                <c:pt idx="8769">
                  <c:v>0.61500000000000021</c:v>
                </c:pt>
                <c:pt idx="8770">
                  <c:v>0.61450000000000049</c:v>
                </c:pt>
                <c:pt idx="8771">
                  <c:v>0.61400000000000077</c:v>
                </c:pt>
                <c:pt idx="8772">
                  <c:v>0.61350000000000016</c:v>
                </c:pt>
                <c:pt idx="8773">
                  <c:v>0.61300000000000043</c:v>
                </c:pt>
                <c:pt idx="8774">
                  <c:v>0.61250000000000071</c:v>
                </c:pt>
                <c:pt idx="8775">
                  <c:v>0.6120000000000001</c:v>
                </c:pt>
                <c:pt idx="8776">
                  <c:v>0.61150000000000038</c:v>
                </c:pt>
                <c:pt idx="8777">
                  <c:v>0.61100000000000065</c:v>
                </c:pt>
                <c:pt idx="8778">
                  <c:v>0.61050000000000004</c:v>
                </c:pt>
                <c:pt idx="8779">
                  <c:v>0.61000000000000032</c:v>
                </c:pt>
                <c:pt idx="8780">
                  <c:v>0.6095000000000006</c:v>
                </c:pt>
                <c:pt idx="8781">
                  <c:v>0.60899999999999999</c:v>
                </c:pt>
                <c:pt idx="8782">
                  <c:v>0.60850000000000026</c:v>
                </c:pt>
                <c:pt idx="8783">
                  <c:v>0.60800000000000054</c:v>
                </c:pt>
                <c:pt idx="8784">
                  <c:v>0.60750000000000082</c:v>
                </c:pt>
                <c:pt idx="8785">
                  <c:v>0.60700000000000021</c:v>
                </c:pt>
                <c:pt idx="8786">
                  <c:v>0.60650000000000048</c:v>
                </c:pt>
                <c:pt idx="8787">
                  <c:v>0.60600000000000076</c:v>
                </c:pt>
                <c:pt idx="8788">
                  <c:v>0.60550000000000015</c:v>
                </c:pt>
                <c:pt idx="8789">
                  <c:v>0.60500000000000043</c:v>
                </c:pt>
                <c:pt idx="8790">
                  <c:v>0.6045000000000007</c:v>
                </c:pt>
                <c:pt idx="8791">
                  <c:v>0.60400000000000009</c:v>
                </c:pt>
                <c:pt idx="8792">
                  <c:v>0.60350000000000037</c:v>
                </c:pt>
                <c:pt idx="8793">
                  <c:v>0.60300000000000065</c:v>
                </c:pt>
                <c:pt idx="8794">
                  <c:v>0.60250000000000004</c:v>
                </c:pt>
                <c:pt idx="8795">
                  <c:v>0.60200000000000031</c:v>
                </c:pt>
                <c:pt idx="8796">
                  <c:v>0.60150000000000059</c:v>
                </c:pt>
                <c:pt idx="8797">
                  <c:v>0.60099999999999998</c:v>
                </c:pt>
                <c:pt idx="8798">
                  <c:v>0.60050000000000026</c:v>
                </c:pt>
                <c:pt idx="8799">
                  <c:v>0.60000000000000053</c:v>
                </c:pt>
                <c:pt idx="8800">
                  <c:v>0.59950000000000081</c:v>
                </c:pt>
                <c:pt idx="8801">
                  <c:v>0.5990000000000002</c:v>
                </c:pt>
                <c:pt idx="8802">
                  <c:v>0.59850000000000048</c:v>
                </c:pt>
                <c:pt idx="8803">
                  <c:v>0.59800000000000075</c:v>
                </c:pt>
                <c:pt idx="8804">
                  <c:v>0.59750000000000014</c:v>
                </c:pt>
                <c:pt idx="8805">
                  <c:v>0.59700000000000042</c:v>
                </c:pt>
                <c:pt idx="8806">
                  <c:v>0.5965000000000007</c:v>
                </c:pt>
                <c:pt idx="8807">
                  <c:v>0.59600000000000009</c:v>
                </c:pt>
                <c:pt idx="8808">
                  <c:v>0.59550000000000036</c:v>
                </c:pt>
                <c:pt idx="8809">
                  <c:v>0.59500000000000064</c:v>
                </c:pt>
                <c:pt idx="8810">
                  <c:v>0.59450000000000003</c:v>
                </c:pt>
                <c:pt idx="8811">
                  <c:v>0.59400000000000031</c:v>
                </c:pt>
                <c:pt idx="8812">
                  <c:v>0.59350000000000058</c:v>
                </c:pt>
                <c:pt idx="8813">
                  <c:v>0.59299999999999997</c:v>
                </c:pt>
                <c:pt idx="8814">
                  <c:v>0.59250000000000025</c:v>
                </c:pt>
                <c:pt idx="8815">
                  <c:v>0.59200000000000053</c:v>
                </c:pt>
                <c:pt idx="8816">
                  <c:v>0.5915000000000008</c:v>
                </c:pt>
                <c:pt idx="8817">
                  <c:v>0.59100000000000019</c:v>
                </c:pt>
                <c:pt idx="8818">
                  <c:v>0.59050000000000047</c:v>
                </c:pt>
                <c:pt idx="8819">
                  <c:v>0.59000000000000075</c:v>
                </c:pt>
                <c:pt idx="8820">
                  <c:v>0.58950000000000014</c:v>
                </c:pt>
                <c:pt idx="8821">
                  <c:v>0.58900000000000041</c:v>
                </c:pt>
                <c:pt idx="8822">
                  <c:v>0.58850000000000069</c:v>
                </c:pt>
                <c:pt idx="8823">
                  <c:v>0.58800000000000008</c:v>
                </c:pt>
                <c:pt idx="8824">
                  <c:v>0.58750000000000036</c:v>
                </c:pt>
                <c:pt idx="8825">
                  <c:v>0.58700000000000063</c:v>
                </c:pt>
                <c:pt idx="8826">
                  <c:v>0.58650000000000002</c:v>
                </c:pt>
                <c:pt idx="8827">
                  <c:v>0.5860000000000003</c:v>
                </c:pt>
                <c:pt idx="8828">
                  <c:v>0.58550000000000058</c:v>
                </c:pt>
                <c:pt idx="8829">
                  <c:v>0.58499999999999996</c:v>
                </c:pt>
                <c:pt idx="8830">
                  <c:v>0.58450000000000024</c:v>
                </c:pt>
                <c:pt idx="8831">
                  <c:v>0.58400000000000052</c:v>
                </c:pt>
                <c:pt idx="8832">
                  <c:v>0.5835000000000008</c:v>
                </c:pt>
                <c:pt idx="8833">
                  <c:v>0.58300000000000018</c:v>
                </c:pt>
                <c:pt idx="8834">
                  <c:v>0.58250000000000046</c:v>
                </c:pt>
                <c:pt idx="8835">
                  <c:v>0.58200000000000074</c:v>
                </c:pt>
                <c:pt idx="8836">
                  <c:v>0.58150000000000013</c:v>
                </c:pt>
                <c:pt idx="8837">
                  <c:v>0.58100000000000041</c:v>
                </c:pt>
                <c:pt idx="8838">
                  <c:v>0.58050000000000068</c:v>
                </c:pt>
                <c:pt idx="8839">
                  <c:v>0.58000000000000007</c:v>
                </c:pt>
                <c:pt idx="8840">
                  <c:v>0.57950000000000035</c:v>
                </c:pt>
                <c:pt idx="8841">
                  <c:v>0.57900000000000063</c:v>
                </c:pt>
                <c:pt idx="8842">
                  <c:v>0.57850000000000001</c:v>
                </c:pt>
                <c:pt idx="8843">
                  <c:v>0.57800000000000029</c:v>
                </c:pt>
                <c:pt idx="8844">
                  <c:v>0.57750000000000057</c:v>
                </c:pt>
                <c:pt idx="8845">
                  <c:v>0.57699999999999996</c:v>
                </c:pt>
                <c:pt idx="8846">
                  <c:v>0.57650000000000023</c:v>
                </c:pt>
                <c:pt idx="8847">
                  <c:v>0.57600000000000051</c:v>
                </c:pt>
                <c:pt idx="8848">
                  <c:v>0.57550000000000079</c:v>
                </c:pt>
                <c:pt idx="8849">
                  <c:v>0.57500000000000018</c:v>
                </c:pt>
                <c:pt idx="8850">
                  <c:v>0.57450000000000045</c:v>
                </c:pt>
                <c:pt idx="8851">
                  <c:v>0.57400000000000073</c:v>
                </c:pt>
                <c:pt idx="8852">
                  <c:v>0.57350000000000012</c:v>
                </c:pt>
                <c:pt idx="8853">
                  <c:v>0.5730000000000004</c:v>
                </c:pt>
                <c:pt idx="8854">
                  <c:v>0.57250000000000068</c:v>
                </c:pt>
                <c:pt idx="8855">
                  <c:v>0.57200000000000006</c:v>
                </c:pt>
                <c:pt idx="8856">
                  <c:v>0.57150000000000034</c:v>
                </c:pt>
                <c:pt idx="8857">
                  <c:v>0.57100000000000062</c:v>
                </c:pt>
                <c:pt idx="8858">
                  <c:v>0.57050000000000001</c:v>
                </c:pt>
                <c:pt idx="8859">
                  <c:v>0.57000000000000028</c:v>
                </c:pt>
                <c:pt idx="8860">
                  <c:v>0.56950000000000056</c:v>
                </c:pt>
                <c:pt idx="8861">
                  <c:v>0.56899999999999995</c:v>
                </c:pt>
                <c:pt idx="8862">
                  <c:v>0.56850000000000023</c:v>
                </c:pt>
                <c:pt idx="8863">
                  <c:v>0.5680000000000005</c:v>
                </c:pt>
                <c:pt idx="8864">
                  <c:v>0.56750000000000078</c:v>
                </c:pt>
                <c:pt idx="8865">
                  <c:v>0.56700000000000017</c:v>
                </c:pt>
                <c:pt idx="8866">
                  <c:v>0.56650000000000045</c:v>
                </c:pt>
                <c:pt idx="8867">
                  <c:v>0.56600000000000072</c:v>
                </c:pt>
                <c:pt idx="8868">
                  <c:v>0.56550000000000011</c:v>
                </c:pt>
                <c:pt idx="8869">
                  <c:v>0.56500000000000039</c:v>
                </c:pt>
                <c:pt idx="8870">
                  <c:v>0.56450000000000067</c:v>
                </c:pt>
                <c:pt idx="8871">
                  <c:v>0.56400000000000006</c:v>
                </c:pt>
                <c:pt idx="8872">
                  <c:v>0.56350000000000033</c:v>
                </c:pt>
                <c:pt idx="8873">
                  <c:v>0.56300000000000061</c:v>
                </c:pt>
                <c:pt idx="8874">
                  <c:v>0.5625</c:v>
                </c:pt>
                <c:pt idx="8875">
                  <c:v>0.56200000000000028</c:v>
                </c:pt>
                <c:pt idx="8876">
                  <c:v>0.56150000000000055</c:v>
                </c:pt>
                <c:pt idx="8877">
                  <c:v>0.56100000000000083</c:v>
                </c:pt>
                <c:pt idx="8878">
                  <c:v>0.56050000000000022</c:v>
                </c:pt>
                <c:pt idx="8879">
                  <c:v>0.5600000000000005</c:v>
                </c:pt>
                <c:pt idx="8880">
                  <c:v>0.55950000000000077</c:v>
                </c:pt>
                <c:pt idx="8881">
                  <c:v>0.55900000000000016</c:v>
                </c:pt>
                <c:pt idx="8882">
                  <c:v>0.55850000000000044</c:v>
                </c:pt>
                <c:pt idx="8883">
                  <c:v>0.55800000000000072</c:v>
                </c:pt>
                <c:pt idx="8884">
                  <c:v>0.55750000000000011</c:v>
                </c:pt>
                <c:pt idx="8885">
                  <c:v>0.55700000000000038</c:v>
                </c:pt>
                <c:pt idx="8886">
                  <c:v>0.55650000000000066</c:v>
                </c:pt>
                <c:pt idx="8887">
                  <c:v>0.55600000000000005</c:v>
                </c:pt>
                <c:pt idx="8888">
                  <c:v>0.55550000000000033</c:v>
                </c:pt>
                <c:pt idx="8889">
                  <c:v>0.5550000000000006</c:v>
                </c:pt>
                <c:pt idx="8890">
                  <c:v>0.55449999999999999</c:v>
                </c:pt>
                <c:pt idx="8891">
                  <c:v>0.55400000000000027</c:v>
                </c:pt>
                <c:pt idx="8892">
                  <c:v>0.55350000000000055</c:v>
                </c:pt>
                <c:pt idx="8893">
                  <c:v>0.55300000000000082</c:v>
                </c:pt>
                <c:pt idx="8894">
                  <c:v>0.55250000000000021</c:v>
                </c:pt>
                <c:pt idx="8895">
                  <c:v>0.55200000000000049</c:v>
                </c:pt>
                <c:pt idx="8896">
                  <c:v>0.55150000000000077</c:v>
                </c:pt>
                <c:pt idx="8897">
                  <c:v>0.55100000000000016</c:v>
                </c:pt>
                <c:pt idx="8898">
                  <c:v>0.55050000000000043</c:v>
                </c:pt>
                <c:pt idx="8899">
                  <c:v>0.55000000000000071</c:v>
                </c:pt>
                <c:pt idx="8900">
                  <c:v>0.5495000000000001</c:v>
                </c:pt>
                <c:pt idx="8901">
                  <c:v>0.54900000000000038</c:v>
                </c:pt>
                <c:pt idx="8902">
                  <c:v>0.54850000000000065</c:v>
                </c:pt>
                <c:pt idx="8903">
                  <c:v>0.54800000000000004</c:v>
                </c:pt>
                <c:pt idx="8904">
                  <c:v>0.54750000000000032</c:v>
                </c:pt>
                <c:pt idx="8905">
                  <c:v>0.5470000000000006</c:v>
                </c:pt>
                <c:pt idx="8906">
                  <c:v>0.54649999999999999</c:v>
                </c:pt>
                <c:pt idx="8907">
                  <c:v>0.54600000000000026</c:v>
                </c:pt>
                <c:pt idx="8908">
                  <c:v>0.54550000000000054</c:v>
                </c:pt>
                <c:pt idx="8909">
                  <c:v>0.54500000000000082</c:v>
                </c:pt>
                <c:pt idx="8910">
                  <c:v>0.54450000000000021</c:v>
                </c:pt>
                <c:pt idx="8911">
                  <c:v>0.54400000000000048</c:v>
                </c:pt>
                <c:pt idx="8912">
                  <c:v>0.54350000000000076</c:v>
                </c:pt>
                <c:pt idx="8913">
                  <c:v>0.54300000000000015</c:v>
                </c:pt>
                <c:pt idx="8914">
                  <c:v>0.54250000000000043</c:v>
                </c:pt>
                <c:pt idx="8915">
                  <c:v>0.5420000000000007</c:v>
                </c:pt>
                <c:pt idx="8916">
                  <c:v>0.54150000000000009</c:v>
                </c:pt>
                <c:pt idx="8917">
                  <c:v>0.54100000000000037</c:v>
                </c:pt>
                <c:pt idx="8918">
                  <c:v>0.54050000000000065</c:v>
                </c:pt>
                <c:pt idx="8919">
                  <c:v>0.54</c:v>
                </c:pt>
                <c:pt idx="8920">
                  <c:v>0.53950000000000031</c:v>
                </c:pt>
                <c:pt idx="8921">
                  <c:v>0.53900000000000059</c:v>
                </c:pt>
                <c:pt idx="8922">
                  <c:v>0.53849999999999998</c:v>
                </c:pt>
                <c:pt idx="8923">
                  <c:v>0.53800000000000026</c:v>
                </c:pt>
                <c:pt idx="8924">
                  <c:v>0.53750000000000053</c:v>
                </c:pt>
                <c:pt idx="8925">
                  <c:v>0.53700000000000081</c:v>
                </c:pt>
                <c:pt idx="8926">
                  <c:v>0.5365000000000002</c:v>
                </c:pt>
                <c:pt idx="8927">
                  <c:v>0.53600000000000048</c:v>
                </c:pt>
                <c:pt idx="8928">
                  <c:v>0.53550000000000075</c:v>
                </c:pt>
                <c:pt idx="8929">
                  <c:v>0.53500000000000014</c:v>
                </c:pt>
                <c:pt idx="8930">
                  <c:v>0.53450000000000042</c:v>
                </c:pt>
                <c:pt idx="8931">
                  <c:v>0.5340000000000007</c:v>
                </c:pt>
                <c:pt idx="8932">
                  <c:v>0.53350000000000009</c:v>
                </c:pt>
                <c:pt idx="8933">
                  <c:v>0.53300000000000036</c:v>
                </c:pt>
                <c:pt idx="8934">
                  <c:v>0.53250000000000064</c:v>
                </c:pt>
                <c:pt idx="8935">
                  <c:v>0.53200000000000003</c:v>
                </c:pt>
                <c:pt idx="8936">
                  <c:v>0.53150000000000031</c:v>
                </c:pt>
                <c:pt idx="8937">
                  <c:v>0.53100000000000058</c:v>
                </c:pt>
                <c:pt idx="8938">
                  <c:v>0.53049999999999997</c:v>
                </c:pt>
                <c:pt idx="8939">
                  <c:v>0.53000000000000025</c:v>
                </c:pt>
                <c:pt idx="8940">
                  <c:v>0.52950000000000053</c:v>
                </c:pt>
                <c:pt idx="8941">
                  <c:v>0.5290000000000008</c:v>
                </c:pt>
                <c:pt idx="8942">
                  <c:v>0.52850000000000019</c:v>
                </c:pt>
                <c:pt idx="8943">
                  <c:v>0.52800000000000047</c:v>
                </c:pt>
                <c:pt idx="8944">
                  <c:v>0.52750000000000075</c:v>
                </c:pt>
                <c:pt idx="8945">
                  <c:v>0.52700000000000014</c:v>
                </c:pt>
                <c:pt idx="8946">
                  <c:v>0.52650000000000041</c:v>
                </c:pt>
                <c:pt idx="8947">
                  <c:v>0.52600000000000069</c:v>
                </c:pt>
                <c:pt idx="8948">
                  <c:v>0.52550000000000008</c:v>
                </c:pt>
                <c:pt idx="8949">
                  <c:v>0.52500000000000036</c:v>
                </c:pt>
                <c:pt idx="8950">
                  <c:v>0.52450000000000063</c:v>
                </c:pt>
                <c:pt idx="8951">
                  <c:v>0.52400000000000002</c:v>
                </c:pt>
                <c:pt idx="8952">
                  <c:v>0.5235000000000003</c:v>
                </c:pt>
                <c:pt idx="8953">
                  <c:v>0.52300000000000058</c:v>
                </c:pt>
                <c:pt idx="8954">
                  <c:v>0.52249999999999996</c:v>
                </c:pt>
                <c:pt idx="8955">
                  <c:v>0.52200000000000024</c:v>
                </c:pt>
                <c:pt idx="8956">
                  <c:v>0.52150000000000052</c:v>
                </c:pt>
                <c:pt idx="8957">
                  <c:v>0.5210000000000008</c:v>
                </c:pt>
                <c:pt idx="8958">
                  <c:v>0.52050000000000018</c:v>
                </c:pt>
                <c:pt idx="8959">
                  <c:v>0.52000000000000046</c:v>
                </c:pt>
                <c:pt idx="8960">
                  <c:v>0.51950000000000074</c:v>
                </c:pt>
                <c:pt idx="8961">
                  <c:v>0.51900000000000013</c:v>
                </c:pt>
                <c:pt idx="8962">
                  <c:v>0.51850000000000041</c:v>
                </c:pt>
                <c:pt idx="8963">
                  <c:v>0.51800000000000068</c:v>
                </c:pt>
                <c:pt idx="8964">
                  <c:v>0.51750000000000007</c:v>
                </c:pt>
                <c:pt idx="8965">
                  <c:v>0.51700000000000035</c:v>
                </c:pt>
                <c:pt idx="8966">
                  <c:v>0.51650000000000063</c:v>
                </c:pt>
                <c:pt idx="8967">
                  <c:v>0.51600000000000001</c:v>
                </c:pt>
                <c:pt idx="8968">
                  <c:v>0.51550000000000029</c:v>
                </c:pt>
                <c:pt idx="8969">
                  <c:v>0.51500000000000057</c:v>
                </c:pt>
                <c:pt idx="8970">
                  <c:v>0.51449999999999996</c:v>
                </c:pt>
                <c:pt idx="8971">
                  <c:v>0.51400000000000023</c:v>
                </c:pt>
                <c:pt idx="8972">
                  <c:v>0.51350000000000051</c:v>
                </c:pt>
                <c:pt idx="8973">
                  <c:v>0.51300000000000079</c:v>
                </c:pt>
                <c:pt idx="8974">
                  <c:v>0.51250000000000018</c:v>
                </c:pt>
                <c:pt idx="8975">
                  <c:v>0.51200000000000045</c:v>
                </c:pt>
                <c:pt idx="8976">
                  <c:v>0.51150000000000073</c:v>
                </c:pt>
                <c:pt idx="8977">
                  <c:v>0.51100000000000012</c:v>
                </c:pt>
                <c:pt idx="8978">
                  <c:v>0.5105000000000004</c:v>
                </c:pt>
                <c:pt idx="8979">
                  <c:v>0.51000000000000068</c:v>
                </c:pt>
                <c:pt idx="8980">
                  <c:v>0.50950000000000006</c:v>
                </c:pt>
                <c:pt idx="8981">
                  <c:v>0.50900000000000034</c:v>
                </c:pt>
                <c:pt idx="8982">
                  <c:v>0.50850000000000062</c:v>
                </c:pt>
                <c:pt idx="8983">
                  <c:v>0.50800000000000001</c:v>
                </c:pt>
                <c:pt idx="8984">
                  <c:v>0.50750000000000028</c:v>
                </c:pt>
                <c:pt idx="8985">
                  <c:v>0.50700000000000056</c:v>
                </c:pt>
                <c:pt idx="8986">
                  <c:v>0.50649999999999995</c:v>
                </c:pt>
                <c:pt idx="8987">
                  <c:v>0.50600000000000023</c:v>
                </c:pt>
                <c:pt idx="8988">
                  <c:v>0.5055000000000005</c:v>
                </c:pt>
                <c:pt idx="8989">
                  <c:v>0.50500000000000078</c:v>
                </c:pt>
                <c:pt idx="8990">
                  <c:v>0.50450000000000017</c:v>
                </c:pt>
                <c:pt idx="8991">
                  <c:v>0.50400000000000045</c:v>
                </c:pt>
                <c:pt idx="8992">
                  <c:v>0.50350000000000072</c:v>
                </c:pt>
                <c:pt idx="8993">
                  <c:v>0.50300000000000011</c:v>
                </c:pt>
                <c:pt idx="8994">
                  <c:v>0.50250000000000039</c:v>
                </c:pt>
                <c:pt idx="8995">
                  <c:v>0.50200000000000067</c:v>
                </c:pt>
                <c:pt idx="8996">
                  <c:v>0.50150000000000006</c:v>
                </c:pt>
                <c:pt idx="8997">
                  <c:v>0.50100000000000033</c:v>
                </c:pt>
                <c:pt idx="8998">
                  <c:v>0.50050000000000061</c:v>
                </c:pt>
                <c:pt idx="8999">
                  <c:v>0.5</c:v>
                </c:pt>
                <c:pt idx="9000">
                  <c:v>0.49950000000000028</c:v>
                </c:pt>
                <c:pt idx="9001">
                  <c:v>0.49900000000000055</c:v>
                </c:pt>
                <c:pt idx="9002">
                  <c:v>0.49850000000000083</c:v>
                </c:pt>
                <c:pt idx="9003">
                  <c:v>0.49800000000000022</c:v>
                </c:pt>
                <c:pt idx="9004">
                  <c:v>0.4975000000000005</c:v>
                </c:pt>
                <c:pt idx="9005">
                  <c:v>0.49700000000000077</c:v>
                </c:pt>
                <c:pt idx="9006">
                  <c:v>0.49650000000000016</c:v>
                </c:pt>
                <c:pt idx="9007">
                  <c:v>0.49600000000000044</c:v>
                </c:pt>
                <c:pt idx="9008">
                  <c:v>0.49550000000000072</c:v>
                </c:pt>
                <c:pt idx="9009">
                  <c:v>0.49500000000000011</c:v>
                </c:pt>
                <c:pt idx="9010">
                  <c:v>0.49450000000000038</c:v>
                </c:pt>
                <c:pt idx="9011">
                  <c:v>0.49400000000000066</c:v>
                </c:pt>
                <c:pt idx="9012">
                  <c:v>0.49350000000000005</c:v>
                </c:pt>
                <c:pt idx="9013">
                  <c:v>0.49300000000000033</c:v>
                </c:pt>
                <c:pt idx="9014">
                  <c:v>0.4925000000000006</c:v>
                </c:pt>
                <c:pt idx="9015">
                  <c:v>0.49199999999999999</c:v>
                </c:pt>
                <c:pt idx="9016">
                  <c:v>0.49150000000000027</c:v>
                </c:pt>
                <c:pt idx="9017">
                  <c:v>0.49100000000000055</c:v>
                </c:pt>
                <c:pt idx="9018">
                  <c:v>0.49050000000000082</c:v>
                </c:pt>
                <c:pt idx="9019">
                  <c:v>0.49000000000000021</c:v>
                </c:pt>
                <c:pt idx="9020">
                  <c:v>0.48950000000000049</c:v>
                </c:pt>
                <c:pt idx="9021">
                  <c:v>0.48900000000000077</c:v>
                </c:pt>
                <c:pt idx="9022">
                  <c:v>0.48850000000000016</c:v>
                </c:pt>
                <c:pt idx="9023">
                  <c:v>0.48800000000000043</c:v>
                </c:pt>
                <c:pt idx="9024">
                  <c:v>0.48750000000000071</c:v>
                </c:pt>
                <c:pt idx="9025">
                  <c:v>0.4870000000000001</c:v>
                </c:pt>
                <c:pt idx="9026">
                  <c:v>0.48650000000000038</c:v>
                </c:pt>
                <c:pt idx="9027">
                  <c:v>0.48600000000000065</c:v>
                </c:pt>
                <c:pt idx="9028">
                  <c:v>0.48550000000000004</c:v>
                </c:pt>
                <c:pt idx="9029">
                  <c:v>0.48500000000000032</c:v>
                </c:pt>
                <c:pt idx="9030">
                  <c:v>0.4845000000000006</c:v>
                </c:pt>
                <c:pt idx="9031">
                  <c:v>0.48399999999999999</c:v>
                </c:pt>
                <c:pt idx="9032">
                  <c:v>0.48350000000000026</c:v>
                </c:pt>
                <c:pt idx="9033">
                  <c:v>0.48300000000000054</c:v>
                </c:pt>
                <c:pt idx="9034">
                  <c:v>0.48250000000000082</c:v>
                </c:pt>
                <c:pt idx="9035">
                  <c:v>0.48200000000000021</c:v>
                </c:pt>
                <c:pt idx="9036">
                  <c:v>0.48150000000000048</c:v>
                </c:pt>
                <c:pt idx="9037">
                  <c:v>0.48100000000000076</c:v>
                </c:pt>
                <c:pt idx="9038">
                  <c:v>0.48050000000000015</c:v>
                </c:pt>
                <c:pt idx="9039">
                  <c:v>0.48000000000000043</c:v>
                </c:pt>
                <c:pt idx="9040">
                  <c:v>0.4795000000000007</c:v>
                </c:pt>
                <c:pt idx="9041">
                  <c:v>0.47900000000000009</c:v>
                </c:pt>
                <c:pt idx="9042">
                  <c:v>0.47850000000000037</c:v>
                </c:pt>
                <c:pt idx="9043">
                  <c:v>0.47800000000000065</c:v>
                </c:pt>
                <c:pt idx="9044">
                  <c:v>0.47750000000000004</c:v>
                </c:pt>
                <c:pt idx="9045">
                  <c:v>0.47700000000000031</c:v>
                </c:pt>
                <c:pt idx="9046">
                  <c:v>0.47650000000000059</c:v>
                </c:pt>
                <c:pt idx="9047">
                  <c:v>0.47599999999999998</c:v>
                </c:pt>
                <c:pt idx="9048">
                  <c:v>0.47550000000000026</c:v>
                </c:pt>
                <c:pt idx="9049">
                  <c:v>0.47500000000000053</c:v>
                </c:pt>
                <c:pt idx="9050">
                  <c:v>0.47450000000000081</c:v>
                </c:pt>
                <c:pt idx="9051">
                  <c:v>0.4740000000000002</c:v>
                </c:pt>
                <c:pt idx="9052">
                  <c:v>0.47350000000000048</c:v>
                </c:pt>
                <c:pt idx="9053">
                  <c:v>0.47300000000000075</c:v>
                </c:pt>
                <c:pt idx="9054">
                  <c:v>0.47250000000000014</c:v>
                </c:pt>
                <c:pt idx="9055">
                  <c:v>0.47200000000000042</c:v>
                </c:pt>
                <c:pt idx="9056">
                  <c:v>0.4715000000000007</c:v>
                </c:pt>
                <c:pt idx="9057">
                  <c:v>0.47100000000000009</c:v>
                </c:pt>
                <c:pt idx="9058">
                  <c:v>0.47050000000000036</c:v>
                </c:pt>
                <c:pt idx="9059">
                  <c:v>0.47000000000000064</c:v>
                </c:pt>
                <c:pt idx="9060">
                  <c:v>0.46950000000000003</c:v>
                </c:pt>
                <c:pt idx="9061">
                  <c:v>0.46900000000000031</c:v>
                </c:pt>
                <c:pt idx="9062">
                  <c:v>0.46850000000000058</c:v>
                </c:pt>
                <c:pt idx="9063">
                  <c:v>0.46799999999999997</c:v>
                </c:pt>
                <c:pt idx="9064">
                  <c:v>0.46750000000000025</c:v>
                </c:pt>
                <c:pt idx="9065">
                  <c:v>0.46700000000000053</c:v>
                </c:pt>
                <c:pt idx="9066">
                  <c:v>0.4665000000000008</c:v>
                </c:pt>
                <c:pt idx="9067">
                  <c:v>0.46600000000000019</c:v>
                </c:pt>
                <c:pt idx="9068">
                  <c:v>0.46550000000000047</c:v>
                </c:pt>
                <c:pt idx="9069">
                  <c:v>0.46500000000000075</c:v>
                </c:pt>
                <c:pt idx="9070">
                  <c:v>0.46450000000000014</c:v>
                </c:pt>
                <c:pt idx="9071">
                  <c:v>0.46400000000000041</c:v>
                </c:pt>
                <c:pt idx="9072">
                  <c:v>0.46350000000000069</c:v>
                </c:pt>
                <c:pt idx="9073">
                  <c:v>0.46300000000000008</c:v>
                </c:pt>
                <c:pt idx="9074">
                  <c:v>0.46250000000000036</c:v>
                </c:pt>
                <c:pt idx="9075">
                  <c:v>0.46200000000000063</c:v>
                </c:pt>
                <c:pt idx="9076">
                  <c:v>0.46150000000000002</c:v>
                </c:pt>
                <c:pt idx="9077">
                  <c:v>0.4610000000000003</c:v>
                </c:pt>
                <c:pt idx="9078">
                  <c:v>0.46050000000000058</c:v>
                </c:pt>
                <c:pt idx="9079">
                  <c:v>0.45999999999999996</c:v>
                </c:pt>
                <c:pt idx="9080">
                  <c:v>0.45950000000000024</c:v>
                </c:pt>
                <c:pt idx="9081">
                  <c:v>0.45900000000000052</c:v>
                </c:pt>
                <c:pt idx="9082">
                  <c:v>0.4585000000000008</c:v>
                </c:pt>
                <c:pt idx="9083">
                  <c:v>0.45800000000000018</c:v>
                </c:pt>
                <c:pt idx="9084">
                  <c:v>0.45750000000000046</c:v>
                </c:pt>
                <c:pt idx="9085">
                  <c:v>0.45700000000000074</c:v>
                </c:pt>
                <c:pt idx="9086">
                  <c:v>0.45650000000000013</c:v>
                </c:pt>
                <c:pt idx="9087">
                  <c:v>0.45600000000000041</c:v>
                </c:pt>
                <c:pt idx="9088">
                  <c:v>0.45550000000000068</c:v>
                </c:pt>
                <c:pt idx="9089">
                  <c:v>0.45500000000000007</c:v>
                </c:pt>
                <c:pt idx="9090">
                  <c:v>0.45450000000000035</c:v>
                </c:pt>
                <c:pt idx="9091">
                  <c:v>0.45400000000000063</c:v>
                </c:pt>
                <c:pt idx="9092">
                  <c:v>0.45350000000000001</c:v>
                </c:pt>
                <c:pt idx="9093">
                  <c:v>0.45300000000000029</c:v>
                </c:pt>
                <c:pt idx="9094">
                  <c:v>0.45250000000000057</c:v>
                </c:pt>
                <c:pt idx="9095">
                  <c:v>0.45199999999999996</c:v>
                </c:pt>
                <c:pt idx="9096">
                  <c:v>0.45150000000000023</c:v>
                </c:pt>
                <c:pt idx="9097">
                  <c:v>0.45100000000000051</c:v>
                </c:pt>
                <c:pt idx="9098">
                  <c:v>0.45050000000000079</c:v>
                </c:pt>
                <c:pt idx="9099">
                  <c:v>0.45000000000000018</c:v>
                </c:pt>
                <c:pt idx="9100">
                  <c:v>0.44950000000000045</c:v>
                </c:pt>
                <c:pt idx="9101">
                  <c:v>0.44900000000000073</c:v>
                </c:pt>
                <c:pt idx="9102">
                  <c:v>0.44850000000000012</c:v>
                </c:pt>
                <c:pt idx="9103">
                  <c:v>0.4480000000000004</c:v>
                </c:pt>
                <c:pt idx="9104">
                  <c:v>0.44750000000000068</c:v>
                </c:pt>
                <c:pt idx="9105">
                  <c:v>0.44700000000000006</c:v>
                </c:pt>
                <c:pt idx="9106">
                  <c:v>0.44650000000000034</c:v>
                </c:pt>
                <c:pt idx="9107">
                  <c:v>0.44600000000000062</c:v>
                </c:pt>
                <c:pt idx="9108">
                  <c:v>0.44550000000000001</c:v>
                </c:pt>
                <c:pt idx="9109">
                  <c:v>0.44500000000000028</c:v>
                </c:pt>
                <c:pt idx="9110">
                  <c:v>0.44450000000000056</c:v>
                </c:pt>
                <c:pt idx="9111">
                  <c:v>0.44400000000000084</c:v>
                </c:pt>
                <c:pt idx="9112">
                  <c:v>0.44350000000000023</c:v>
                </c:pt>
                <c:pt idx="9113">
                  <c:v>0.4430000000000005</c:v>
                </c:pt>
                <c:pt idx="9114">
                  <c:v>0.44250000000000078</c:v>
                </c:pt>
                <c:pt idx="9115">
                  <c:v>0.44200000000000017</c:v>
                </c:pt>
                <c:pt idx="9116">
                  <c:v>0.44150000000000045</c:v>
                </c:pt>
                <c:pt idx="9117">
                  <c:v>0.44100000000000072</c:v>
                </c:pt>
                <c:pt idx="9118">
                  <c:v>0.44050000000000011</c:v>
                </c:pt>
                <c:pt idx="9119">
                  <c:v>0.44000000000000039</c:v>
                </c:pt>
                <c:pt idx="9120">
                  <c:v>0.43950000000000067</c:v>
                </c:pt>
                <c:pt idx="9121">
                  <c:v>0.43900000000000006</c:v>
                </c:pt>
                <c:pt idx="9122">
                  <c:v>0.43850000000000033</c:v>
                </c:pt>
                <c:pt idx="9123">
                  <c:v>0.43800000000000061</c:v>
                </c:pt>
                <c:pt idx="9124">
                  <c:v>0.4375</c:v>
                </c:pt>
                <c:pt idx="9125">
                  <c:v>0.43700000000000028</c:v>
                </c:pt>
                <c:pt idx="9126">
                  <c:v>0.43650000000000055</c:v>
                </c:pt>
                <c:pt idx="9127">
                  <c:v>0.43600000000000083</c:v>
                </c:pt>
                <c:pt idx="9128">
                  <c:v>0.43550000000000022</c:v>
                </c:pt>
                <c:pt idx="9129">
                  <c:v>0.4350000000000005</c:v>
                </c:pt>
                <c:pt idx="9130">
                  <c:v>0.43450000000000077</c:v>
                </c:pt>
                <c:pt idx="9131">
                  <c:v>0.43400000000000016</c:v>
                </c:pt>
                <c:pt idx="9132">
                  <c:v>0.43350000000000044</c:v>
                </c:pt>
                <c:pt idx="9133">
                  <c:v>0.43300000000000072</c:v>
                </c:pt>
                <c:pt idx="9134">
                  <c:v>0.43250000000000011</c:v>
                </c:pt>
                <c:pt idx="9135">
                  <c:v>0.43200000000000038</c:v>
                </c:pt>
                <c:pt idx="9136">
                  <c:v>0.43150000000000066</c:v>
                </c:pt>
                <c:pt idx="9137">
                  <c:v>0.43100000000000005</c:v>
                </c:pt>
                <c:pt idx="9138">
                  <c:v>0.43050000000000033</c:v>
                </c:pt>
                <c:pt idx="9139">
                  <c:v>0.4300000000000006</c:v>
                </c:pt>
                <c:pt idx="9140">
                  <c:v>0.42949999999999999</c:v>
                </c:pt>
                <c:pt idx="9141">
                  <c:v>0.42900000000000027</c:v>
                </c:pt>
                <c:pt idx="9142">
                  <c:v>0.42850000000000055</c:v>
                </c:pt>
                <c:pt idx="9143">
                  <c:v>0.42800000000000082</c:v>
                </c:pt>
                <c:pt idx="9144">
                  <c:v>0.42750000000000021</c:v>
                </c:pt>
                <c:pt idx="9145">
                  <c:v>0.42700000000000049</c:v>
                </c:pt>
                <c:pt idx="9146">
                  <c:v>0.42650000000000077</c:v>
                </c:pt>
                <c:pt idx="9147">
                  <c:v>0.42600000000000016</c:v>
                </c:pt>
                <c:pt idx="9148">
                  <c:v>0.42550000000000043</c:v>
                </c:pt>
                <c:pt idx="9149">
                  <c:v>0.42500000000000071</c:v>
                </c:pt>
                <c:pt idx="9150">
                  <c:v>0.4245000000000001</c:v>
                </c:pt>
                <c:pt idx="9151">
                  <c:v>0.42400000000000038</c:v>
                </c:pt>
                <c:pt idx="9152">
                  <c:v>0.42350000000000065</c:v>
                </c:pt>
                <c:pt idx="9153">
                  <c:v>0.42300000000000004</c:v>
                </c:pt>
                <c:pt idx="9154">
                  <c:v>0.42250000000000032</c:v>
                </c:pt>
                <c:pt idx="9155">
                  <c:v>0.4220000000000006</c:v>
                </c:pt>
                <c:pt idx="9156">
                  <c:v>0.42149999999999999</c:v>
                </c:pt>
                <c:pt idx="9157">
                  <c:v>0.42100000000000026</c:v>
                </c:pt>
                <c:pt idx="9158">
                  <c:v>0.42050000000000054</c:v>
                </c:pt>
                <c:pt idx="9159">
                  <c:v>0.42000000000000082</c:v>
                </c:pt>
                <c:pt idx="9160">
                  <c:v>0.41950000000000021</c:v>
                </c:pt>
                <c:pt idx="9161">
                  <c:v>0.41900000000000048</c:v>
                </c:pt>
                <c:pt idx="9162">
                  <c:v>0.41850000000000076</c:v>
                </c:pt>
                <c:pt idx="9163">
                  <c:v>0.41800000000000015</c:v>
                </c:pt>
                <c:pt idx="9164">
                  <c:v>0.41750000000000043</c:v>
                </c:pt>
                <c:pt idx="9165">
                  <c:v>0.4170000000000007</c:v>
                </c:pt>
                <c:pt idx="9166">
                  <c:v>0.41650000000000009</c:v>
                </c:pt>
                <c:pt idx="9167">
                  <c:v>0.41600000000000037</c:v>
                </c:pt>
                <c:pt idx="9168">
                  <c:v>0.41550000000000065</c:v>
                </c:pt>
                <c:pt idx="9169">
                  <c:v>0.41500000000000004</c:v>
                </c:pt>
                <c:pt idx="9170">
                  <c:v>0.41450000000000031</c:v>
                </c:pt>
                <c:pt idx="9171">
                  <c:v>0.41400000000000059</c:v>
                </c:pt>
                <c:pt idx="9172">
                  <c:v>0.41349999999999998</c:v>
                </c:pt>
                <c:pt idx="9173">
                  <c:v>0.41300000000000026</c:v>
                </c:pt>
                <c:pt idx="9174">
                  <c:v>0.41250000000000053</c:v>
                </c:pt>
                <c:pt idx="9175">
                  <c:v>0.41200000000000081</c:v>
                </c:pt>
                <c:pt idx="9176">
                  <c:v>0.4115000000000002</c:v>
                </c:pt>
                <c:pt idx="9177">
                  <c:v>0.41100000000000048</c:v>
                </c:pt>
                <c:pt idx="9178">
                  <c:v>0.41050000000000075</c:v>
                </c:pt>
                <c:pt idx="9179">
                  <c:v>0.41000000000000014</c:v>
                </c:pt>
                <c:pt idx="9180">
                  <c:v>0.40950000000000042</c:v>
                </c:pt>
                <c:pt idx="9181">
                  <c:v>0.4090000000000007</c:v>
                </c:pt>
                <c:pt idx="9182">
                  <c:v>0.40850000000000009</c:v>
                </c:pt>
                <c:pt idx="9183">
                  <c:v>0.40800000000000036</c:v>
                </c:pt>
                <c:pt idx="9184">
                  <c:v>0.40750000000000064</c:v>
                </c:pt>
                <c:pt idx="9185">
                  <c:v>0.40700000000000003</c:v>
                </c:pt>
                <c:pt idx="9186">
                  <c:v>0.40650000000000031</c:v>
                </c:pt>
                <c:pt idx="9187">
                  <c:v>0.40600000000000058</c:v>
                </c:pt>
                <c:pt idx="9188">
                  <c:v>0.40549999999999997</c:v>
                </c:pt>
                <c:pt idx="9189">
                  <c:v>0.40500000000000025</c:v>
                </c:pt>
                <c:pt idx="9190">
                  <c:v>0.40450000000000053</c:v>
                </c:pt>
                <c:pt idx="9191">
                  <c:v>0.4040000000000008</c:v>
                </c:pt>
                <c:pt idx="9192">
                  <c:v>0.40350000000000019</c:v>
                </c:pt>
                <c:pt idx="9193">
                  <c:v>0.40300000000000047</c:v>
                </c:pt>
                <c:pt idx="9194">
                  <c:v>0.40250000000000075</c:v>
                </c:pt>
                <c:pt idx="9195">
                  <c:v>0.40200000000000014</c:v>
                </c:pt>
                <c:pt idx="9196">
                  <c:v>0.40150000000000041</c:v>
                </c:pt>
                <c:pt idx="9197">
                  <c:v>0.40100000000000069</c:v>
                </c:pt>
                <c:pt idx="9198">
                  <c:v>0.40050000000000008</c:v>
                </c:pt>
                <c:pt idx="9199">
                  <c:v>0.40000000000000036</c:v>
                </c:pt>
                <c:pt idx="9200">
                  <c:v>0.39950000000000063</c:v>
                </c:pt>
                <c:pt idx="9201">
                  <c:v>0.39900000000000002</c:v>
                </c:pt>
                <c:pt idx="9202">
                  <c:v>0.3985000000000003</c:v>
                </c:pt>
                <c:pt idx="9203">
                  <c:v>0.39800000000000058</c:v>
                </c:pt>
                <c:pt idx="9204">
                  <c:v>0.39749999999999996</c:v>
                </c:pt>
                <c:pt idx="9205">
                  <c:v>0.39700000000000024</c:v>
                </c:pt>
                <c:pt idx="9206">
                  <c:v>0.39650000000000052</c:v>
                </c:pt>
                <c:pt idx="9207">
                  <c:v>0.3960000000000008</c:v>
                </c:pt>
                <c:pt idx="9208">
                  <c:v>0.39550000000000018</c:v>
                </c:pt>
                <c:pt idx="9209">
                  <c:v>0.39500000000000046</c:v>
                </c:pt>
                <c:pt idx="9210">
                  <c:v>0.39450000000000074</c:v>
                </c:pt>
                <c:pt idx="9211">
                  <c:v>0.39400000000000013</c:v>
                </c:pt>
                <c:pt idx="9212">
                  <c:v>0.39350000000000041</c:v>
                </c:pt>
                <c:pt idx="9213">
                  <c:v>0.39300000000000068</c:v>
                </c:pt>
                <c:pt idx="9214">
                  <c:v>0.39250000000000007</c:v>
                </c:pt>
                <c:pt idx="9215">
                  <c:v>0.39200000000000035</c:v>
                </c:pt>
                <c:pt idx="9216">
                  <c:v>0.39150000000000063</c:v>
                </c:pt>
                <c:pt idx="9217">
                  <c:v>0.39100000000000001</c:v>
                </c:pt>
                <c:pt idx="9218">
                  <c:v>0.39050000000000029</c:v>
                </c:pt>
                <c:pt idx="9219">
                  <c:v>0.39000000000000057</c:v>
                </c:pt>
                <c:pt idx="9220">
                  <c:v>0.38950000000000085</c:v>
                </c:pt>
                <c:pt idx="9221">
                  <c:v>0.38900000000000023</c:v>
                </c:pt>
                <c:pt idx="9222">
                  <c:v>0.38850000000000051</c:v>
                </c:pt>
                <c:pt idx="9223">
                  <c:v>0.38800000000000079</c:v>
                </c:pt>
                <c:pt idx="9224">
                  <c:v>0.38750000000000018</c:v>
                </c:pt>
                <c:pt idx="9225">
                  <c:v>0.38700000000000045</c:v>
                </c:pt>
                <c:pt idx="9226">
                  <c:v>0.38650000000000073</c:v>
                </c:pt>
                <c:pt idx="9227">
                  <c:v>0.38600000000000012</c:v>
                </c:pt>
                <c:pt idx="9228">
                  <c:v>0.3855000000000004</c:v>
                </c:pt>
                <c:pt idx="9229">
                  <c:v>0.38500000000000068</c:v>
                </c:pt>
                <c:pt idx="9230">
                  <c:v>0.38450000000000006</c:v>
                </c:pt>
                <c:pt idx="9231">
                  <c:v>0.38400000000000034</c:v>
                </c:pt>
                <c:pt idx="9232">
                  <c:v>0.38350000000000062</c:v>
                </c:pt>
                <c:pt idx="9233">
                  <c:v>0.38300000000000001</c:v>
                </c:pt>
                <c:pt idx="9234">
                  <c:v>0.38250000000000028</c:v>
                </c:pt>
                <c:pt idx="9235">
                  <c:v>0.38200000000000056</c:v>
                </c:pt>
                <c:pt idx="9236">
                  <c:v>0.38150000000000084</c:v>
                </c:pt>
                <c:pt idx="9237">
                  <c:v>0.38100000000000023</c:v>
                </c:pt>
                <c:pt idx="9238">
                  <c:v>0.3805000000000005</c:v>
                </c:pt>
                <c:pt idx="9239">
                  <c:v>0.38000000000000078</c:v>
                </c:pt>
                <c:pt idx="9240">
                  <c:v>0.37950000000000017</c:v>
                </c:pt>
                <c:pt idx="9241">
                  <c:v>0.37900000000000045</c:v>
                </c:pt>
                <c:pt idx="9242">
                  <c:v>0.37850000000000072</c:v>
                </c:pt>
                <c:pt idx="9243">
                  <c:v>0.37800000000000011</c:v>
                </c:pt>
                <c:pt idx="9244">
                  <c:v>0.37750000000000039</c:v>
                </c:pt>
                <c:pt idx="9245">
                  <c:v>0.37700000000000067</c:v>
                </c:pt>
                <c:pt idx="9246">
                  <c:v>0.37650000000000006</c:v>
                </c:pt>
                <c:pt idx="9247">
                  <c:v>0.37600000000000033</c:v>
                </c:pt>
                <c:pt idx="9248">
                  <c:v>0.37550000000000061</c:v>
                </c:pt>
                <c:pt idx="9249">
                  <c:v>0.375</c:v>
                </c:pt>
                <c:pt idx="9250">
                  <c:v>0.37450000000000028</c:v>
                </c:pt>
                <c:pt idx="9251">
                  <c:v>0.37400000000000055</c:v>
                </c:pt>
                <c:pt idx="9252">
                  <c:v>0.37350000000000083</c:v>
                </c:pt>
                <c:pt idx="9253">
                  <c:v>0.37300000000000022</c:v>
                </c:pt>
                <c:pt idx="9254">
                  <c:v>0.3725000000000005</c:v>
                </c:pt>
                <c:pt idx="9255">
                  <c:v>0.37200000000000077</c:v>
                </c:pt>
                <c:pt idx="9256">
                  <c:v>0.37150000000000016</c:v>
                </c:pt>
                <c:pt idx="9257">
                  <c:v>0.37100000000000044</c:v>
                </c:pt>
                <c:pt idx="9258">
                  <c:v>0.37050000000000072</c:v>
                </c:pt>
                <c:pt idx="9259">
                  <c:v>0.37000000000000011</c:v>
                </c:pt>
                <c:pt idx="9260">
                  <c:v>0.36950000000000038</c:v>
                </c:pt>
                <c:pt idx="9261">
                  <c:v>0.36900000000000066</c:v>
                </c:pt>
                <c:pt idx="9262">
                  <c:v>0.36850000000000005</c:v>
                </c:pt>
                <c:pt idx="9263">
                  <c:v>0.36800000000000033</c:v>
                </c:pt>
                <c:pt idx="9264">
                  <c:v>0.3675000000000006</c:v>
                </c:pt>
                <c:pt idx="9265">
                  <c:v>0.36699999999999999</c:v>
                </c:pt>
                <c:pt idx="9266">
                  <c:v>0.36650000000000027</c:v>
                </c:pt>
                <c:pt idx="9267">
                  <c:v>0.36600000000000055</c:v>
                </c:pt>
                <c:pt idx="9268">
                  <c:v>0.36550000000000082</c:v>
                </c:pt>
                <c:pt idx="9269">
                  <c:v>0.36500000000000021</c:v>
                </c:pt>
                <c:pt idx="9270">
                  <c:v>0.36450000000000049</c:v>
                </c:pt>
                <c:pt idx="9271">
                  <c:v>0.36400000000000077</c:v>
                </c:pt>
                <c:pt idx="9272">
                  <c:v>0.36350000000000016</c:v>
                </c:pt>
                <c:pt idx="9273">
                  <c:v>0.36300000000000043</c:v>
                </c:pt>
                <c:pt idx="9274">
                  <c:v>0.36250000000000071</c:v>
                </c:pt>
                <c:pt idx="9275">
                  <c:v>0.3620000000000001</c:v>
                </c:pt>
                <c:pt idx="9276">
                  <c:v>0.36150000000000038</c:v>
                </c:pt>
                <c:pt idx="9277">
                  <c:v>0.36100000000000065</c:v>
                </c:pt>
                <c:pt idx="9278">
                  <c:v>0.36050000000000004</c:v>
                </c:pt>
                <c:pt idx="9279">
                  <c:v>0.36000000000000032</c:v>
                </c:pt>
                <c:pt idx="9280">
                  <c:v>0.3595000000000006</c:v>
                </c:pt>
                <c:pt idx="9281">
                  <c:v>0.35899999999999999</c:v>
                </c:pt>
                <c:pt idx="9282">
                  <c:v>0.35850000000000026</c:v>
                </c:pt>
                <c:pt idx="9283">
                  <c:v>0.35800000000000054</c:v>
                </c:pt>
                <c:pt idx="9284">
                  <c:v>0.35750000000000082</c:v>
                </c:pt>
                <c:pt idx="9285">
                  <c:v>0.35700000000000021</c:v>
                </c:pt>
                <c:pt idx="9286">
                  <c:v>0.35650000000000048</c:v>
                </c:pt>
                <c:pt idx="9287">
                  <c:v>0.35600000000000076</c:v>
                </c:pt>
                <c:pt idx="9288">
                  <c:v>0.35550000000000015</c:v>
                </c:pt>
                <c:pt idx="9289">
                  <c:v>0.35500000000000043</c:v>
                </c:pt>
                <c:pt idx="9290">
                  <c:v>0.3545000000000007</c:v>
                </c:pt>
                <c:pt idx="9291">
                  <c:v>0.35400000000000009</c:v>
                </c:pt>
                <c:pt idx="9292">
                  <c:v>0.35350000000000037</c:v>
                </c:pt>
                <c:pt idx="9293">
                  <c:v>0.35300000000000065</c:v>
                </c:pt>
                <c:pt idx="9294">
                  <c:v>0.35250000000000004</c:v>
                </c:pt>
                <c:pt idx="9295">
                  <c:v>0.35200000000000031</c:v>
                </c:pt>
                <c:pt idx="9296">
                  <c:v>0.35150000000000059</c:v>
                </c:pt>
                <c:pt idx="9297">
                  <c:v>0.35099999999999998</c:v>
                </c:pt>
                <c:pt idx="9298">
                  <c:v>0.35050000000000026</c:v>
                </c:pt>
                <c:pt idx="9299">
                  <c:v>0.35000000000000053</c:v>
                </c:pt>
                <c:pt idx="9300">
                  <c:v>0.34950000000000081</c:v>
                </c:pt>
                <c:pt idx="9301">
                  <c:v>0.3490000000000002</c:v>
                </c:pt>
                <c:pt idx="9302">
                  <c:v>0.34850000000000048</c:v>
                </c:pt>
                <c:pt idx="9303">
                  <c:v>0.34800000000000075</c:v>
                </c:pt>
                <c:pt idx="9304">
                  <c:v>0.34750000000000014</c:v>
                </c:pt>
                <c:pt idx="9305">
                  <c:v>0.34700000000000042</c:v>
                </c:pt>
                <c:pt idx="9306">
                  <c:v>0.3465000000000007</c:v>
                </c:pt>
                <c:pt idx="9307">
                  <c:v>0.34600000000000009</c:v>
                </c:pt>
                <c:pt idx="9308">
                  <c:v>0.34550000000000036</c:v>
                </c:pt>
                <c:pt idx="9309">
                  <c:v>0.34500000000000064</c:v>
                </c:pt>
                <c:pt idx="9310">
                  <c:v>0.34450000000000003</c:v>
                </c:pt>
                <c:pt idx="9311">
                  <c:v>0.34400000000000031</c:v>
                </c:pt>
                <c:pt idx="9312">
                  <c:v>0.34350000000000058</c:v>
                </c:pt>
                <c:pt idx="9313">
                  <c:v>0.34299999999999997</c:v>
                </c:pt>
                <c:pt idx="9314">
                  <c:v>0.34250000000000025</c:v>
                </c:pt>
                <c:pt idx="9315">
                  <c:v>0.34200000000000053</c:v>
                </c:pt>
                <c:pt idx="9316">
                  <c:v>0.3415000000000008</c:v>
                </c:pt>
                <c:pt idx="9317">
                  <c:v>0.34100000000000019</c:v>
                </c:pt>
                <c:pt idx="9318">
                  <c:v>0.34050000000000047</c:v>
                </c:pt>
                <c:pt idx="9319">
                  <c:v>0.34000000000000075</c:v>
                </c:pt>
                <c:pt idx="9320">
                  <c:v>0.33950000000000014</c:v>
                </c:pt>
                <c:pt idx="9321">
                  <c:v>0.33900000000000041</c:v>
                </c:pt>
                <c:pt idx="9322">
                  <c:v>0.33850000000000069</c:v>
                </c:pt>
                <c:pt idx="9323">
                  <c:v>0.33800000000000008</c:v>
                </c:pt>
                <c:pt idx="9324">
                  <c:v>0.33750000000000036</c:v>
                </c:pt>
                <c:pt idx="9325">
                  <c:v>0.33700000000000063</c:v>
                </c:pt>
                <c:pt idx="9326">
                  <c:v>0.33650000000000002</c:v>
                </c:pt>
                <c:pt idx="9327">
                  <c:v>0.3360000000000003</c:v>
                </c:pt>
                <c:pt idx="9328">
                  <c:v>0.33550000000000058</c:v>
                </c:pt>
                <c:pt idx="9329">
                  <c:v>0.33500000000000085</c:v>
                </c:pt>
                <c:pt idx="9330">
                  <c:v>0.33450000000000024</c:v>
                </c:pt>
                <c:pt idx="9331">
                  <c:v>0.33400000000000052</c:v>
                </c:pt>
                <c:pt idx="9332">
                  <c:v>0.3335000000000008</c:v>
                </c:pt>
                <c:pt idx="9333">
                  <c:v>0.33300000000000018</c:v>
                </c:pt>
                <c:pt idx="9334">
                  <c:v>0.33250000000000046</c:v>
                </c:pt>
                <c:pt idx="9335">
                  <c:v>0.33200000000000074</c:v>
                </c:pt>
                <c:pt idx="9336">
                  <c:v>0.33150000000000013</c:v>
                </c:pt>
                <c:pt idx="9337">
                  <c:v>0.33100000000000041</c:v>
                </c:pt>
                <c:pt idx="9338">
                  <c:v>0.33050000000000068</c:v>
                </c:pt>
                <c:pt idx="9339">
                  <c:v>0.33000000000000007</c:v>
                </c:pt>
                <c:pt idx="9340">
                  <c:v>0.32950000000000035</c:v>
                </c:pt>
                <c:pt idx="9341">
                  <c:v>0.32900000000000063</c:v>
                </c:pt>
                <c:pt idx="9342">
                  <c:v>0.32850000000000001</c:v>
                </c:pt>
                <c:pt idx="9343">
                  <c:v>0.32800000000000029</c:v>
                </c:pt>
                <c:pt idx="9344">
                  <c:v>0.32750000000000057</c:v>
                </c:pt>
                <c:pt idx="9345">
                  <c:v>0.32700000000000085</c:v>
                </c:pt>
                <c:pt idx="9346">
                  <c:v>0.32650000000000023</c:v>
                </c:pt>
                <c:pt idx="9347">
                  <c:v>0.32600000000000051</c:v>
                </c:pt>
                <c:pt idx="9348">
                  <c:v>0.32550000000000079</c:v>
                </c:pt>
                <c:pt idx="9349">
                  <c:v>0.32500000000000018</c:v>
                </c:pt>
                <c:pt idx="9350">
                  <c:v>0.32450000000000045</c:v>
                </c:pt>
                <c:pt idx="9351">
                  <c:v>0.32400000000000073</c:v>
                </c:pt>
                <c:pt idx="9352">
                  <c:v>0.32350000000000012</c:v>
                </c:pt>
                <c:pt idx="9353">
                  <c:v>0.3230000000000004</c:v>
                </c:pt>
                <c:pt idx="9354">
                  <c:v>0.32250000000000068</c:v>
                </c:pt>
                <c:pt idx="9355">
                  <c:v>0.32200000000000006</c:v>
                </c:pt>
                <c:pt idx="9356">
                  <c:v>0.32150000000000034</c:v>
                </c:pt>
                <c:pt idx="9357">
                  <c:v>0.32100000000000062</c:v>
                </c:pt>
                <c:pt idx="9358">
                  <c:v>0.32050000000000001</c:v>
                </c:pt>
                <c:pt idx="9359">
                  <c:v>0.32000000000000028</c:v>
                </c:pt>
                <c:pt idx="9360">
                  <c:v>0.31950000000000056</c:v>
                </c:pt>
                <c:pt idx="9361">
                  <c:v>0.31900000000000084</c:v>
                </c:pt>
                <c:pt idx="9362">
                  <c:v>0.31850000000000023</c:v>
                </c:pt>
                <c:pt idx="9363">
                  <c:v>0.3180000000000005</c:v>
                </c:pt>
                <c:pt idx="9364">
                  <c:v>0.31750000000000078</c:v>
                </c:pt>
                <c:pt idx="9365">
                  <c:v>0.31700000000000017</c:v>
                </c:pt>
                <c:pt idx="9366">
                  <c:v>0.31650000000000045</c:v>
                </c:pt>
                <c:pt idx="9367">
                  <c:v>0.31600000000000072</c:v>
                </c:pt>
                <c:pt idx="9368">
                  <c:v>0.31550000000000011</c:v>
                </c:pt>
                <c:pt idx="9369">
                  <c:v>0.31500000000000039</c:v>
                </c:pt>
                <c:pt idx="9370">
                  <c:v>0.31450000000000067</c:v>
                </c:pt>
                <c:pt idx="9371">
                  <c:v>0.31400000000000006</c:v>
                </c:pt>
                <c:pt idx="9372">
                  <c:v>0.31350000000000033</c:v>
                </c:pt>
                <c:pt idx="9373">
                  <c:v>0.31300000000000061</c:v>
                </c:pt>
                <c:pt idx="9374">
                  <c:v>0.3125</c:v>
                </c:pt>
                <c:pt idx="9375">
                  <c:v>0.31200000000000028</c:v>
                </c:pt>
                <c:pt idx="9376">
                  <c:v>0.31150000000000055</c:v>
                </c:pt>
                <c:pt idx="9377">
                  <c:v>0.31100000000000083</c:v>
                </c:pt>
                <c:pt idx="9378">
                  <c:v>0.31050000000000022</c:v>
                </c:pt>
                <c:pt idx="9379">
                  <c:v>0.3100000000000005</c:v>
                </c:pt>
                <c:pt idx="9380">
                  <c:v>0.30950000000000077</c:v>
                </c:pt>
                <c:pt idx="9381">
                  <c:v>0.30900000000000016</c:v>
                </c:pt>
                <c:pt idx="9382">
                  <c:v>0.30850000000000044</c:v>
                </c:pt>
                <c:pt idx="9383">
                  <c:v>0.30800000000000072</c:v>
                </c:pt>
                <c:pt idx="9384">
                  <c:v>0.30750000000000011</c:v>
                </c:pt>
                <c:pt idx="9385">
                  <c:v>0.30700000000000038</c:v>
                </c:pt>
                <c:pt idx="9386">
                  <c:v>0.30650000000000066</c:v>
                </c:pt>
                <c:pt idx="9387">
                  <c:v>0.30600000000000005</c:v>
                </c:pt>
                <c:pt idx="9388">
                  <c:v>0.30550000000000033</c:v>
                </c:pt>
                <c:pt idx="9389">
                  <c:v>0.3050000000000006</c:v>
                </c:pt>
                <c:pt idx="9390">
                  <c:v>0.30449999999999999</c:v>
                </c:pt>
                <c:pt idx="9391">
                  <c:v>0.30400000000000027</c:v>
                </c:pt>
                <c:pt idx="9392">
                  <c:v>0.30350000000000055</c:v>
                </c:pt>
                <c:pt idx="9393">
                  <c:v>0.30300000000000082</c:v>
                </c:pt>
                <c:pt idx="9394">
                  <c:v>0.30250000000000021</c:v>
                </c:pt>
                <c:pt idx="9395">
                  <c:v>0.30200000000000049</c:v>
                </c:pt>
                <c:pt idx="9396">
                  <c:v>0.30150000000000077</c:v>
                </c:pt>
                <c:pt idx="9397">
                  <c:v>0.30100000000000016</c:v>
                </c:pt>
                <c:pt idx="9398">
                  <c:v>0.30050000000000043</c:v>
                </c:pt>
                <c:pt idx="9399">
                  <c:v>0.30000000000000071</c:v>
                </c:pt>
                <c:pt idx="9400">
                  <c:v>0.2995000000000001</c:v>
                </c:pt>
                <c:pt idx="9401">
                  <c:v>0.29900000000000038</c:v>
                </c:pt>
                <c:pt idx="9402">
                  <c:v>0.29850000000000065</c:v>
                </c:pt>
                <c:pt idx="9403">
                  <c:v>0.29800000000000004</c:v>
                </c:pt>
                <c:pt idx="9404">
                  <c:v>0.29750000000000032</c:v>
                </c:pt>
                <c:pt idx="9405">
                  <c:v>0.2970000000000006</c:v>
                </c:pt>
                <c:pt idx="9406">
                  <c:v>0.29649999999999999</c:v>
                </c:pt>
                <c:pt idx="9407">
                  <c:v>0.29600000000000026</c:v>
                </c:pt>
                <c:pt idx="9408">
                  <c:v>0.29550000000000054</c:v>
                </c:pt>
                <c:pt idx="9409">
                  <c:v>0.29500000000000082</c:v>
                </c:pt>
                <c:pt idx="9410">
                  <c:v>0.29450000000000021</c:v>
                </c:pt>
                <c:pt idx="9411">
                  <c:v>0.29400000000000048</c:v>
                </c:pt>
                <c:pt idx="9412">
                  <c:v>0.29350000000000076</c:v>
                </c:pt>
                <c:pt idx="9413">
                  <c:v>0.29300000000000015</c:v>
                </c:pt>
                <c:pt idx="9414">
                  <c:v>0.29250000000000043</c:v>
                </c:pt>
                <c:pt idx="9415">
                  <c:v>0.2920000000000007</c:v>
                </c:pt>
                <c:pt idx="9416">
                  <c:v>0.29150000000000009</c:v>
                </c:pt>
                <c:pt idx="9417">
                  <c:v>0.29100000000000037</c:v>
                </c:pt>
                <c:pt idx="9418">
                  <c:v>0.29050000000000065</c:v>
                </c:pt>
                <c:pt idx="9419">
                  <c:v>0.29000000000000004</c:v>
                </c:pt>
                <c:pt idx="9420">
                  <c:v>0.28950000000000031</c:v>
                </c:pt>
                <c:pt idx="9421">
                  <c:v>0.28900000000000059</c:v>
                </c:pt>
                <c:pt idx="9422">
                  <c:v>0.28849999999999998</c:v>
                </c:pt>
                <c:pt idx="9423">
                  <c:v>0.28800000000000026</c:v>
                </c:pt>
                <c:pt idx="9424">
                  <c:v>0.28750000000000053</c:v>
                </c:pt>
                <c:pt idx="9425">
                  <c:v>0.28700000000000081</c:v>
                </c:pt>
                <c:pt idx="9426">
                  <c:v>0.2865000000000002</c:v>
                </c:pt>
                <c:pt idx="9427">
                  <c:v>0.28600000000000048</c:v>
                </c:pt>
                <c:pt idx="9428">
                  <c:v>0.28550000000000075</c:v>
                </c:pt>
                <c:pt idx="9429">
                  <c:v>0.28500000000000014</c:v>
                </c:pt>
                <c:pt idx="9430">
                  <c:v>0.28450000000000042</c:v>
                </c:pt>
                <c:pt idx="9431">
                  <c:v>0.2840000000000007</c:v>
                </c:pt>
                <c:pt idx="9432">
                  <c:v>0.28350000000000009</c:v>
                </c:pt>
                <c:pt idx="9433">
                  <c:v>0.28300000000000036</c:v>
                </c:pt>
                <c:pt idx="9434">
                  <c:v>0.28250000000000064</c:v>
                </c:pt>
                <c:pt idx="9435">
                  <c:v>0.28200000000000003</c:v>
                </c:pt>
                <c:pt idx="9436">
                  <c:v>0.28150000000000031</c:v>
                </c:pt>
                <c:pt idx="9437">
                  <c:v>0.28100000000000058</c:v>
                </c:pt>
                <c:pt idx="9438">
                  <c:v>0.28049999999999997</c:v>
                </c:pt>
                <c:pt idx="9439">
                  <c:v>0.28000000000000025</c:v>
                </c:pt>
                <c:pt idx="9440">
                  <c:v>0.27950000000000053</c:v>
                </c:pt>
                <c:pt idx="9441">
                  <c:v>0.2790000000000008</c:v>
                </c:pt>
                <c:pt idx="9442">
                  <c:v>0.27850000000000019</c:v>
                </c:pt>
                <c:pt idx="9443">
                  <c:v>0.27800000000000047</c:v>
                </c:pt>
                <c:pt idx="9444">
                  <c:v>0.27750000000000075</c:v>
                </c:pt>
                <c:pt idx="9445">
                  <c:v>0.27700000000000014</c:v>
                </c:pt>
                <c:pt idx="9446">
                  <c:v>0.27650000000000041</c:v>
                </c:pt>
                <c:pt idx="9447">
                  <c:v>0.27600000000000069</c:v>
                </c:pt>
                <c:pt idx="9448">
                  <c:v>0.27550000000000008</c:v>
                </c:pt>
                <c:pt idx="9449">
                  <c:v>0.27500000000000036</c:v>
                </c:pt>
                <c:pt idx="9450">
                  <c:v>0.27450000000000063</c:v>
                </c:pt>
                <c:pt idx="9451">
                  <c:v>0.27400000000000002</c:v>
                </c:pt>
                <c:pt idx="9452">
                  <c:v>0.2735000000000003</c:v>
                </c:pt>
                <c:pt idx="9453">
                  <c:v>0.27300000000000058</c:v>
                </c:pt>
                <c:pt idx="9454">
                  <c:v>0.27250000000000085</c:v>
                </c:pt>
                <c:pt idx="9455">
                  <c:v>0.27200000000000024</c:v>
                </c:pt>
                <c:pt idx="9456">
                  <c:v>0.27150000000000052</c:v>
                </c:pt>
                <c:pt idx="9457">
                  <c:v>0.2710000000000008</c:v>
                </c:pt>
                <c:pt idx="9458">
                  <c:v>0.27050000000000018</c:v>
                </c:pt>
                <c:pt idx="9459">
                  <c:v>0.27000000000000046</c:v>
                </c:pt>
                <c:pt idx="9460">
                  <c:v>0.26950000000000074</c:v>
                </c:pt>
                <c:pt idx="9461">
                  <c:v>0.26900000000000013</c:v>
                </c:pt>
                <c:pt idx="9462">
                  <c:v>0.26850000000000041</c:v>
                </c:pt>
                <c:pt idx="9463">
                  <c:v>0.26800000000000068</c:v>
                </c:pt>
                <c:pt idx="9464">
                  <c:v>0.26750000000000007</c:v>
                </c:pt>
                <c:pt idx="9465">
                  <c:v>0.26700000000000035</c:v>
                </c:pt>
                <c:pt idx="9466">
                  <c:v>0.26650000000000063</c:v>
                </c:pt>
                <c:pt idx="9467">
                  <c:v>0.26600000000000001</c:v>
                </c:pt>
                <c:pt idx="9468">
                  <c:v>0.26550000000000029</c:v>
                </c:pt>
                <c:pt idx="9469">
                  <c:v>0.26500000000000057</c:v>
                </c:pt>
                <c:pt idx="9470">
                  <c:v>0.26450000000000085</c:v>
                </c:pt>
                <c:pt idx="9471">
                  <c:v>0.26400000000000023</c:v>
                </c:pt>
                <c:pt idx="9472">
                  <c:v>0.26350000000000051</c:v>
                </c:pt>
                <c:pt idx="9473">
                  <c:v>0.26300000000000079</c:v>
                </c:pt>
                <c:pt idx="9474">
                  <c:v>0.26250000000000018</c:v>
                </c:pt>
                <c:pt idx="9475">
                  <c:v>0.26200000000000045</c:v>
                </c:pt>
                <c:pt idx="9476">
                  <c:v>0.26150000000000073</c:v>
                </c:pt>
                <c:pt idx="9477">
                  <c:v>0.26100000000000012</c:v>
                </c:pt>
                <c:pt idx="9478">
                  <c:v>0.2605000000000004</c:v>
                </c:pt>
                <c:pt idx="9479">
                  <c:v>0.26000000000000068</c:v>
                </c:pt>
                <c:pt idx="9480">
                  <c:v>0.25950000000000006</c:v>
                </c:pt>
                <c:pt idx="9481">
                  <c:v>0.25900000000000034</c:v>
                </c:pt>
                <c:pt idx="9482">
                  <c:v>0.25850000000000062</c:v>
                </c:pt>
                <c:pt idx="9483">
                  <c:v>0.25800000000000001</c:v>
                </c:pt>
                <c:pt idx="9484">
                  <c:v>0.25750000000000028</c:v>
                </c:pt>
                <c:pt idx="9485">
                  <c:v>0.25700000000000056</c:v>
                </c:pt>
                <c:pt idx="9486">
                  <c:v>0.25650000000000084</c:v>
                </c:pt>
                <c:pt idx="9487">
                  <c:v>0.25600000000000023</c:v>
                </c:pt>
                <c:pt idx="9488">
                  <c:v>0.2555000000000005</c:v>
                </c:pt>
                <c:pt idx="9489">
                  <c:v>0.25500000000000078</c:v>
                </c:pt>
                <c:pt idx="9490">
                  <c:v>0.25450000000000017</c:v>
                </c:pt>
                <c:pt idx="9491">
                  <c:v>0.25400000000000045</c:v>
                </c:pt>
                <c:pt idx="9492">
                  <c:v>0.25350000000000072</c:v>
                </c:pt>
                <c:pt idx="9493">
                  <c:v>0.25300000000000011</c:v>
                </c:pt>
                <c:pt idx="9494">
                  <c:v>0.25250000000000039</c:v>
                </c:pt>
                <c:pt idx="9495">
                  <c:v>0.25200000000000067</c:v>
                </c:pt>
                <c:pt idx="9496">
                  <c:v>0.25150000000000006</c:v>
                </c:pt>
                <c:pt idx="9497">
                  <c:v>0.25100000000000033</c:v>
                </c:pt>
                <c:pt idx="9498">
                  <c:v>0.25050000000000061</c:v>
                </c:pt>
                <c:pt idx="9499">
                  <c:v>0.25</c:v>
                </c:pt>
                <c:pt idx="9500">
                  <c:v>0.24950000000000028</c:v>
                </c:pt>
                <c:pt idx="9501">
                  <c:v>0.24900000000000055</c:v>
                </c:pt>
                <c:pt idx="9502">
                  <c:v>0.24850000000000083</c:v>
                </c:pt>
                <c:pt idx="9503">
                  <c:v>0.24800000000000022</c:v>
                </c:pt>
                <c:pt idx="9504">
                  <c:v>0.2475000000000005</c:v>
                </c:pt>
                <c:pt idx="9505">
                  <c:v>0.24700000000000077</c:v>
                </c:pt>
                <c:pt idx="9506">
                  <c:v>0.24650000000000016</c:v>
                </c:pt>
                <c:pt idx="9507">
                  <c:v>0.24600000000000044</c:v>
                </c:pt>
                <c:pt idx="9508">
                  <c:v>0.24550000000000072</c:v>
                </c:pt>
                <c:pt idx="9509">
                  <c:v>0.24500000000000011</c:v>
                </c:pt>
                <c:pt idx="9510">
                  <c:v>0.24450000000000038</c:v>
                </c:pt>
                <c:pt idx="9511">
                  <c:v>0.24400000000000066</c:v>
                </c:pt>
                <c:pt idx="9512">
                  <c:v>0.24350000000000005</c:v>
                </c:pt>
                <c:pt idx="9513">
                  <c:v>0.24300000000000033</c:v>
                </c:pt>
                <c:pt idx="9514">
                  <c:v>0.2425000000000006</c:v>
                </c:pt>
                <c:pt idx="9515">
                  <c:v>0.24199999999999999</c:v>
                </c:pt>
                <c:pt idx="9516">
                  <c:v>0.24150000000000027</c:v>
                </c:pt>
                <c:pt idx="9517">
                  <c:v>0.24100000000000055</c:v>
                </c:pt>
                <c:pt idx="9518">
                  <c:v>0.24050000000000082</c:v>
                </c:pt>
                <c:pt idx="9519">
                  <c:v>0.24000000000000021</c:v>
                </c:pt>
                <c:pt idx="9520">
                  <c:v>0.23950000000000049</c:v>
                </c:pt>
                <c:pt idx="9521">
                  <c:v>0.23900000000000077</c:v>
                </c:pt>
                <c:pt idx="9522">
                  <c:v>0.23850000000000016</c:v>
                </c:pt>
                <c:pt idx="9523">
                  <c:v>0.23800000000000043</c:v>
                </c:pt>
                <c:pt idx="9524">
                  <c:v>0.23750000000000071</c:v>
                </c:pt>
                <c:pt idx="9525">
                  <c:v>0.2370000000000001</c:v>
                </c:pt>
                <c:pt idx="9526">
                  <c:v>0.23650000000000038</c:v>
                </c:pt>
                <c:pt idx="9527">
                  <c:v>0.23600000000000065</c:v>
                </c:pt>
                <c:pt idx="9528">
                  <c:v>0.23550000000000004</c:v>
                </c:pt>
                <c:pt idx="9529">
                  <c:v>0.23500000000000032</c:v>
                </c:pt>
                <c:pt idx="9530">
                  <c:v>0.2345000000000006</c:v>
                </c:pt>
                <c:pt idx="9531">
                  <c:v>0.23399999999999999</c:v>
                </c:pt>
                <c:pt idx="9532">
                  <c:v>0.23350000000000026</c:v>
                </c:pt>
                <c:pt idx="9533">
                  <c:v>0.23300000000000054</c:v>
                </c:pt>
                <c:pt idx="9534">
                  <c:v>0.23250000000000082</c:v>
                </c:pt>
                <c:pt idx="9535">
                  <c:v>0.23200000000000021</c:v>
                </c:pt>
                <c:pt idx="9536">
                  <c:v>0.23150000000000048</c:v>
                </c:pt>
                <c:pt idx="9537">
                  <c:v>0.23100000000000076</c:v>
                </c:pt>
                <c:pt idx="9538">
                  <c:v>0.23050000000000015</c:v>
                </c:pt>
                <c:pt idx="9539">
                  <c:v>0.23000000000000043</c:v>
                </c:pt>
                <c:pt idx="9540">
                  <c:v>0.2295000000000007</c:v>
                </c:pt>
                <c:pt idx="9541">
                  <c:v>0.22900000000000009</c:v>
                </c:pt>
                <c:pt idx="9542">
                  <c:v>0.22850000000000037</c:v>
                </c:pt>
                <c:pt idx="9543">
                  <c:v>0.22800000000000065</c:v>
                </c:pt>
                <c:pt idx="9544">
                  <c:v>0.22750000000000004</c:v>
                </c:pt>
                <c:pt idx="9545">
                  <c:v>0.22700000000000031</c:v>
                </c:pt>
                <c:pt idx="9546">
                  <c:v>0.22650000000000059</c:v>
                </c:pt>
                <c:pt idx="9547">
                  <c:v>0.22599999999999998</c:v>
                </c:pt>
                <c:pt idx="9548">
                  <c:v>0.22550000000000026</c:v>
                </c:pt>
                <c:pt idx="9549">
                  <c:v>0.22500000000000053</c:v>
                </c:pt>
                <c:pt idx="9550">
                  <c:v>0.22450000000000081</c:v>
                </c:pt>
                <c:pt idx="9551">
                  <c:v>0.2240000000000002</c:v>
                </c:pt>
                <c:pt idx="9552">
                  <c:v>0.22350000000000048</c:v>
                </c:pt>
                <c:pt idx="9553">
                  <c:v>0.22300000000000075</c:v>
                </c:pt>
                <c:pt idx="9554">
                  <c:v>0.22250000000000014</c:v>
                </c:pt>
                <c:pt idx="9555">
                  <c:v>0.22200000000000042</c:v>
                </c:pt>
                <c:pt idx="9556">
                  <c:v>0.2215000000000007</c:v>
                </c:pt>
                <c:pt idx="9557">
                  <c:v>0.22100000000000009</c:v>
                </c:pt>
                <c:pt idx="9558">
                  <c:v>0.22050000000000036</c:v>
                </c:pt>
                <c:pt idx="9559">
                  <c:v>0.22000000000000064</c:v>
                </c:pt>
                <c:pt idx="9560">
                  <c:v>0.21950000000000003</c:v>
                </c:pt>
                <c:pt idx="9561">
                  <c:v>0.21900000000000031</c:v>
                </c:pt>
                <c:pt idx="9562">
                  <c:v>0.21850000000000058</c:v>
                </c:pt>
                <c:pt idx="9563">
                  <c:v>0.21800000000000086</c:v>
                </c:pt>
                <c:pt idx="9564">
                  <c:v>0.21750000000000025</c:v>
                </c:pt>
                <c:pt idx="9565">
                  <c:v>0.21700000000000053</c:v>
                </c:pt>
                <c:pt idx="9566">
                  <c:v>0.2165000000000008</c:v>
                </c:pt>
                <c:pt idx="9567">
                  <c:v>0.21600000000000019</c:v>
                </c:pt>
                <c:pt idx="9568">
                  <c:v>0.21550000000000047</c:v>
                </c:pt>
                <c:pt idx="9569">
                  <c:v>0.21500000000000075</c:v>
                </c:pt>
                <c:pt idx="9570">
                  <c:v>0.21450000000000014</c:v>
                </c:pt>
                <c:pt idx="9571">
                  <c:v>0.21400000000000041</c:v>
                </c:pt>
                <c:pt idx="9572">
                  <c:v>0.21350000000000069</c:v>
                </c:pt>
                <c:pt idx="9573">
                  <c:v>0.21300000000000008</c:v>
                </c:pt>
                <c:pt idx="9574">
                  <c:v>0.21250000000000036</c:v>
                </c:pt>
                <c:pt idx="9575">
                  <c:v>0.21200000000000063</c:v>
                </c:pt>
                <c:pt idx="9576">
                  <c:v>0.21150000000000002</c:v>
                </c:pt>
                <c:pt idx="9577">
                  <c:v>0.2110000000000003</c:v>
                </c:pt>
                <c:pt idx="9578">
                  <c:v>0.21050000000000058</c:v>
                </c:pt>
                <c:pt idx="9579">
                  <c:v>0.21000000000000085</c:v>
                </c:pt>
                <c:pt idx="9580">
                  <c:v>0.20950000000000024</c:v>
                </c:pt>
                <c:pt idx="9581">
                  <c:v>0.20900000000000052</c:v>
                </c:pt>
                <c:pt idx="9582">
                  <c:v>0.2085000000000008</c:v>
                </c:pt>
                <c:pt idx="9583">
                  <c:v>0.20800000000000018</c:v>
                </c:pt>
                <c:pt idx="9584">
                  <c:v>0.20750000000000046</c:v>
                </c:pt>
                <c:pt idx="9585">
                  <c:v>0.20700000000000074</c:v>
                </c:pt>
                <c:pt idx="9586">
                  <c:v>0.20650000000000013</c:v>
                </c:pt>
                <c:pt idx="9587">
                  <c:v>0.20600000000000041</c:v>
                </c:pt>
                <c:pt idx="9588">
                  <c:v>0.20550000000000068</c:v>
                </c:pt>
                <c:pt idx="9589">
                  <c:v>0.20500000000000007</c:v>
                </c:pt>
                <c:pt idx="9590">
                  <c:v>0.20450000000000035</c:v>
                </c:pt>
                <c:pt idx="9591">
                  <c:v>0.20400000000000063</c:v>
                </c:pt>
                <c:pt idx="9592">
                  <c:v>0.20350000000000001</c:v>
                </c:pt>
                <c:pt idx="9593">
                  <c:v>0.20300000000000029</c:v>
                </c:pt>
                <c:pt idx="9594">
                  <c:v>0.20250000000000057</c:v>
                </c:pt>
                <c:pt idx="9595">
                  <c:v>0.20200000000000085</c:v>
                </c:pt>
                <c:pt idx="9596">
                  <c:v>0.20150000000000023</c:v>
                </c:pt>
                <c:pt idx="9597">
                  <c:v>0.20100000000000051</c:v>
                </c:pt>
                <c:pt idx="9598">
                  <c:v>0.20050000000000079</c:v>
                </c:pt>
                <c:pt idx="9599">
                  <c:v>0.20000000000000018</c:v>
                </c:pt>
                <c:pt idx="9600">
                  <c:v>0.19950000000000045</c:v>
                </c:pt>
                <c:pt idx="9601">
                  <c:v>0.19900000000000073</c:v>
                </c:pt>
                <c:pt idx="9602">
                  <c:v>0.19850000000000012</c:v>
                </c:pt>
                <c:pt idx="9603">
                  <c:v>0.1980000000000004</c:v>
                </c:pt>
                <c:pt idx="9604">
                  <c:v>0.19750000000000068</c:v>
                </c:pt>
                <c:pt idx="9605">
                  <c:v>0.19700000000000006</c:v>
                </c:pt>
                <c:pt idx="9606">
                  <c:v>0.19650000000000034</c:v>
                </c:pt>
                <c:pt idx="9607">
                  <c:v>0.19600000000000062</c:v>
                </c:pt>
                <c:pt idx="9608">
                  <c:v>0.19550000000000001</c:v>
                </c:pt>
                <c:pt idx="9609">
                  <c:v>0.19500000000000028</c:v>
                </c:pt>
                <c:pt idx="9610">
                  <c:v>0.19450000000000056</c:v>
                </c:pt>
                <c:pt idx="9611">
                  <c:v>0.19400000000000084</c:v>
                </c:pt>
                <c:pt idx="9612">
                  <c:v>0.19350000000000023</c:v>
                </c:pt>
                <c:pt idx="9613">
                  <c:v>0.1930000000000005</c:v>
                </c:pt>
                <c:pt idx="9614">
                  <c:v>0.19250000000000078</c:v>
                </c:pt>
                <c:pt idx="9615">
                  <c:v>0.19200000000000017</c:v>
                </c:pt>
                <c:pt idx="9616">
                  <c:v>0.19150000000000045</c:v>
                </c:pt>
                <c:pt idx="9617">
                  <c:v>0.19100000000000072</c:v>
                </c:pt>
                <c:pt idx="9618">
                  <c:v>0.19050000000000011</c:v>
                </c:pt>
                <c:pt idx="9619">
                  <c:v>0.19000000000000039</c:v>
                </c:pt>
                <c:pt idx="9620">
                  <c:v>0.18950000000000067</c:v>
                </c:pt>
                <c:pt idx="9621">
                  <c:v>0.18900000000000006</c:v>
                </c:pt>
                <c:pt idx="9622">
                  <c:v>0.18850000000000033</c:v>
                </c:pt>
                <c:pt idx="9623">
                  <c:v>0.18800000000000061</c:v>
                </c:pt>
                <c:pt idx="9624">
                  <c:v>0.1875</c:v>
                </c:pt>
                <c:pt idx="9625">
                  <c:v>0.18700000000000028</c:v>
                </c:pt>
                <c:pt idx="9626">
                  <c:v>0.18650000000000055</c:v>
                </c:pt>
                <c:pt idx="9627">
                  <c:v>0.18600000000000083</c:v>
                </c:pt>
                <c:pt idx="9628">
                  <c:v>0.18550000000000022</c:v>
                </c:pt>
                <c:pt idx="9629">
                  <c:v>0.1850000000000005</c:v>
                </c:pt>
                <c:pt idx="9630">
                  <c:v>0.18450000000000077</c:v>
                </c:pt>
                <c:pt idx="9631">
                  <c:v>0.18400000000000016</c:v>
                </c:pt>
                <c:pt idx="9632">
                  <c:v>0.18350000000000044</c:v>
                </c:pt>
                <c:pt idx="9633">
                  <c:v>0.18300000000000072</c:v>
                </c:pt>
                <c:pt idx="9634">
                  <c:v>0.18250000000000011</c:v>
                </c:pt>
                <c:pt idx="9635">
                  <c:v>0.18200000000000038</c:v>
                </c:pt>
                <c:pt idx="9636">
                  <c:v>0.18150000000000066</c:v>
                </c:pt>
                <c:pt idx="9637">
                  <c:v>0.18100000000000005</c:v>
                </c:pt>
                <c:pt idx="9638">
                  <c:v>0.18050000000000033</c:v>
                </c:pt>
                <c:pt idx="9639">
                  <c:v>0.1800000000000006</c:v>
                </c:pt>
                <c:pt idx="9640">
                  <c:v>0.17949999999999999</c:v>
                </c:pt>
                <c:pt idx="9641">
                  <c:v>0.17900000000000027</c:v>
                </c:pt>
                <c:pt idx="9642">
                  <c:v>0.17850000000000055</c:v>
                </c:pt>
                <c:pt idx="9643">
                  <c:v>0.17800000000000082</c:v>
                </c:pt>
                <c:pt idx="9644">
                  <c:v>0.17750000000000021</c:v>
                </c:pt>
                <c:pt idx="9645">
                  <c:v>0.17700000000000049</c:v>
                </c:pt>
                <c:pt idx="9646">
                  <c:v>0.17650000000000077</c:v>
                </c:pt>
                <c:pt idx="9647">
                  <c:v>0.17600000000000016</c:v>
                </c:pt>
                <c:pt idx="9648">
                  <c:v>0.17550000000000043</c:v>
                </c:pt>
                <c:pt idx="9649">
                  <c:v>0.17500000000000071</c:v>
                </c:pt>
                <c:pt idx="9650">
                  <c:v>0.1745000000000001</c:v>
                </c:pt>
                <c:pt idx="9651">
                  <c:v>0.17400000000000038</c:v>
                </c:pt>
                <c:pt idx="9652">
                  <c:v>0.17350000000000065</c:v>
                </c:pt>
                <c:pt idx="9653">
                  <c:v>0.17300000000000004</c:v>
                </c:pt>
                <c:pt idx="9654">
                  <c:v>0.17250000000000032</c:v>
                </c:pt>
                <c:pt idx="9655">
                  <c:v>0.1720000000000006</c:v>
                </c:pt>
                <c:pt idx="9656">
                  <c:v>0.17149999999999999</c:v>
                </c:pt>
                <c:pt idx="9657">
                  <c:v>0.17100000000000026</c:v>
                </c:pt>
                <c:pt idx="9658">
                  <c:v>0.17050000000000054</c:v>
                </c:pt>
                <c:pt idx="9659">
                  <c:v>0.17000000000000082</c:v>
                </c:pt>
                <c:pt idx="9660">
                  <c:v>0.16950000000000021</c:v>
                </c:pt>
                <c:pt idx="9661">
                  <c:v>0.16900000000000048</c:v>
                </c:pt>
                <c:pt idx="9662">
                  <c:v>0.16850000000000076</c:v>
                </c:pt>
                <c:pt idx="9663">
                  <c:v>0.16800000000000015</c:v>
                </c:pt>
                <c:pt idx="9664">
                  <c:v>0.16750000000000043</c:v>
                </c:pt>
                <c:pt idx="9665">
                  <c:v>0.1670000000000007</c:v>
                </c:pt>
                <c:pt idx="9666">
                  <c:v>0.16650000000000009</c:v>
                </c:pt>
                <c:pt idx="9667">
                  <c:v>0.16600000000000037</c:v>
                </c:pt>
                <c:pt idx="9668">
                  <c:v>0.16550000000000065</c:v>
                </c:pt>
                <c:pt idx="9669">
                  <c:v>0.16500000000000004</c:v>
                </c:pt>
                <c:pt idx="9670">
                  <c:v>0.16450000000000031</c:v>
                </c:pt>
                <c:pt idx="9671">
                  <c:v>0.16400000000000059</c:v>
                </c:pt>
                <c:pt idx="9672">
                  <c:v>0.16350000000000087</c:v>
                </c:pt>
                <c:pt idx="9673">
                  <c:v>0.16300000000000026</c:v>
                </c:pt>
                <c:pt idx="9674">
                  <c:v>0.16250000000000053</c:v>
                </c:pt>
                <c:pt idx="9675">
                  <c:v>0.16200000000000081</c:v>
                </c:pt>
                <c:pt idx="9676">
                  <c:v>0.1615000000000002</c:v>
                </c:pt>
                <c:pt idx="9677">
                  <c:v>0.16100000000000048</c:v>
                </c:pt>
                <c:pt idx="9678">
                  <c:v>0.16050000000000075</c:v>
                </c:pt>
                <c:pt idx="9679">
                  <c:v>0.16000000000000014</c:v>
                </c:pt>
                <c:pt idx="9680">
                  <c:v>0.15950000000000042</c:v>
                </c:pt>
                <c:pt idx="9681">
                  <c:v>0.1590000000000007</c:v>
                </c:pt>
                <c:pt idx="9682">
                  <c:v>0.15850000000000009</c:v>
                </c:pt>
                <c:pt idx="9683">
                  <c:v>0.15800000000000036</c:v>
                </c:pt>
                <c:pt idx="9684">
                  <c:v>0.15750000000000064</c:v>
                </c:pt>
                <c:pt idx="9685">
                  <c:v>0.15700000000000003</c:v>
                </c:pt>
                <c:pt idx="9686">
                  <c:v>0.15650000000000031</c:v>
                </c:pt>
                <c:pt idx="9687">
                  <c:v>0.15600000000000058</c:v>
                </c:pt>
                <c:pt idx="9688">
                  <c:v>0.15550000000000086</c:v>
                </c:pt>
                <c:pt idx="9689">
                  <c:v>0.15500000000000025</c:v>
                </c:pt>
                <c:pt idx="9690">
                  <c:v>0.15450000000000053</c:v>
                </c:pt>
                <c:pt idx="9691">
                  <c:v>0.1540000000000008</c:v>
                </c:pt>
                <c:pt idx="9692">
                  <c:v>0.15350000000000019</c:v>
                </c:pt>
                <c:pt idx="9693">
                  <c:v>0.15300000000000047</c:v>
                </c:pt>
                <c:pt idx="9694">
                  <c:v>0.15250000000000075</c:v>
                </c:pt>
                <c:pt idx="9695">
                  <c:v>0.15200000000000014</c:v>
                </c:pt>
                <c:pt idx="9696">
                  <c:v>0.15150000000000041</c:v>
                </c:pt>
                <c:pt idx="9697">
                  <c:v>0.15100000000000069</c:v>
                </c:pt>
                <c:pt idx="9698">
                  <c:v>0.15050000000000008</c:v>
                </c:pt>
                <c:pt idx="9699">
                  <c:v>0.15000000000000036</c:v>
                </c:pt>
                <c:pt idx="9700">
                  <c:v>0.14950000000000063</c:v>
                </c:pt>
                <c:pt idx="9701">
                  <c:v>0.14900000000000002</c:v>
                </c:pt>
                <c:pt idx="9702">
                  <c:v>0.1485000000000003</c:v>
                </c:pt>
                <c:pt idx="9703">
                  <c:v>0.14800000000000058</c:v>
                </c:pt>
                <c:pt idx="9704">
                  <c:v>0.14750000000000085</c:v>
                </c:pt>
                <c:pt idx="9705">
                  <c:v>0.14700000000000024</c:v>
                </c:pt>
                <c:pt idx="9706">
                  <c:v>0.14650000000000052</c:v>
                </c:pt>
                <c:pt idx="9707">
                  <c:v>0.1460000000000008</c:v>
                </c:pt>
                <c:pt idx="9708">
                  <c:v>0.14550000000000018</c:v>
                </c:pt>
                <c:pt idx="9709">
                  <c:v>0.14500000000000046</c:v>
                </c:pt>
                <c:pt idx="9710">
                  <c:v>0.14450000000000074</c:v>
                </c:pt>
                <c:pt idx="9711">
                  <c:v>0.14400000000000013</c:v>
                </c:pt>
                <c:pt idx="9712">
                  <c:v>0.14350000000000041</c:v>
                </c:pt>
                <c:pt idx="9713">
                  <c:v>0.14300000000000068</c:v>
                </c:pt>
                <c:pt idx="9714">
                  <c:v>0.14250000000000007</c:v>
                </c:pt>
                <c:pt idx="9715">
                  <c:v>0.14200000000000035</c:v>
                </c:pt>
                <c:pt idx="9716">
                  <c:v>0.14150000000000063</c:v>
                </c:pt>
                <c:pt idx="9717">
                  <c:v>0.14100000000000001</c:v>
                </c:pt>
                <c:pt idx="9718">
                  <c:v>0.14050000000000029</c:v>
                </c:pt>
                <c:pt idx="9719">
                  <c:v>0.14000000000000057</c:v>
                </c:pt>
                <c:pt idx="9720">
                  <c:v>0.13950000000000085</c:v>
                </c:pt>
                <c:pt idx="9721">
                  <c:v>0.13900000000000023</c:v>
                </c:pt>
                <c:pt idx="9722">
                  <c:v>0.13850000000000051</c:v>
                </c:pt>
                <c:pt idx="9723">
                  <c:v>0.13800000000000079</c:v>
                </c:pt>
                <c:pt idx="9724">
                  <c:v>0.13750000000000018</c:v>
                </c:pt>
                <c:pt idx="9725">
                  <c:v>0.13700000000000045</c:v>
                </c:pt>
                <c:pt idx="9726">
                  <c:v>0.13650000000000073</c:v>
                </c:pt>
                <c:pt idx="9727">
                  <c:v>0.13600000000000012</c:v>
                </c:pt>
                <c:pt idx="9728">
                  <c:v>0.1355000000000004</c:v>
                </c:pt>
                <c:pt idx="9729">
                  <c:v>0.13500000000000068</c:v>
                </c:pt>
                <c:pt idx="9730">
                  <c:v>0.13450000000000006</c:v>
                </c:pt>
                <c:pt idx="9731">
                  <c:v>0.13400000000000034</c:v>
                </c:pt>
                <c:pt idx="9732">
                  <c:v>0.13350000000000062</c:v>
                </c:pt>
                <c:pt idx="9733">
                  <c:v>0.13300000000000001</c:v>
                </c:pt>
                <c:pt idx="9734">
                  <c:v>0.13250000000000028</c:v>
                </c:pt>
                <c:pt idx="9735">
                  <c:v>0.13200000000000056</c:v>
                </c:pt>
                <c:pt idx="9736">
                  <c:v>0.13150000000000084</c:v>
                </c:pt>
                <c:pt idx="9737">
                  <c:v>0.13100000000000023</c:v>
                </c:pt>
                <c:pt idx="9738">
                  <c:v>0.1305000000000005</c:v>
                </c:pt>
                <c:pt idx="9739">
                  <c:v>0.13000000000000078</c:v>
                </c:pt>
                <c:pt idx="9740">
                  <c:v>0.12950000000000017</c:v>
                </c:pt>
                <c:pt idx="9741">
                  <c:v>0.12900000000000045</c:v>
                </c:pt>
                <c:pt idx="9742">
                  <c:v>0.12850000000000072</c:v>
                </c:pt>
                <c:pt idx="9743">
                  <c:v>0.12800000000000011</c:v>
                </c:pt>
                <c:pt idx="9744">
                  <c:v>0.12750000000000039</c:v>
                </c:pt>
                <c:pt idx="9745">
                  <c:v>0.12700000000000067</c:v>
                </c:pt>
                <c:pt idx="9746">
                  <c:v>0.12650000000000006</c:v>
                </c:pt>
                <c:pt idx="9747">
                  <c:v>0.12600000000000033</c:v>
                </c:pt>
                <c:pt idx="9748">
                  <c:v>0.12550000000000061</c:v>
                </c:pt>
                <c:pt idx="9749">
                  <c:v>0.125</c:v>
                </c:pt>
                <c:pt idx="9750">
                  <c:v>0.12450000000000028</c:v>
                </c:pt>
                <c:pt idx="9751">
                  <c:v>0.12400000000000055</c:v>
                </c:pt>
                <c:pt idx="9752">
                  <c:v>0.12350000000000083</c:v>
                </c:pt>
                <c:pt idx="9753">
                  <c:v>0.12300000000000022</c:v>
                </c:pt>
                <c:pt idx="9754">
                  <c:v>0.1225000000000005</c:v>
                </c:pt>
                <c:pt idx="9755">
                  <c:v>0.12200000000000077</c:v>
                </c:pt>
                <c:pt idx="9756">
                  <c:v>0.12150000000000016</c:v>
                </c:pt>
                <c:pt idx="9757">
                  <c:v>0.12100000000000044</c:v>
                </c:pt>
                <c:pt idx="9758">
                  <c:v>0.12050000000000072</c:v>
                </c:pt>
                <c:pt idx="9759">
                  <c:v>0.12000000000000011</c:v>
                </c:pt>
                <c:pt idx="9760">
                  <c:v>0.11950000000000038</c:v>
                </c:pt>
                <c:pt idx="9761">
                  <c:v>0.11900000000000066</c:v>
                </c:pt>
                <c:pt idx="9762">
                  <c:v>0.11850000000000005</c:v>
                </c:pt>
                <c:pt idx="9763">
                  <c:v>0.11800000000000033</c:v>
                </c:pt>
                <c:pt idx="9764">
                  <c:v>0.1175000000000006</c:v>
                </c:pt>
                <c:pt idx="9765">
                  <c:v>0.11699999999999999</c:v>
                </c:pt>
                <c:pt idx="9766">
                  <c:v>0.11650000000000027</c:v>
                </c:pt>
                <c:pt idx="9767">
                  <c:v>0.11600000000000055</c:v>
                </c:pt>
                <c:pt idx="9768">
                  <c:v>0.11550000000000082</c:v>
                </c:pt>
                <c:pt idx="9769">
                  <c:v>0.11500000000000021</c:v>
                </c:pt>
                <c:pt idx="9770">
                  <c:v>0.11450000000000049</c:v>
                </c:pt>
                <c:pt idx="9771">
                  <c:v>0.11400000000000077</c:v>
                </c:pt>
                <c:pt idx="9772">
                  <c:v>0.11350000000000016</c:v>
                </c:pt>
                <c:pt idx="9773">
                  <c:v>0.11300000000000043</c:v>
                </c:pt>
                <c:pt idx="9774">
                  <c:v>0.11250000000000071</c:v>
                </c:pt>
                <c:pt idx="9775">
                  <c:v>0.1120000000000001</c:v>
                </c:pt>
                <c:pt idx="9776">
                  <c:v>0.11150000000000038</c:v>
                </c:pt>
                <c:pt idx="9777">
                  <c:v>0.11100000000000065</c:v>
                </c:pt>
                <c:pt idx="9778">
                  <c:v>0.11050000000000004</c:v>
                </c:pt>
                <c:pt idx="9779">
                  <c:v>0.11000000000000032</c:v>
                </c:pt>
                <c:pt idx="9780">
                  <c:v>0.1095000000000006</c:v>
                </c:pt>
                <c:pt idx="9781">
                  <c:v>0.10899999999999999</c:v>
                </c:pt>
                <c:pt idx="9782">
                  <c:v>0.10850000000000026</c:v>
                </c:pt>
                <c:pt idx="9783">
                  <c:v>0.10800000000000054</c:v>
                </c:pt>
                <c:pt idx="9784">
                  <c:v>0.10750000000000082</c:v>
                </c:pt>
                <c:pt idx="9785">
                  <c:v>0.10700000000000021</c:v>
                </c:pt>
                <c:pt idx="9786">
                  <c:v>0.10650000000000048</c:v>
                </c:pt>
                <c:pt idx="9787">
                  <c:v>0.10600000000000076</c:v>
                </c:pt>
                <c:pt idx="9788">
                  <c:v>0.10550000000000015</c:v>
                </c:pt>
                <c:pt idx="9789">
                  <c:v>0.10500000000000043</c:v>
                </c:pt>
                <c:pt idx="9790">
                  <c:v>0.1045000000000007</c:v>
                </c:pt>
                <c:pt idx="9791">
                  <c:v>0.10400000000000009</c:v>
                </c:pt>
                <c:pt idx="9792">
                  <c:v>0.10350000000000037</c:v>
                </c:pt>
                <c:pt idx="9793">
                  <c:v>0.10300000000000065</c:v>
                </c:pt>
                <c:pt idx="9794">
                  <c:v>0.10250000000000004</c:v>
                </c:pt>
                <c:pt idx="9795">
                  <c:v>0.10200000000000031</c:v>
                </c:pt>
                <c:pt idx="9796">
                  <c:v>0.10150000000000059</c:v>
                </c:pt>
                <c:pt idx="9797">
                  <c:v>0.10100000000000087</c:v>
                </c:pt>
                <c:pt idx="9798">
                  <c:v>0.10050000000000026</c:v>
                </c:pt>
                <c:pt idx="9799">
                  <c:v>0.10000000000000053</c:v>
                </c:pt>
                <c:pt idx="9800">
                  <c:v>9.950000000000081E-2</c:v>
                </c:pt>
                <c:pt idx="9801">
                  <c:v>9.9000000000000199E-2</c:v>
                </c:pt>
                <c:pt idx="9802">
                  <c:v>9.8500000000000476E-2</c:v>
                </c:pt>
                <c:pt idx="9803">
                  <c:v>9.8000000000000753E-2</c:v>
                </c:pt>
                <c:pt idx="9804">
                  <c:v>9.7500000000000142E-2</c:v>
                </c:pt>
                <c:pt idx="9805">
                  <c:v>9.7000000000000419E-2</c:v>
                </c:pt>
                <c:pt idx="9806">
                  <c:v>9.6500000000000696E-2</c:v>
                </c:pt>
                <c:pt idx="9807">
                  <c:v>9.6000000000000085E-2</c:v>
                </c:pt>
                <c:pt idx="9808">
                  <c:v>9.5500000000000362E-2</c:v>
                </c:pt>
                <c:pt idx="9809">
                  <c:v>9.5000000000000639E-2</c:v>
                </c:pt>
                <c:pt idx="9810">
                  <c:v>9.4500000000000028E-2</c:v>
                </c:pt>
                <c:pt idx="9811">
                  <c:v>9.4000000000000306E-2</c:v>
                </c:pt>
                <c:pt idx="9812">
                  <c:v>9.3500000000000583E-2</c:v>
                </c:pt>
                <c:pt idx="9813">
                  <c:v>9.300000000000086E-2</c:v>
                </c:pt>
                <c:pt idx="9814">
                  <c:v>9.2500000000000249E-2</c:v>
                </c:pt>
                <c:pt idx="9815">
                  <c:v>9.2000000000000526E-2</c:v>
                </c:pt>
                <c:pt idx="9816">
                  <c:v>9.1500000000000803E-2</c:v>
                </c:pt>
                <c:pt idx="9817">
                  <c:v>9.1000000000000192E-2</c:v>
                </c:pt>
                <c:pt idx="9818">
                  <c:v>9.0500000000000469E-2</c:v>
                </c:pt>
                <c:pt idx="9819">
                  <c:v>9.0000000000000746E-2</c:v>
                </c:pt>
                <c:pt idx="9820">
                  <c:v>8.9500000000000135E-2</c:v>
                </c:pt>
                <c:pt idx="9821">
                  <c:v>8.9000000000000412E-2</c:v>
                </c:pt>
                <c:pt idx="9822">
                  <c:v>8.8500000000000689E-2</c:v>
                </c:pt>
                <c:pt idx="9823">
                  <c:v>8.8000000000000078E-2</c:v>
                </c:pt>
                <c:pt idx="9824">
                  <c:v>8.7500000000000355E-2</c:v>
                </c:pt>
                <c:pt idx="9825">
                  <c:v>8.7000000000000632E-2</c:v>
                </c:pt>
                <c:pt idx="9826">
                  <c:v>8.6500000000000021E-2</c:v>
                </c:pt>
                <c:pt idx="9827">
                  <c:v>8.6000000000000298E-2</c:v>
                </c:pt>
                <c:pt idx="9828">
                  <c:v>8.5500000000000576E-2</c:v>
                </c:pt>
                <c:pt idx="9829">
                  <c:v>8.5000000000000853E-2</c:v>
                </c:pt>
                <c:pt idx="9830">
                  <c:v>8.4500000000000242E-2</c:v>
                </c:pt>
                <c:pt idx="9831">
                  <c:v>8.4000000000000519E-2</c:v>
                </c:pt>
                <c:pt idx="9832">
                  <c:v>8.3500000000000796E-2</c:v>
                </c:pt>
                <c:pt idx="9833">
                  <c:v>8.3000000000000185E-2</c:v>
                </c:pt>
                <c:pt idx="9834">
                  <c:v>8.2500000000000462E-2</c:v>
                </c:pt>
                <c:pt idx="9835">
                  <c:v>8.2000000000000739E-2</c:v>
                </c:pt>
                <c:pt idx="9836">
                  <c:v>8.1500000000000128E-2</c:v>
                </c:pt>
                <c:pt idx="9837">
                  <c:v>8.1000000000000405E-2</c:v>
                </c:pt>
                <c:pt idx="9838">
                  <c:v>8.0500000000000682E-2</c:v>
                </c:pt>
                <c:pt idx="9839">
                  <c:v>8.0000000000000071E-2</c:v>
                </c:pt>
                <c:pt idx="9840">
                  <c:v>7.9500000000000348E-2</c:v>
                </c:pt>
                <c:pt idx="9841">
                  <c:v>7.9000000000000625E-2</c:v>
                </c:pt>
                <c:pt idx="9842">
                  <c:v>7.8500000000000014E-2</c:v>
                </c:pt>
                <c:pt idx="9843">
                  <c:v>7.8000000000000291E-2</c:v>
                </c:pt>
                <c:pt idx="9844">
                  <c:v>7.7500000000000568E-2</c:v>
                </c:pt>
                <c:pt idx="9845">
                  <c:v>7.7000000000000846E-2</c:v>
                </c:pt>
                <c:pt idx="9846">
                  <c:v>7.6500000000000234E-2</c:v>
                </c:pt>
                <c:pt idx="9847">
                  <c:v>7.6000000000000512E-2</c:v>
                </c:pt>
                <c:pt idx="9848">
                  <c:v>7.5500000000000789E-2</c:v>
                </c:pt>
                <c:pt idx="9849">
                  <c:v>7.5000000000000178E-2</c:v>
                </c:pt>
                <c:pt idx="9850">
                  <c:v>7.4500000000000455E-2</c:v>
                </c:pt>
                <c:pt idx="9851">
                  <c:v>7.4000000000000732E-2</c:v>
                </c:pt>
                <c:pt idx="9852">
                  <c:v>7.3500000000000121E-2</c:v>
                </c:pt>
                <c:pt idx="9853">
                  <c:v>7.3000000000000398E-2</c:v>
                </c:pt>
                <c:pt idx="9854">
                  <c:v>7.2500000000000675E-2</c:v>
                </c:pt>
                <c:pt idx="9855">
                  <c:v>7.2000000000000064E-2</c:v>
                </c:pt>
                <c:pt idx="9856">
                  <c:v>7.1500000000000341E-2</c:v>
                </c:pt>
                <c:pt idx="9857">
                  <c:v>7.1000000000000618E-2</c:v>
                </c:pt>
                <c:pt idx="9858">
                  <c:v>7.0500000000000007E-2</c:v>
                </c:pt>
                <c:pt idx="9859">
                  <c:v>7.0000000000000284E-2</c:v>
                </c:pt>
                <c:pt idx="9860">
                  <c:v>6.9500000000000561E-2</c:v>
                </c:pt>
                <c:pt idx="9861">
                  <c:v>6.9000000000000838E-2</c:v>
                </c:pt>
                <c:pt idx="9862">
                  <c:v>6.8500000000000227E-2</c:v>
                </c:pt>
                <c:pt idx="9863">
                  <c:v>6.8000000000000504E-2</c:v>
                </c:pt>
                <c:pt idx="9864">
                  <c:v>6.7500000000000782E-2</c:v>
                </c:pt>
                <c:pt idx="9865">
                  <c:v>6.7000000000000171E-2</c:v>
                </c:pt>
                <c:pt idx="9866">
                  <c:v>6.6500000000000448E-2</c:v>
                </c:pt>
                <c:pt idx="9867">
                  <c:v>6.6000000000000725E-2</c:v>
                </c:pt>
                <c:pt idx="9868">
                  <c:v>6.5500000000000114E-2</c:v>
                </c:pt>
                <c:pt idx="9869">
                  <c:v>6.5000000000000391E-2</c:v>
                </c:pt>
                <c:pt idx="9870">
                  <c:v>6.4500000000000668E-2</c:v>
                </c:pt>
                <c:pt idx="9871">
                  <c:v>6.4000000000000057E-2</c:v>
                </c:pt>
                <c:pt idx="9872">
                  <c:v>6.3500000000000334E-2</c:v>
                </c:pt>
                <c:pt idx="9873">
                  <c:v>6.3000000000000611E-2</c:v>
                </c:pt>
                <c:pt idx="9874">
                  <c:v>6.25E-2</c:v>
                </c:pt>
                <c:pt idx="9875">
                  <c:v>6.2000000000000277E-2</c:v>
                </c:pt>
                <c:pt idx="9876">
                  <c:v>6.1500000000000554E-2</c:v>
                </c:pt>
                <c:pt idx="9877">
                  <c:v>6.1000000000000831E-2</c:v>
                </c:pt>
                <c:pt idx="9878">
                  <c:v>6.050000000000022E-2</c:v>
                </c:pt>
                <c:pt idx="9879">
                  <c:v>6.0000000000000497E-2</c:v>
                </c:pt>
                <c:pt idx="9880">
                  <c:v>5.9500000000000774E-2</c:v>
                </c:pt>
                <c:pt idx="9881">
                  <c:v>5.9000000000000163E-2</c:v>
                </c:pt>
                <c:pt idx="9882">
                  <c:v>5.8500000000000441E-2</c:v>
                </c:pt>
                <c:pt idx="9883">
                  <c:v>5.8000000000000718E-2</c:v>
                </c:pt>
                <c:pt idx="9884">
                  <c:v>5.7500000000000107E-2</c:v>
                </c:pt>
                <c:pt idx="9885">
                  <c:v>5.7000000000000384E-2</c:v>
                </c:pt>
                <c:pt idx="9886">
                  <c:v>5.6500000000000661E-2</c:v>
                </c:pt>
                <c:pt idx="9887">
                  <c:v>5.600000000000005E-2</c:v>
                </c:pt>
                <c:pt idx="9888">
                  <c:v>5.5500000000000327E-2</c:v>
                </c:pt>
                <c:pt idx="9889">
                  <c:v>5.5000000000000604E-2</c:v>
                </c:pt>
                <c:pt idx="9890">
                  <c:v>5.4499999999999993E-2</c:v>
                </c:pt>
                <c:pt idx="9891">
                  <c:v>5.400000000000027E-2</c:v>
                </c:pt>
                <c:pt idx="9892">
                  <c:v>5.3500000000000547E-2</c:v>
                </c:pt>
                <c:pt idx="9893">
                  <c:v>5.3000000000000824E-2</c:v>
                </c:pt>
                <c:pt idx="9894">
                  <c:v>5.2500000000000213E-2</c:v>
                </c:pt>
                <c:pt idx="9895">
                  <c:v>5.200000000000049E-2</c:v>
                </c:pt>
                <c:pt idx="9896">
                  <c:v>5.1500000000000767E-2</c:v>
                </c:pt>
                <c:pt idx="9897">
                  <c:v>5.1000000000000156E-2</c:v>
                </c:pt>
                <c:pt idx="9898">
                  <c:v>5.0500000000000433E-2</c:v>
                </c:pt>
                <c:pt idx="9899">
                  <c:v>5.0000000000000711E-2</c:v>
                </c:pt>
                <c:pt idx="9900">
                  <c:v>4.9500000000000099E-2</c:v>
                </c:pt>
                <c:pt idx="9901">
                  <c:v>4.9000000000000377E-2</c:v>
                </c:pt>
                <c:pt idx="9902">
                  <c:v>4.8500000000000654E-2</c:v>
                </c:pt>
                <c:pt idx="9903">
                  <c:v>4.8000000000000043E-2</c:v>
                </c:pt>
                <c:pt idx="9904">
                  <c:v>4.750000000000032E-2</c:v>
                </c:pt>
                <c:pt idx="9905">
                  <c:v>4.7000000000000597E-2</c:v>
                </c:pt>
                <c:pt idx="9906">
                  <c:v>4.6500000000000874E-2</c:v>
                </c:pt>
                <c:pt idx="9907">
                  <c:v>4.6000000000000263E-2</c:v>
                </c:pt>
                <c:pt idx="9908">
                  <c:v>4.550000000000054E-2</c:v>
                </c:pt>
                <c:pt idx="9909">
                  <c:v>4.5000000000000817E-2</c:v>
                </c:pt>
                <c:pt idx="9910">
                  <c:v>4.4500000000000206E-2</c:v>
                </c:pt>
                <c:pt idx="9911">
                  <c:v>4.4000000000000483E-2</c:v>
                </c:pt>
                <c:pt idx="9912">
                  <c:v>4.350000000000076E-2</c:v>
                </c:pt>
                <c:pt idx="9913">
                  <c:v>4.3000000000000149E-2</c:v>
                </c:pt>
                <c:pt idx="9914">
                  <c:v>4.2500000000000426E-2</c:v>
                </c:pt>
                <c:pt idx="9915">
                  <c:v>4.2000000000000703E-2</c:v>
                </c:pt>
                <c:pt idx="9916">
                  <c:v>4.1500000000000092E-2</c:v>
                </c:pt>
                <c:pt idx="9917">
                  <c:v>4.1000000000000369E-2</c:v>
                </c:pt>
                <c:pt idx="9918">
                  <c:v>4.0500000000000647E-2</c:v>
                </c:pt>
                <c:pt idx="9919">
                  <c:v>4.0000000000000036E-2</c:v>
                </c:pt>
                <c:pt idx="9920">
                  <c:v>3.9500000000000313E-2</c:v>
                </c:pt>
                <c:pt idx="9921">
                  <c:v>3.900000000000059E-2</c:v>
                </c:pt>
                <c:pt idx="9922">
                  <c:v>3.8500000000000867E-2</c:v>
                </c:pt>
                <c:pt idx="9923">
                  <c:v>3.8000000000000256E-2</c:v>
                </c:pt>
                <c:pt idx="9924">
                  <c:v>3.7500000000000533E-2</c:v>
                </c:pt>
                <c:pt idx="9925">
                  <c:v>3.700000000000081E-2</c:v>
                </c:pt>
                <c:pt idx="9926">
                  <c:v>3.6500000000000199E-2</c:v>
                </c:pt>
                <c:pt idx="9927">
                  <c:v>3.6000000000000476E-2</c:v>
                </c:pt>
                <c:pt idx="9928">
                  <c:v>3.5500000000000753E-2</c:v>
                </c:pt>
                <c:pt idx="9929">
                  <c:v>3.5000000000000142E-2</c:v>
                </c:pt>
                <c:pt idx="9930">
                  <c:v>3.4500000000000419E-2</c:v>
                </c:pt>
                <c:pt idx="9931">
                  <c:v>3.4000000000000696E-2</c:v>
                </c:pt>
                <c:pt idx="9932">
                  <c:v>3.3500000000000085E-2</c:v>
                </c:pt>
                <c:pt idx="9933">
                  <c:v>3.3000000000000362E-2</c:v>
                </c:pt>
                <c:pt idx="9934">
                  <c:v>3.2500000000000639E-2</c:v>
                </c:pt>
                <c:pt idx="9935">
                  <c:v>3.2000000000000028E-2</c:v>
                </c:pt>
                <c:pt idx="9936">
                  <c:v>3.1500000000000306E-2</c:v>
                </c:pt>
                <c:pt idx="9937">
                  <c:v>3.1000000000000583E-2</c:v>
                </c:pt>
                <c:pt idx="9938">
                  <c:v>3.050000000000086E-2</c:v>
                </c:pt>
                <c:pt idx="9939">
                  <c:v>3.0000000000000249E-2</c:v>
                </c:pt>
                <c:pt idx="9940">
                  <c:v>2.9500000000000526E-2</c:v>
                </c:pt>
                <c:pt idx="9941">
                  <c:v>2.9000000000000803E-2</c:v>
                </c:pt>
                <c:pt idx="9942">
                  <c:v>2.8500000000000192E-2</c:v>
                </c:pt>
                <c:pt idx="9943">
                  <c:v>2.8000000000000469E-2</c:v>
                </c:pt>
                <c:pt idx="9944">
                  <c:v>2.7500000000000746E-2</c:v>
                </c:pt>
                <c:pt idx="9945">
                  <c:v>2.7000000000000135E-2</c:v>
                </c:pt>
                <c:pt idx="9946">
                  <c:v>2.6500000000000412E-2</c:v>
                </c:pt>
                <c:pt idx="9947">
                  <c:v>2.6000000000000689E-2</c:v>
                </c:pt>
                <c:pt idx="9948">
                  <c:v>2.5500000000000078E-2</c:v>
                </c:pt>
                <c:pt idx="9949">
                  <c:v>2.5000000000000355E-2</c:v>
                </c:pt>
                <c:pt idx="9950">
                  <c:v>2.4500000000000632E-2</c:v>
                </c:pt>
                <c:pt idx="9951">
                  <c:v>2.4000000000000021E-2</c:v>
                </c:pt>
                <c:pt idx="9952">
                  <c:v>2.3500000000000298E-2</c:v>
                </c:pt>
                <c:pt idx="9953">
                  <c:v>2.3000000000000576E-2</c:v>
                </c:pt>
                <c:pt idx="9954">
                  <c:v>2.2500000000000853E-2</c:v>
                </c:pt>
                <c:pt idx="9955">
                  <c:v>2.2000000000000242E-2</c:v>
                </c:pt>
                <c:pt idx="9956">
                  <c:v>2.1500000000000519E-2</c:v>
                </c:pt>
                <c:pt idx="9957">
                  <c:v>2.1000000000000796E-2</c:v>
                </c:pt>
                <c:pt idx="9958">
                  <c:v>2.0500000000000185E-2</c:v>
                </c:pt>
                <c:pt idx="9959">
                  <c:v>2.0000000000000462E-2</c:v>
                </c:pt>
                <c:pt idx="9960">
                  <c:v>1.9500000000000739E-2</c:v>
                </c:pt>
                <c:pt idx="9961">
                  <c:v>1.9000000000000128E-2</c:v>
                </c:pt>
                <c:pt idx="9962">
                  <c:v>1.8500000000000405E-2</c:v>
                </c:pt>
                <c:pt idx="9963">
                  <c:v>1.8000000000000682E-2</c:v>
                </c:pt>
                <c:pt idx="9964">
                  <c:v>1.7500000000000071E-2</c:v>
                </c:pt>
                <c:pt idx="9965">
                  <c:v>1.7000000000000348E-2</c:v>
                </c:pt>
                <c:pt idx="9966">
                  <c:v>1.6500000000000625E-2</c:v>
                </c:pt>
                <c:pt idx="9967">
                  <c:v>1.6000000000000014E-2</c:v>
                </c:pt>
                <c:pt idx="9968">
                  <c:v>1.5500000000000291E-2</c:v>
                </c:pt>
                <c:pt idx="9969">
                  <c:v>1.5000000000000568E-2</c:v>
                </c:pt>
                <c:pt idx="9970">
                  <c:v>1.4500000000000846E-2</c:v>
                </c:pt>
                <c:pt idx="9971">
                  <c:v>1.4000000000000234E-2</c:v>
                </c:pt>
                <c:pt idx="9972">
                  <c:v>1.3500000000000512E-2</c:v>
                </c:pt>
                <c:pt idx="9973">
                  <c:v>1.3000000000000789E-2</c:v>
                </c:pt>
                <c:pt idx="9974">
                  <c:v>1.2500000000000178E-2</c:v>
                </c:pt>
                <c:pt idx="9975">
                  <c:v>1.2000000000000455E-2</c:v>
                </c:pt>
                <c:pt idx="9976">
                  <c:v>1.1500000000000732E-2</c:v>
                </c:pt>
                <c:pt idx="9977">
                  <c:v>1.1000000000000121E-2</c:v>
                </c:pt>
                <c:pt idx="9978">
                  <c:v>1.0500000000000398E-2</c:v>
                </c:pt>
                <c:pt idx="9979">
                  <c:v>1.0000000000000675E-2</c:v>
                </c:pt>
                <c:pt idx="9980">
                  <c:v>9.5000000000000639E-3</c:v>
                </c:pt>
                <c:pt idx="9981">
                  <c:v>9.0000000000003411E-3</c:v>
                </c:pt>
                <c:pt idx="9982">
                  <c:v>8.5000000000006182E-3</c:v>
                </c:pt>
                <c:pt idx="9983">
                  <c:v>8.0000000000000071E-3</c:v>
                </c:pt>
                <c:pt idx="9984">
                  <c:v>7.5000000000002842E-3</c:v>
                </c:pt>
                <c:pt idx="9985">
                  <c:v>7.0000000000005613E-3</c:v>
                </c:pt>
                <c:pt idx="9986">
                  <c:v>6.5000000000008384E-3</c:v>
                </c:pt>
                <c:pt idx="9987">
                  <c:v>6.0000000000002274E-3</c:v>
                </c:pt>
                <c:pt idx="9988">
                  <c:v>5.5000000000005045E-3</c:v>
                </c:pt>
                <c:pt idx="9989">
                  <c:v>5.0000000000007816E-3</c:v>
                </c:pt>
                <c:pt idx="9990">
                  <c:v>4.5000000000001705E-3</c:v>
                </c:pt>
                <c:pt idx="9991">
                  <c:v>4.0000000000004476E-3</c:v>
                </c:pt>
                <c:pt idx="9992">
                  <c:v>3.5000000000007248E-3</c:v>
                </c:pt>
                <c:pt idx="9993">
                  <c:v>3.0000000000001137E-3</c:v>
                </c:pt>
                <c:pt idx="9994">
                  <c:v>2.5000000000003908E-3</c:v>
                </c:pt>
                <c:pt idx="9995">
                  <c:v>2.0000000000006679E-3</c:v>
                </c:pt>
                <c:pt idx="9996">
                  <c:v>1.5000000000000568E-3</c:v>
                </c:pt>
                <c:pt idx="9997">
                  <c:v>1.000000000000334E-3</c:v>
                </c:pt>
                <c:pt idx="9998">
                  <c:v>5.0000000000061107E-4</c:v>
                </c:pt>
                <c:pt idx="9999">
                  <c:v>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424F-4380-9E09-1F0FE579BD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53779504"/>
        <c:axId val="653781472"/>
      </c:scatterChart>
      <c:scatterChart>
        <c:scatterStyle val="lineMarker"/>
        <c:varyColors val="0"/>
        <c:ser>
          <c:idx val="1"/>
          <c:order val="1"/>
          <c:tx>
            <c:strRef>
              <c:f>Sheet1!$E$1</c:f>
              <c:strCache>
                <c:ptCount val="1"/>
                <c:pt idx="0">
                  <c:v>PowerD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Sheet1!$A$2:$A$10001</c:f>
              <c:numCache>
                <c:formatCode>General</c:formatCode>
                <c:ptCount val="10000"/>
                <c:pt idx="0">
                  <c:v>100</c:v>
                </c:pt>
                <c:pt idx="1">
                  <c:v>200</c:v>
                </c:pt>
                <c:pt idx="2">
                  <c:v>300</c:v>
                </c:pt>
                <c:pt idx="3">
                  <c:v>400</c:v>
                </c:pt>
                <c:pt idx="4">
                  <c:v>500</c:v>
                </c:pt>
                <c:pt idx="5">
                  <c:v>600</c:v>
                </c:pt>
                <c:pt idx="6">
                  <c:v>700</c:v>
                </c:pt>
                <c:pt idx="7">
                  <c:v>800</c:v>
                </c:pt>
                <c:pt idx="8">
                  <c:v>900</c:v>
                </c:pt>
                <c:pt idx="9">
                  <c:v>1000</c:v>
                </c:pt>
                <c:pt idx="10">
                  <c:v>1100</c:v>
                </c:pt>
                <c:pt idx="11">
                  <c:v>1200</c:v>
                </c:pt>
                <c:pt idx="12">
                  <c:v>1300</c:v>
                </c:pt>
                <c:pt idx="13">
                  <c:v>1400</c:v>
                </c:pt>
                <c:pt idx="14">
                  <c:v>1500</c:v>
                </c:pt>
                <c:pt idx="15">
                  <c:v>1600</c:v>
                </c:pt>
                <c:pt idx="16">
                  <c:v>1700</c:v>
                </c:pt>
                <c:pt idx="17">
                  <c:v>1800</c:v>
                </c:pt>
                <c:pt idx="18">
                  <c:v>1900</c:v>
                </c:pt>
                <c:pt idx="19">
                  <c:v>2000</c:v>
                </c:pt>
                <c:pt idx="20">
                  <c:v>2100</c:v>
                </c:pt>
                <c:pt idx="21">
                  <c:v>2200</c:v>
                </c:pt>
                <c:pt idx="22">
                  <c:v>2300</c:v>
                </c:pt>
                <c:pt idx="23">
                  <c:v>2400</c:v>
                </c:pt>
                <c:pt idx="24">
                  <c:v>2500</c:v>
                </c:pt>
                <c:pt idx="25">
                  <c:v>2600</c:v>
                </c:pt>
                <c:pt idx="26">
                  <c:v>2700</c:v>
                </c:pt>
                <c:pt idx="27">
                  <c:v>2800</c:v>
                </c:pt>
                <c:pt idx="28">
                  <c:v>2900</c:v>
                </c:pt>
                <c:pt idx="29">
                  <c:v>3000</c:v>
                </c:pt>
                <c:pt idx="30">
                  <c:v>3100</c:v>
                </c:pt>
                <c:pt idx="31">
                  <c:v>3200</c:v>
                </c:pt>
                <c:pt idx="32">
                  <c:v>3300</c:v>
                </c:pt>
                <c:pt idx="33">
                  <c:v>3400</c:v>
                </c:pt>
                <c:pt idx="34">
                  <c:v>3500</c:v>
                </c:pt>
                <c:pt idx="35">
                  <c:v>3600</c:v>
                </c:pt>
                <c:pt idx="36">
                  <c:v>3700</c:v>
                </c:pt>
                <c:pt idx="37">
                  <c:v>3800</c:v>
                </c:pt>
                <c:pt idx="38">
                  <c:v>3900</c:v>
                </c:pt>
                <c:pt idx="39">
                  <c:v>4000</c:v>
                </c:pt>
                <c:pt idx="40">
                  <c:v>4100</c:v>
                </c:pt>
                <c:pt idx="41">
                  <c:v>4200</c:v>
                </c:pt>
                <c:pt idx="42">
                  <c:v>4300</c:v>
                </c:pt>
                <c:pt idx="43">
                  <c:v>4400</c:v>
                </c:pt>
                <c:pt idx="44">
                  <c:v>4500</c:v>
                </c:pt>
                <c:pt idx="45">
                  <c:v>4600</c:v>
                </c:pt>
                <c:pt idx="46">
                  <c:v>4700</c:v>
                </c:pt>
                <c:pt idx="47">
                  <c:v>4800</c:v>
                </c:pt>
                <c:pt idx="48">
                  <c:v>4900</c:v>
                </c:pt>
                <c:pt idx="49">
                  <c:v>5000</c:v>
                </c:pt>
                <c:pt idx="50">
                  <c:v>5100</c:v>
                </c:pt>
                <c:pt idx="51">
                  <c:v>5200</c:v>
                </c:pt>
                <c:pt idx="52">
                  <c:v>5300</c:v>
                </c:pt>
                <c:pt idx="53">
                  <c:v>5400</c:v>
                </c:pt>
                <c:pt idx="54">
                  <c:v>5500</c:v>
                </c:pt>
                <c:pt idx="55">
                  <c:v>5600</c:v>
                </c:pt>
                <c:pt idx="56">
                  <c:v>5700</c:v>
                </c:pt>
                <c:pt idx="57">
                  <c:v>5800</c:v>
                </c:pt>
                <c:pt idx="58">
                  <c:v>5900</c:v>
                </c:pt>
                <c:pt idx="59">
                  <c:v>6000</c:v>
                </c:pt>
                <c:pt idx="60">
                  <c:v>6100</c:v>
                </c:pt>
                <c:pt idx="61">
                  <c:v>6200</c:v>
                </c:pt>
                <c:pt idx="62">
                  <c:v>6300</c:v>
                </c:pt>
                <c:pt idx="63">
                  <c:v>6400</c:v>
                </c:pt>
                <c:pt idx="64">
                  <c:v>6500</c:v>
                </c:pt>
                <c:pt idx="65">
                  <c:v>6600</c:v>
                </c:pt>
                <c:pt idx="66">
                  <c:v>6700</c:v>
                </c:pt>
                <c:pt idx="67">
                  <c:v>6800</c:v>
                </c:pt>
                <c:pt idx="68">
                  <c:v>6900</c:v>
                </c:pt>
                <c:pt idx="69">
                  <c:v>7000</c:v>
                </c:pt>
                <c:pt idx="70">
                  <c:v>7100</c:v>
                </c:pt>
                <c:pt idx="71">
                  <c:v>7200</c:v>
                </c:pt>
                <c:pt idx="72">
                  <c:v>7300</c:v>
                </c:pt>
                <c:pt idx="73">
                  <c:v>7400</c:v>
                </c:pt>
                <c:pt idx="74">
                  <c:v>7500</c:v>
                </c:pt>
                <c:pt idx="75">
                  <c:v>7600</c:v>
                </c:pt>
                <c:pt idx="76">
                  <c:v>7700</c:v>
                </c:pt>
                <c:pt idx="77">
                  <c:v>7800</c:v>
                </c:pt>
                <c:pt idx="78">
                  <c:v>7900</c:v>
                </c:pt>
                <c:pt idx="79">
                  <c:v>8000</c:v>
                </c:pt>
                <c:pt idx="80">
                  <c:v>8100</c:v>
                </c:pt>
                <c:pt idx="81">
                  <c:v>8200</c:v>
                </c:pt>
                <c:pt idx="82">
                  <c:v>8300</c:v>
                </c:pt>
                <c:pt idx="83">
                  <c:v>8400</c:v>
                </c:pt>
                <c:pt idx="84">
                  <c:v>8500</c:v>
                </c:pt>
                <c:pt idx="85">
                  <c:v>8600</c:v>
                </c:pt>
                <c:pt idx="86">
                  <c:v>8700</c:v>
                </c:pt>
                <c:pt idx="87">
                  <c:v>8800</c:v>
                </c:pt>
                <c:pt idx="88">
                  <c:v>8900</c:v>
                </c:pt>
                <c:pt idx="89">
                  <c:v>9000</c:v>
                </c:pt>
                <c:pt idx="90">
                  <c:v>9100</c:v>
                </c:pt>
                <c:pt idx="91">
                  <c:v>9200</c:v>
                </c:pt>
                <c:pt idx="92">
                  <c:v>9300</c:v>
                </c:pt>
                <c:pt idx="93">
                  <c:v>9400</c:v>
                </c:pt>
                <c:pt idx="94">
                  <c:v>9500</c:v>
                </c:pt>
                <c:pt idx="95">
                  <c:v>9600</c:v>
                </c:pt>
                <c:pt idx="96">
                  <c:v>9700</c:v>
                </c:pt>
                <c:pt idx="97">
                  <c:v>9800</c:v>
                </c:pt>
                <c:pt idx="98">
                  <c:v>9900</c:v>
                </c:pt>
                <c:pt idx="99">
                  <c:v>10000</c:v>
                </c:pt>
                <c:pt idx="100">
                  <c:v>10100</c:v>
                </c:pt>
                <c:pt idx="101">
                  <c:v>10200</c:v>
                </c:pt>
                <c:pt idx="102">
                  <c:v>10300</c:v>
                </c:pt>
                <c:pt idx="103">
                  <c:v>10400</c:v>
                </c:pt>
                <c:pt idx="104">
                  <c:v>10500</c:v>
                </c:pt>
                <c:pt idx="105">
                  <c:v>10600</c:v>
                </c:pt>
                <c:pt idx="106">
                  <c:v>10700</c:v>
                </c:pt>
                <c:pt idx="107">
                  <c:v>10800</c:v>
                </c:pt>
                <c:pt idx="108">
                  <c:v>10900</c:v>
                </c:pt>
                <c:pt idx="109">
                  <c:v>11000</c:v>
                </c:pt>
                <c:pt idx="110">
                  <c:v>11100</c:v>
                </c:pt>
                <c:pt idx="111">
                  <c:v>11200</c:v>
                </c:pt>
                <c:pt idx="112">
                  <c:v>11300</c:v>
                </c:pt>
                <c:pt idx="113">
                  <c:v>11400</c:v>
                </c:pt>
                <c:pt idx="114">
                  <c:v>11500</c:v>
                </c:pt>
                <c:pt idx="115">
                  <c:v>11600</c:v>
                </c:pt>
                <c:pt idx="116">
                  <c:v>11700</c:v>
                </c:pt>
                <c:pt idx="117">
                  <c:v>11800</c:v>
                </c:pt>
                <c:pt idx="118">
                  <c:v>11900</c:v>
                </c:pt>
                <c:pt idx="119">
                  <c:v>12000</c:v>
                </c:pt>
                <c:pt idx="120">
                  <c:v>12100</c:v>
                </c:pt>
                <c:pt idx="121">
                  <c:v>12200</c:v>
                </c:pt>
                <c:pt idx="122">
                  <c:v>12300</c:v>
                </c:pt>
                <c:pt idx="123">
                  <c:v>12400</c:v>
                </c:pt>
                <c:pt idx="124">
                  <c:v>12500</c:v>
                </c:pt>
                <c:pt idx="125">
                  <c:v>12600</c:v>
                </c:pt>
                <c:pt idx="126">
                  <c:v>12700</c:v>
                </c:pt>
                <c:pt idx="127">
                  <c:v>12800</c:v>
                </c:pt>
                <c:pt idx="128">
                  <c:v>12900</c:v>
                </c:pt>
                <c:pt idx="129">
                  <c:v>13000</c:v>
                </c:pt>
                <c:pt idx="130">
                  <c:v>13100</c:v>
                </c:pt>
                <c:pt idx="131">
                  <c:v>13200</c:v>
                </c:pt>
                <c:pt idx="132">
                  <c:v>13300</c:v>
                </c:pt>
                <c:pt idx="133">
                  <c:v>13400</c:v>
                </c:pt>
                <c:pt idx="134">
                  <c:v>13500</c:v>
                </c:pt>
                <c:pt idx="135">
                  <c:v>13600</c:v>
                </c:pt>
                <c:pt idx="136">
                  <c:v>13700</c:v>
                </c:pt>
                <c:pt idx="137">
                  <c:v>13800</c:v>
                </c:pt>
                <c:pt idx="138">
                  <c:v>13900</c:v>
                </c:pt>
                <c:pt idx="139">
                  <c:v>14000</c:v>
                </c:pt>
                <c:pt idx="140">
                  <c:v>14100</c:v>
                </c:pt>
                <c:pt idx="141">
                  <c:v>14200</c:v>
                </c:pt>
                <c:pt idx="142">
                  <c:v>14300</c:v>
                </c:pt>
                <c:pt idx="143">
                  <c:v>14400</c:v>
                </c:pt>
                <c:pt idx="144">
                  <c:v>14500</c:v>
                </c:pt>
                <c:pt idx="145">
                  <c:v>14600</c:v>
                </c:pt>
                <c:pt idx="146">
                  <c:v>14700</c:v>
                </c:pt>
                <c:pt idx="147">
                  <c:v>14800</c:v>
                </c:pt>
                <c:pt idx="148">
                  <c:v>14900</c:v>
                </c:pt>
                <c:pt idx="149">
                  <c:v>15000</c:v>
                </c:pt>
                <c:pt idx="150">
                  <c:v>15100</c:v>
                </c:pt>
                <c:pt idx="151">
                  <c:v>15200</c:v>
                </c:pt>
                <c:pt idx="152">
                  <c:v>15300</c:v>
                </c:pt>
                <c:pt idx="153">
                  <c:v>15400</c:v>
                </c:pt>
                <c:pt idx="154">
                  <c:v>15500</c:v>
                </c:pt>
                <c:pt idx="155">
                  <c:v>15600</c:v>
                </c:pt>
                <c:pt idx="156">
                  <c:v>15700</c:v>
                </c:pt>
                <c:pt idx="157">
                  <c:v>15800</c:v>
                </c:pt>
                <c:pt idx="158">
                  <c:v>15900</c:v>
                </c:pt>
                <c:pt idx="159">
                  <c:v>16000</c:v>
                </c:pt>
                <c:pt idx="160">
                  <c:v>16100</c:v>
                </c:pt>
                <c:pt idx="161">
                  <c:v>16200</c:v>
                </c:pt>
                <c:pt idx="162">
                  <c:v>16300</c:v>
                </c:pt>
                <c:pt idx="163">
                  <c:v>16400</c:v>
                </c:pt>
                <c:pt idx="164">
                  <c:v>16500</c:v>
                </c:pt>
                <c:pt idx="165">
                  <c:v>16600</c:v>
                </c:pt>
                <c:pt idx="166">
                  <c:v>16700</c:v>
                </c:pt>
                <c:pt idx="167">
                  <c:v>16800</c:v>
                </c:pt>
                <c:pt idx="168">
                  <c:v>16900</c:v>
                </c:pt>
                <c:pt idx="169">
                  <c:v>17000</c:v>
                </c:pt>
                <c:pt idx="170">
                  <c:v>17100</c:v>
                </c:pt>
                <c:pt idx="171">
                  <c:v>17200</c:v>
                </c:pt>
                <c:pt idx="172">
                  <c:v>17300</c:v>
                </c:pt>
                <c:pt idx="173">
                  <c:v>17400</c:v>
                </c:pt>
                <c:pt idx="174">
                  <c:v>17500</c:v>
                </c:pt>
                <c:pt idx="175">
                  <c:v>17600</c:v>
                </c:pt>
                <c:pt idx="176">
                  <c:v>17700</c:v>
                </c:pt>
                <c:pt idx="177">
                  <c:v>17800</c:v>
                </c:pt>
                <c:pt idx="178">
                  <c:v>17900</c:v>
                </c:pt>
                <c:pt idx="179">
                  <c:v>18000</c:v>
                </c:pt>
                <c:pt idx="180">
                  <c:v>18100</c:v>
                </c:pt>
                <c:pt idx="181">
                  <c:v>18200</c:v>
                </c:pt>
                <c:pt idx="182">
                  <c:v>18300</c:v>
                </c:pt>
                <c:pt idx="183">
                  <c:v>18400</c:v>
                </c:pt>
                <c:pt idx="184">
                  <c:v>18500</c:v>
                </c:pt>
                <c:pt idx="185">
                  <c:v>18600</c:v>
                </c:pt>
                <c:pt idx="186">
                  <c:v>18700</c:v>
                </c:pt>
                <c:pt idx="187">
                  <c:v>18800</c:v>
                </c:pt>
                <c:pt idx="188">
                  <c:v>18900</c:v>
                </c:pt>
                <c:pt idx="189">
                  <c:v>19000</c:v>
                </c:pt>
                <c:pt idx="190">
                  <c:v>19100</c:v>
                </c:pt>
                <c:pt idx="191">
                  <c:v>19200</c:v>
                </c:pt>
                <c:pt idx="192">
                  <c:v>19300</c:v>
                </c:pt>
                <c:pt idx="193">
                  <c:v>19400</c:v>
                </c:pt>
                <c:pt idx="194">
                  <c:v>19500</c:v>
                </c:pt>
                <c:pt idx="195">
                  <c:v>19600</c:v>
                </c:pt>
                <c:pt idx="196">
                  <c:v>19700</c:v>
                </c:pt>
                <c:pt idx="197">
                  <c:v>19800</c:v>
                </c:pt>
                <c:pt idx="198">
                  <c:v>19900</c:v>
                </c:pt>
                <c:pt idx="199">
                  <c:v>20000</c:v>
                </c:pt>
                <c:pt idx="200">
                  <c:v>20100</c:v>
                </c:pt>
                <c:pt idx="201">
                  <c:v>20200</c:v>
                </c:pt>
                <c:pt idx="202">
                  <c:v>20300</c:v>
                </c:pt>
                <c:pt idx="203">
                  <c:v>20400</c:v>
                </c:pt>
                <c:pt idx="204">
                  <c:v>20500</c:v>
                </c:pt>
                <c:pt idx="205">
                  <c:v>20600</c:v>
                </c:pt>
                <c:pt idx="206">
                  <c:v>20700</c:v>
                </c:pt>
                <c:pt idx="207">
                  <c:v>20800</c:v>
                </c:pt>
                <c:pt idx="208">
                  <c:v>20900</c:v>
                </c:pt>
                <c:pt idx="209">
                  <c:v>21000</c:v>
                </c:pt>
                <c:pt idx="210">
                  <c:v>21100</c:v>
                </c:pt>
                <c:pt idx="211">
                  <c:v>21200</c:v>
                </c:pt>
                <c:pt idx="212">
                  <c:v>21300</c:v>
                </c:pt>
                <c:pt idx="213">
                  <c:v>21400</c:v>
                </c:pt>
                <c:pt idx="214">
                  <c:v>21500</c:v>
                </c:pt>
                <c:pt idx="215">
                  <c:v>21600</c:v>
                </c:pt>
                <c:pt idx="216">
                  <c:v>21700</c:v>
                </c:pt>
                <c:pt idx="217">
                  <c:v>21800</c:v>
                </c:pt>
                <c:pt idx="218">
                  <c:v>21900</c:v>
                </c:pt>
                <c:pt idx="219">
                  <c:v>22000</c:v>
                </c:pt>
                <c:pt idx="220">
                  <c:v>22100</c:v>
                </c:pt>
                <c:pt idx="221">
                  <c:v>22200</c:v>
                </c:pt>
                <c:pt idx="222">
                  <c:v>22300</c:v>
                </c:pt>
                <c:pt idx="223">
                  <c:v>22400</c:v>
                </c:pt>
                <c:pt idx="224">
                  <c:v>22500</c:v>
                </c:pt>
                <c:pt idx="225">
                  <c:v>22600</c:v>
                </c:pt>
                <c:pt idx="226">
                  <c:v>22700</c:v>
                </c:pt>
                <c:pt idx="227">
                  <c:v>22800</c:v>
                </c:pt>
                <c:pt idx="228">
                  <c:v>22900</c:v>
                </c:pt>
                <c:pt idx="229">
                  <c:v>23000</c:v>
                </c:pt>
                <c:pt idx="230">
                  <c:v>23100</c:v>
                </c:pt>
                <c:pt idx="231">
                  <c:v>23200</c:v>
                </c:pt>
                <c:pt idx="232">
                  <c:v>23300</c:v>
                </c:pt>
                <c:pt idx="233">
                  <c:v>23400</c:v>
                </c:pt>
                <c:pt idx="234">
                  <c:v>23500</c:v>
                </c:pt>
                <c:pt idx="235">
                  <c:v>23600</c:v>
                </c:pt>
                <c:pt idx="236">
                  <c:v>23700</c:v>
                </c:pt>
                <c:pt idx="237">
                  <c:v>23800</c:v>
                </c:pt>
                <c:pt idx="238">
                  <c:v>23900</c:v>
                </c:pt>
                <c:pt idx="239">
                  <c:v>24000</c:v>
                </c:pt>
                <c:pt idx="240">
                  <c:v>24100</c:v>
                </c:pt>
                <c:pt idx="241">
                  <c:v>24200</c:v>
                </c:pt>
                <c:pt idx="242">
                  <c:v>24300</c:v>
                </c:pt>
                <c:pt idx="243">
                  <c:v>24400</c:v>
                </c:pt>
                <c:pt idx="244">
                  <c:v>24500</c:v>
                </c:pt>
                <c:pt idx="245">
                  <c:v>24600</c:v>
                </c:pt>
                <c:pt idx="246">
                  <c:v>24700</c:v>
                </c:pt>
                <c:pt idx="247">
                  <c:v>24800</c:v>
                </c:pt>
                <c:pt idx="248">
                  <c:v>24900</c:v>
                </c:pt>
                <c:pt idx="249">
                  <c:v>25000</c:v>
                </c:pt>
                <c:pt idx="250">
                  <c:v>25100</c:v>
                </c:pt>
                <c:pt idx="251">
                  <c:v>25200</c:v>
                </c:pt>
                <c:pt idx="252">
                  <c:v>25300</c:v>
                </c:pt>
                <c:pt idx="253">
                  <c:v>25400</c:v>
                </c:pt>
                <c:pt idx="254">
                  <c:v>25500</c:v>
                </c:pt>
                <c:pt idx="255">
                  <c:v>25600</c:v>
                </c:pt>
                <c:pt idx="256">
                  <c:v>25700</c:v>
                </c:pt>
                <c:pt idx="257">
                  <c:v>25800</c:v>
                </c:pt>
                <c:pt idx="258">
                  <c:v>25900</c:v>
                </c:pt>
                <c:pt idx="259">
                  <c:v>26000</c:v>
                </c:pt>
                <c:pt idx="260">
                  <c:v>26100</c:v>
                </c:pt>
                <c:pt idx="261">
                  <c:v>26200</c:v>
                </c:pt>
                <c:pt idx="262">
                  <c:v>26300</c:v>
                </c:pt>
                <c:pt idx="263">
                  <c:v>26400</c:v>
                </c:pt>
                <c:pt idx="264">
                  <c:v>26500</c:v>
                </c:pt>
                <c:pt idx="265">
                  <c:v>26600</c:v>
                </c:pt>
                <c:pt idx="266">
                  <c:v>26700</c:v>
                </c:pt>
                <c:pt idx="267">
                  <c:v>26800</c:v>
                </c:pt>
                <c:pt idx="268">
                  <c:v>26900</c:v>
                </c:pt>
                <c:pt idx="269">
                  <c:v>27000</c:v>
                </c:pt>
                <c:pt idx="270">
                  <c:v>27100</c:v>
                </c:pt>
                <c:pt idx="271">
                  <c:v>27200</c:v>
                </c:pt>
                <c:pt idx="272">
                  <c:v>27300</c:v>
                </c:pt>
                <c:pt idx="273">
                  <c:v>27400</c:v>
                </c:pt>
                <c:pt idx="274">
                  <c:v>27500</c:v>
                </c:pt>
                <c:pt idx="275">
                  <c:v>27600</c:v>
                </c:pt>
                <c:pt idx="276">
                  <c:v>27700</c:v>
                </c:pt>
                <c:pt idx="277">
                  <c:v>27800</c:v>
                </c:pt>
                <c:pt idx="278">
                  <c:v>27900</c:v>
                </c:pt>
                <c:pt idx="279">
                  <c:v>28000</c:v>
                </c:pt>
                <c:pt idx="280">
                  <c:v>28100</c:v>
                </c:pt>
                <c:pt idx="281">
                  <c:v>28200</c:v>
                </c:pt>
                <c:pt idx="282">
                  <c:v>28300</c:v>
                </c:pt>
                <c:pt idx="283">
                  <c:v>28400</c:v>
                </c:pt>
                <c:pt idx="284">
                  <c:v>28500</c:v>
                </c:pt>
                <c:pt idx="285">
                  <c:v>28600</c:v>
                </c:pt>
                <c:pt idx="286">
                  <c:v>28700</c:v>
                </c:pt>
                <c:pt idx="287">
                  <c:v>28800</c:v>
                </c:pt>
                <c:pt idx="288">
                  <c:v>28900</c:v>
                </c:pt>
                <c:pt idx="289">
                  <c:v>29000</c:v>
                </c:pt>
                <c:pt idx="290">
                  <c:v>29100</c:v>
                </c:pt>
                <c:pt idx="291">
                  <c:v>29200</c:v>
                </c:pt>
                <c:pt idx="292">
                  <c:v>29300</c:v>
                </c:pt>
                <c:pt idx="293">
                  <c:v>29400</c:v>
                </c:pt>
                <c:pt idx="294">
                  <c:v>29500</c:v>
                </c:pt>
                <c:pt idx="295">
                  <c:v>29600</c:v>
                </c:pt>
                <c:pt idx="296">
                  <c:v>29700</c:v>
                </c:pt>
                <c:pt idx="297">
                  <c:v>29800</c:v>
                </c:pt>
                <c:pt idx="298">
                  <c:v>29900</c:v>
                </c:pt>
                <c:pt idx="299">
                  <c:v>30000</c:v>
                </c:pt>
                <c:pt idx="300">
                  <c:v>30100</c:v>
                </c:pt>
                <c:pt idx="301">
                  <c:v>30200</c:v>
                </c:pt>
                <c:pt idx="302">
                  <c:v>30300</c:v>
                </c:pt>
                <c:pt idx="303">
                  <c:v>30400</c:v>
                </c:pt>
                <c:pt idx="304">
                  <c:v>30500</c:v>
                </c:pt>
                <c:pt idx="305">
                  <c:v>30600</c:v>
                </c:pt>
                <c:pt idx="306">
                  <c:v>30700</c:v>
                </c:pt>
                <c:pt idx="307">
                  <c:v>30800</c:v>
                </c:pt>
                <c:pt idx="308">
                  <c:v>30900</c:v>
                </c:pt>
                <c:pt idx="309">
                  <c:v>31000</c:v>
                </c:pt>
                <c:pt idx="310">
                  <c:v>31100</c:v>
                </c:pt>
                <c:pt idx="311">
                  <c:v>31200</c:v>
                </c:pt>
                <c:pt idx="312">
                  <c:v>31300</c:v>
                </c:pt>
                <c:pt idx="313">
                  <c:v>31400</c:v>
                </c:pt>
                <c:pt idx="314">
                  <c:v>31500</c:v>
                </c:pt>
                <c:pt idx="315">
                  <c:v>31600</c:v>
                </c:pt>
                <c:pt idx="316">
                  <c:v>31700</c:v>
                </c:pt>
                <c:pt idx="317">
                  <c:v>31800</c:v>
                </c:pt>
                <c:pt idx="318">
                  <c:v>31900</c:v>
                </c:pt>
                <c:pt idx="319">
                  <c:v>32000</c:v>
                </c:pt>
                <c:pt idx="320">
                  <c:v>32100</c:v>
                </c:pt>
                <c:pt idx="321">
                  <c:v>32200</c:v>
                </c:pt>
                <c:pt idx="322">
                  <c:v>32300</c:v>
                </c:pt>
                <c:pt idx="323">
                  <c:v>32400</c:v>
                </c:pt>
                <c:pt idx="324">
                  <c:v>32500</c:v>
                </c:pt>
                <c:pt idx="325">
                  <c:v>32600</c:v>
                </c:pt>
                <c:pt idx="326">
                  <c:v>32700</c:v>
                </c:pt>
                <c:pt idx="327">
                  <c:v>32800</c:v>
                </c:pt>
                <c:pt idx="328">
                  <c:v>32900</c:v>
                </c:pt>
                <c:pt idx="329">
                  <c:v>33000</c:v>
                </c:pt>
                <c:pt idx="330">
                  <c:v>33100</c:v>
                </c:pt>
                <c:pt idx="331">
                  <c:v>33200</c:v>
                </c:pt>
                <c:pt idx="332">
                  <c:v>33300</c:v>
                </c:pt>
                <c:pt idx="333">
                  <c:v>33400</c:v>
                </c:pt>
                <c:pt idx="334">
                  <c:v>33500</c:v>
                </c:pt>
                <c:pt idx="335">
                  <c:v>33600</c:v>
                </c:pt>
                <c:pt idx="336">
                  <c:v>33700</c:v>
                </c:pt>
                <c:pt idx="337">
                  <c:v>33800</c:v>
                </c:pt>
                <c:pt idx="338">
                  <c:v>33900</c:v>
                </c:pt>
                <c:pt idx="339">
                  <c:v>34000</c:v>
                </c:pt>
                <c:pt idx="340">
                  <c:v>34100</c:v>
                </c:pt>
                <c:pt idx="341">
                  <c:v>34200</c:v>
                </c:pt>
                <c:pt idx="342">
                  <c:v>34300</c:v>
                </c:pt>
                <c:pt idx="343">
                  <c:v>34400</c:v>
                </c:pt>
                <c:pt idx="344">
                  <c:v>34500</c:v>
                </c:pt>
                <c:pt idx="345">
                  <c:v>34600</c:v>
                </c:pt>
                <c:pt idx="346">
                  <c:v>34700</c:v>
                </c:pt>
                <c:pt idx="347">
                  <c:v>34800</c:v>
                </c:pt>
                <c:pt idx="348">
                  <c:v>34900</c:v>
                </c:pt>
                <c:pt idx="349">
                  <c:v>35000</c:v>
                </c:pt>
                <c:pt idx="350">
                  <c:v>35100</c:v>
                </c:pt>
                <c:pt idx="351">
                  <c:v>35200</c:v>
                </c:pt>
                <c:pt idx="352">
                  <c:v>35300</c:v>
                </c:pt>
                <c:pt idx="353">
                  <c:v>35400</c:v>
                </c:pt>
                <c:pt idx="354">
                  <c:v>35500</c:v>
                </c:pt>
                <c:pt idx="355">
                  <c:v>35600</c:v>
                </c:pt>
                <c:pt idx="356">
                  <c:v>35700</c:v>
                </c:pt>
                <c:pt idx="357">
                  <c:v>35800</c:v>
                </c:pt>
                <c:pt idx="358">
                  <c:v>35900</c:v>
                </c:pt>
                <c:pt idx="359">
                  <c:v>36000</c:v>
                </c:pt>
                <c:pt idx="360">
                  <c:v>36100</c:v>
                </c:pt>
                <c:pt idx="361">
                  <c:v>36200</c:v>
                </c:pt>
                <c:pt idx="362">
                  <c:v>36300</c:v>
                </c:pt>
                <c:pt idx="363">
                  <c:v>36400</c:v>
                </c:pt>
                <c:pt idx="364">
                  <c:v>36500</c:v>
                </c:pt>
                <c:pt idx="365">
                  <c:v>36600</c:v>
                </c:pt>
                <c:pt idx="366">
                  <c:v>36700</c:v>
                </c:pt>
                <c:pt idx="367">
                  <c:v>36800</c:v>
                </c:pt>
                <c:pt idx="368">
                  <c:v>36900</c:v>
                </c:pt>
                <c:pt idx="369">
                  <c:v>37000</c:v>
                </c:pt>
                <c:pt idx="370">
                  <c:v>37100</c:v>
                </c:pt>
                <c:pt idx="371">
                  <c:v>37200</c:v>
                </c:pt>
                <c:pt idx="372">
                  <c:v>37300</c:v>
                </c:pt>
                <c:pt idx="373">
                  <c:v>37400</c:v>
                </c:pt>
                <c:pt idx="374">
                  <c:v>37500</c:v>
                </c:pt>
                <c:pt idx="375">
                  <c:v>37600</c:v>
                </c:pt>
                <c:pt idx="376">
                  <c:v>37700</c:v>
                </c:pt>
                <c:pt idx="377">
                  <c:v>37800</c:v>
                </c:pt>
                <c:pt idx="378">
                  <c:v>37900</c:v>
                </c:pt>
                <c:pt idx="379">
                  <c:v>38000</c:v>
                </c:pt>
                <c:pt idx="380">
                  <c:v>38100</c:v>
                </c:pt>
                <c:pt idx="381">
                  <c:v>38200</c:v>
                </c:pt>
                <c:pt idx="382">
                  <c:v>38300</c:v>
                </c:pt>
                <c:pt idx="383">
                  <c:v>38400</c:v>
                </c:pt>
                <c:pt idx="384">
                  <c:v>38500</c:v>
                </c:pt>
                <c:pt idx="385">
                  <c:v>38600</c:v>
                </c:pt>
                <c:pt idx="386">
                  <c:v>38700</c:v>
                </c:pt>
                <c:pt idx="387">
                  <c:v>38800</c:v>
                </c:pt>
                <c:pt idx="388">
                  <c:v>38900</c:v>
                </c:pt>
                <c:pt idx="389">
                  <c:v>39000</c:v>
                </c:pt>
                <c:pt idx="390">
                  <c:v>39100</c:v>
                </c:pt>
                <c:pt idx="391">
                  <c:v>39200</c:v>
                </c:pt>
                <c:pt idx="392">
                  <c:v>39300</c:v>
                </c:pt>
                <c:pt idx="393">
                  <c:v>39400</c:v>
                </c:pt>
                <c:pt idx="394">
                  <c:v>39500</c:v>
                </c:pt>
                <c:pt idx="395">
                  <c:v>39600</c:v>
                </c:pt>
                <c:pt idx="396">
                  <c:v>39700</c:v>
                </c:pt>
                <c:pt idx="397">
                  <c:v>39800</c:v>
                </c:pt>
                <c:pt idx="398">
                  <c:v>39900</c:v>
                </c:pt>
                <c:pt idx="399">
                  <c:v>40000</c:v>
                </c:pt>
                <c:pt idx="400">
                  <c:v>40100</c:v>
                </c:pt>
                <c:pt idx="401">
                  <c:v>40200</c:v>
                </c:pt>
                <c:pt idx="402">
                  <c:v>40300</c:v>
                </c:pt>
                <c:pt idx="403">
                  <c:v>40400</c:v>
                </c:pt>
                <c:pt idx="404">
                  <c:v>40500</c:v>
                </c:pt>
                <c:pt idx="405">
                  <c:v>40600</c:v>
                </c:pt>
                <c:pt idx="406">
                  <c:v>40700</c:v>
                </c:pt>
                <c:pt idx="407">
                  <c:v>40800</c:v>
                </c:pt>
                <c:pt idx="408">
                  <c:v>40900</c:v>
                </c:pt>
                <c:pt idx="409">
                  <c:v>41000</c:v>
                </c:pt>
                <c:pt idx="410">
                  <c:v>41100</c:v>
                </c:pt>
                <c:pt idx="411">
                  <c:v>41200</c:v>
                </c:pt>
                <c:pt idx="412">
                  <c:v>41300</c:v>
                </c:pt>
                <c:pt idx="413">
                  <c:v>41400</c:v>
                </c:pt>
                <c:pt idx="414">
                  <c:v>41500</c:v>
                </c:pt>
                <c:pt idx="415">
                  <c:v>41600</c:v>
                </c:pt>
                <c:pt idx="416">
                  <c:v>41700</c:v>
                </c:pt>
                <c:pt idx="417">
                  <c:v>41800</c:v>
                </c:pt>
                <c:pt idx="418">
                  <c:v>41900</c:v>
                </c:pt>
                <c:pt idx="419">
                  <c:v>42000</c:v>
                </c:pt>
                <c:pt idx="420">
                  <c:v>42100</c:v>
                </c:pt>
                <c:pt idx="421">
                  <c:v>42200</c:v>
                </c:pt>
                <c:pt idx="422">
                  <c:v>42300</c:v>
                </c:pt>
                <c:pt idx="423">
                  <c:v>42400</c:v>
                </c:pt>
                <c:pt idx="424">
                  <c:v>42500</c:v>
                </c:pt>
                <c:pt idx="425">
                  <c:v>42600</c:v>
                </c:pt>
                <c:pt idx="426">
                  <c:v>42700</c:v>
                </c:pt>
                <c:pt idx="427">
                  <c:v>42800</c:v>
                </c:pt>
                <c:pt idx="428">
                  <c:v>42900</c:v>
                </c:pt>
                <c:pt idx="429">
                  <c:v>43000</c:v>
                </c:pt>
                <c:pt idx="430">
                  <c:v>43100</c:v>
                </c:pt>
                <c:pt idx="431">
                  <c:v>43200</c:v>
                </c:pt>
                <c:pt idx="432">
                  <c:v>43300</c:v>
                </c:pt>
                <c:pt idx="433">
                  <c:v>43400</c:v>
                </c:pt>
                <c:pt idx="434">
                  <c:v>43500</c:v>
                </c:pt>
                <c:pt idx="435">
                  <c:v>43600</c:v>
                </c:pt>
                <c:pt idx="436">
                  <c:v>43700</c:v>
                </c:pt>
                <c:pt idx="437">
                  <c:v>43800</c:v>
                </c:pt>
                <c:pt idx="438">
                  <c:v>43900</c:v>
                </c:pt>
                <c:pt idx="439">
                  <c:v>44000</c:v>
                </c:pt>
                <c:pt idx="440">
                  <c:v>44100</c:v>
                </c:pt>
                <c:pt idx="441">
                  <c:v>44200</c:v>
                </c:pt>
                <c:pt idx="442">
                  <c:v>44300</c:v>
                </c:pt>
                <c:pt idx="443">
                  <c:v>44400</c:v>
                </c:pt>
                <c:pt idx="444">
                  <c:v>44500</c:v>
                </c:pt>
                <c:pt idx="445">
                  <c:v>44600</c:v>
                </c:pt>
                <c:pt idx="446">
                  <c:v>44700</c:v>
                </c:pt>
                <c:pt idx="447">
                  <c:v>44800</c:v>
                </c:pt>
                <c:pt idx="448">
                  <c:v>44900</c:v>
                </c:pt>
                <c:pt idx="449">
                  <c:v>45000</c:v>
                </c:pt>
                <c:pt idx="450">
                  <c:v>45100</c:v>
                </c:pt>
                <c:pt idx="451">
                  <c:v>45200</c:v>
                </c:pt>
                <c:pt idx="452">
                  <c:v>45300</c:v>
                </c:pt>
                <c:pt idx="453">
                  <c:v>45400</c:v>
                </c:pt>
                <c:pt idx="454">
                  <c:v>45500</c:v>
                </c:pt>
                <c:pt idx="455">
                  <c:v>45600</c:v>
                </c:pt>
                <c:pt idx="456">
                  <c:v>45700</c:v>
                </c:pt>
                <c:pt idx="457">
                  <c:v>45800</c:v>
                </c:pt>
                <c:pt idx="458">
                  <c:v>45900</c:v>
                </c:pt>
                <c:pt idx="459">
                  <c:v>46000</c:v>
                </c:pt>
                <c:pt idx="460">
                  <c:v>46100</c:v>
                </c:pt>
                <c:pt idx="461">
                  <c:v>46200</c:v>
                </c:pt>
                <c:pt idx="462">
                  <c:v>46300</c:v>
                </c:pt>
                <c:pt idx="463">
                  <c:v>46400</c:v>
                </c:pt>
                <c:pt idx="464">
                  <c:v>46500</c:v>
                </c:pt>
                <c:pt idx="465">
                  <c:v>46600</c:v>
                </c:pt>
                <c:pt idx="466">
                  <c:v>46700</c:v>
                </c:pt>
                <c:pt idx="467">
                  <c:v>46800</c:v>
                </c:pt>
                <c:pt idx="468">
                  <c:v>46900</c:v>
                </c:pt>
                <c:pt idx="469">
                  <c:v>47000</c:v>
                </c:pt>
                <c:pt idx="470">
                  <c:v>47100</c:v>
                </c:pt>
                <c:pt idx="471">
                  <c:v>47200</c:v>
                </c:pt>
                <c:pt idx="472">
                  <c:v>47300</c:v>
                </c:pt>
                <c:pt idx="473">
                  <c:v>47400</c:v>
                </c:pt>
                <c:pt idx="474">
                  <c:v>47500</c:v>
                </c:pt>
                <c:pt idx="475">
                  <c:v>47600</c:v>
                </c:pt>
                <c:pt idx="476">
                  <c:v>47700</c:v>
                </c:pt>
                <c:pt idx="477">
                  <c:v>47800</c:v>
                </c:pt>
                <c:pt idx="478">
                  <c:v>47900</c:v>
                </c:pt>
                <c:pt idx="479">
                  <c:v>48000</c:v>
                </c:pt>
                <c:pt idx="480">
                  <c:v>48100</c:v>
                </c:pt>
                <c:pt idx="481">
                  <c:v>48200</c:v>
                </c:pt>
                <c:pt idx="482">
                  <c:v>48300</c:v>
                </c:pt>
                <c:pt idx="483">
                  <c:v>48400</c:v>
                </c:pt>
                <c:pt idx="484">
                  <c:v>48500</c:v>
                </c:pt>
                <c:pt idx="485">
                  <c:v>48600</c:v>
                </c:pt>
                <c:pt idx="486">
                  <c:v>48700</c:v>
                </c:pt>
                <c:pt idx="487">
                  <c:v>48800</c:v>
                </c:pt>
                <c:pt idx="488">
                  <c:v>48900</c:v>
                </c:pt>
                <c:pt idx="489">
                  <c:v>49000</c:v>
                </c:pt>
                <c:pt idx="490">
                  <c:v>49100</c:v>
                </c:pt>
                <c:pt idx="491">
                  <c:v>49200</c:v>
                </c:pt>
                <c:pt idx="492">
                  <c:v>49300</c:v>
                </c:pt>
                <c:pt idx="493">
                  <c:v>49400</c:v>
                </c:pt>
                <c:pt idx="494">
                  <c:v>49500</c:v>
                </c:pt>
                <c:pt idx="495">
                  <c:v>49600</c:v>
                </c:pt>
                <c:pt idx="496">
                  <c:v>49700</c:v>
                </c:pt>
                <c:pt idx="497">
                  <c:v>49800</c:v>
                </c:pt>
                <c:pt idx="498">
                  <c:v>49900</c:v>
                </c:pt>
                <c:pt idx="499">
                  <c:v>50000</c:v>
                </c:pt>
                <c:pt idx="500">
                  <c:v>50100</c:v>
                </c:pt>
                <c:pt idx="501">
                  <c:v>50200</c:v>
                </c:pt>
                <c:pt idx="502">
                  <c:v>50300</c:v>
                </c:pt>
                <c:pt idx="503">
                  <c:v>50400</c:v>
                </c:pt>
                <c:pt idx="504">
                  <c:v>50500</c:v>
                </c:pt>
                <c:pt idx="505">
                  <c:v>50600</c:v>
                </c:pt>
                <c:pt idx="506">
                  <c:v>50700</c:v>
                </c:pt>
                <c:pt idx="507">
                  <c:v>50800</c:v>
                </c:pt>
                <c:pt idx="508">
                  <c:v>50900</c:v>
                </c:pt>
                <c:pt idx="509">
                  <c:v>51000</c:v>
                </c:pt>
                <c:pt idx="510">
                  <c:v>51100</c:v>
                </c:pt>
                <c:pt idx="511">
                  <c:v>51200</c:v>
                </c:pt>
                <c:pt idx="512">
                  <c:v>51300</c:v>
                </c:pt>
                <c:pt idx="513">
                  <c:v>51400</c:v>
                </c:pt>
                <c:pt idx="514">
                  <c:v>51500</c:v>
                </c:pt>
                <c:pt idx="515">
                  <c:v>51600</c:v>
                </c:pt>
                <c:pt idx="516">
                  <c:v>51700</c:v>
                </c:pt>
                <c:pt idx="517">
                  <c:v>51800</c:v>
                </c:pt>
                <c:pt idx="518">
                  <c:v>51900</c:v>
                </c:pt>
                <c:pt idx="519">
                  <c:v>52000</c:v>
                </c:pt>
                <c:pt idx="520">
                  <c:v>52100</c:v>
                </c:pt>
                <c:pt idx="521">
                  <c:v>52200</c:v>
                </c:pt>
                <c:pt idx="522">
                  <c:v>52300</c:v>
                </c:pt>
                <c:pt idx="523">
                  <c:v>52400</c:v>
                </c:pt>
                <c:pt idx="524">
                  <c:v>52500</c:v>
                </c:pt>
                <c:pt idx="525">
                  <c:v>52600</c:v>
                </c:pt>
                <c:pt idx="526">
                  <c:v>52700</c:v>
                </c:pt>
                <c:pt idx="527">
                  <c:v>52800</c:v>
                </c:pt>
                <c:pt idx="528">
                  <c:v>52900</c:v>
                </c:pt>
                <c:pt idx="529">
                  <c:v>53000</c:v>
                </c:pt>
                <c:pt idx="530">
                  <c:v>53100</c:v>
                </c:pt>
                <c:pt idx="531">
                  <c:v>53200</c:v>
                </c:pt>
                <c:pt idx="532">
                  <c:v>53300</c:v>
                </c:pt>
                <c:pt idx="533">
                  <c:v>53400</c:v>
                </c:pt>
                <c:pt idx="534">
                  <c:v>53500</c:v>
                </c:pt>
                <c:pt idx="535">
                  <c:v>53600</c:v>
                </c:pt>
                <c:pt idx="536">
                  <c:v>53700</c:v>
                </c:pt>
                <c:pt idx="537">
                  <c:v>53800</c:v>
                </c:pt>
                <c:pt idx="538">
                  <c:v>53900</c:v>
                </c:pt>
                <c:pt idx="539">
                  <c:v>54000</c:v>
                </c:pt>
                <c:pt idx="540">
                  <c:v>54100</c:v>
                </c:pt>
                <c:pt idx="541">
                  <c:v>54200</c:v>
                </c:pt>
                <c:pt idx="542">
                  <c:v>54300</c:v>
                </c:pt>
                <c:pt idx="543">
                  <c:v>54400</c:v>
                </c:pt>
                <c:pt idx="544">
                  <c:v>54500</c:v>
                </c:pt>
                <c:pt idx="545">
                  <c:v>54600</c:v>
                </c:pt>
                <c:pt idx="546">
                  <c:v>54700</c:v>
                </c:pt>
                <c:pt idx="547">
                  <c:v>54800</c:v>
                </c:pt>
                <c:pt idx="548">
                  <c:v>54900</c:v>
                </c:pt>
                <c:pt idx="549">
                  <c:v>55000</c:v>
                </c:pt>
                <c:pt idx="550">
                  <c:v>55100</c:v>
                </c:pt>
                <c:pt idx="551">
                  <c:v>55200</c:v>
                </c:pt>
                <c:pt idx="552">
                  <c:v>55300</c:v>
                </c:pt>
                <c:pt idx="553">
                  <c:v>55400</c:v>
                </c:pt>
                <c:pt idx="554">
                  <c:v>55500</c:v>
                </c:pt>
                <c:pt idx="555">
                  <c:v>55600</c:v>
                </c:pt>
                <c:pt idx="556">
                  <c:v>55700</c:v>
                </c:pt>
                <c:pt idx="557">
                  <c:v>55800</c:v>
                </c:pt>
                <c:pt idx="558">
                  <c:v>55900</c:v>
                </c:pt>
                <c:pt idx="559">
                  <c:v>56000</c:v>
                </c:pt>
                <c:pt idx="560">
                  <c:v>56100</c:v>
                </c:pt>
                <c:pt idx="561">
                  <c:v>56200</c:v>
                </c:pt>
                <c:pt idx="562">
                  <c:v>56300</c:v>
                </c:pt>
                <c:pt idx="563">
                  <c:v>56400</c:v>
                </c:pt>
                <c:pt idx="564">
                  <c:v>56500</c:v>
                </c:pt>
                <c:pt idx="565">
                  <c:v>56600</c:v>
                </c:pt>
                <c:pt idx="566">
                  <c:v>56700</c:v>
                </c:pt>
                <c:pt idx="567">
                  <c:v>56800</c:v>
                </c:pt>
                <c:pt idx="568">
                  <c:v>56900</c:v>
                </c:pt>
                <c:pt idx="569">
                  <c:v>57000</c:v>
                </c:pt>
                <c:pt idx="570">
                  <c:v>57100</c:v>
                </c:pt>
                <c:pt idx="571">
                  <c:v>57200</c:v>
                </c:pt>
                <c:pt idx="572">
                  <c:v>57300</c:v>
                </c:pt>
                <c:pt idx="573">
                  <c:v>57400</c:v>
                </c:pt>
                <c:pt idx="574">
                  <c:v>57500</c:v>
                </c:pt>
                <c:pt idx="575">
                  <c:v>57600</c:v>
                </c:pt>
                <c:pt idx="576">
                  <c:v>57700</c:v>
                </c:pt>
                <c:pt idx="577">
                  <c:v>57800</c:v>
                </c:pt>
                <c:pt idx="578">
                  <c:v>57900</c:v>
                </c:pt>
                <c:pt idx="579">
                  <c:v>58000</c:v>
                </c:pt>
                <c:pt idx="580">
                  <c:v>58100</c:v>
                </c:pt>
                <c:pt idx="581">
                  <c:v>58200</c:v>
                </c:pt>
                <c:pt idx="582">
                  <c:v>58300</c:v>
                </c:pt>
                <c:pt idx="583">
                  <c:v>58400</c:v>
                </c:pt>
                <c:pt idx="584">
                  <c:v>58500</c:v>
                </c:pt>
                <c:pt idx="585">
                  <c:v>58600</c:v>
                </c:pt>
                <c:pt idx="586">
                  <c:v>58700</c:v>
                </c:pt>
                <c:pt idx="587">
                  <c:v>58800</c:v>
                </c:pt>
                <c:pt idx="588">
                  <c:v>58900</c:v>
                </c:pt>
                <c:pt idx="589">
                  <c:v>59000</c:v>
                </c:pt>
                <c:pt idx="590">
                  <c:v>59100</c:v>
                </c:pt>
                <c:pt idx="591">
                  <c:v>59200</c:v>
                </c:pt>
                <c:pt idx="592">
                  <c:v>59300</c:v>
                </c:pt>
                <c:pt idx="593">
                  <c:v>59400</c:v>
                </c:pt>
                <c:pt idx="594">
                  <c:v>59500</c:v>
                </c:pt>
                <c:pt idx="595">
                  <c:v>59600</c:v>
                </c:pt>
                <c:pt idx="596">
                  <c:v>59700</c:v>
                </c:pt>
                <c:pt idx="597">
                  <c:v>59800</c:v>
                </c:pt>
                <c:pt idx="598">
                  <c:v>59900</c:v>
                </c:pt>
                <c:pt idx="599">
                  <c:v>60000</c:v>
                </c:pt>
                <c:pt idx="600">
                  <c:v>60100</c:v>
                </c:pt>
                <c:pt idx="601">
                  <c:v>60200</c:v>
                </c:pt>
                <c:pt idx="602">
                  <c:v>60300</c:v>
                </c:pt>
                <c:pt idx="603">
                  <c:v>60400</c:v>
                </c:pt>
                <c:pt idx="604">
                  <c:v>60500</c:v>
                </c:pt>
                <c:pt idx="605">
                  <c:v>60600</c:v>
                </c:pt>
                <c:pt idx="606">
                  <c:v>60700</c:v>
                </c:pt>
                <c:pt idx="607">
                  <c:v>60800</c:v>
                </c:pt>
                <c:pt idx="608">
                  <c:v>60900</c:v>
                </c:pt>
                <c:pt idx="609">
                  <c:v>61000</c:v>
                </c:pt>
                <c:pt idx="610">
                  <c:v>61100</c:v>
                </c:pt>
                <c:pt idx="611">
                  <c:v>61200</c:v>
                </c:pt>
                <c:pt idx="612">
                  <c:v>61300</c:v>
                </c:pt>
                <c:pt idx="613">
                  <c:v>61400</c:v>
                </c:pt>
                <c:pt idx="614">
                  <c:v>61500</c:v>
                </c:pt>
                <c:pt idx="615">
                  <c:v>61600</c:v>
                </c:pt>
                <c:pt idx="616">
                  <c:v>61700</c:v>
                </c:pt>
                <c:pt idx="617">
                  <c:v>61800</c:v>
                </c:pt>
                <c:pt idx="618">
                  <c:v>61900</c:v>
                </c:pt>
                <c:pt idx="619">
                  <c:v>62000</c:v>
                </c:pt>
                <c:pt idx="620">
                  <c:v>62100</c:v>
                </c:pt>
                <c:pt idx="621">
                  <c:v>62200</c:v>
                </c:pt>
                <c:pt idx="622">
                  <c:v>62300</c:v>
                </c:pt>
                <c:pt idx="623">
                  <c:v>62400</c:v>
                </c:pt>
                <c:pt idx="624">
                  <c:v>62500</c:v>
                </c:pt>
                <c:pt idx="625">
                  <c:v>62600</c:v>
                </c:pt>
                <c:pt idx="626">
                  <c:v>62700</c:v>
                </c:pt>
                <c:pt idx="627">
                  <c:v>62800</c:v>
                </c:pt>
                <c:pt idx="628">
                  <c:v>62900</c:v>
                </c:pt>
                <c:pt idx="629">
                  <c:v>63000</c:v>
                </c:pt>
                <c:pt idx="630">
                  <c:v>63100</c:v>
                </c:pt>
                <c:pt idx="631">
                  <c:v>63200</c:v>
                </c:pt>
                <c:pt idx="632">
                  <c:v>63300</c:v>
                </c:pt>
                <c:pt idx="633">
                  <c:v>63400</c:v>
                </c:pt>
                <c:pt idx="634">
                  <c:v>63500</c:v>
                </c:pt>
                <c:pt idx="635">
                  <c:v>63600</c:v>
                </c:pt>
                <c:pt idx="636">
                  <c:v>63700</c:v>
                </c:pt>
                <c:pt idx="637">
                  <c:v>63800</c:v>
                </c:pt>
                <c:pt idx="638">
                  <c:v>63900</c:v>
                </c:pt>
                <c:pt idx="639">
                  <c:v>64000</c:v>
                </c:pt>
                <c:pt idx="640">
                  <c:v>64100</c:v>
                </c:pt>
                <c:pt idx="641">
                  <c:v>64200</c:v>
                </c:pt>
                <c:pt idx="642">
                  <c:v>64300</c:v>
                </c:pt>
                <c:pt idx="643">
                  <c:v>64400</c:v>
                </c:pt>
                <c:pt idx="644">
                  <c:v>64500</c:v>
                </c:pt>
                <c:pt idx="645">
                  <c:v>64600</c:v>
                </c:pt>
                <c:pt idx="646">
                  <c:v>64700</c:v>
                </c:pt>
                <c:pt idx="647">
                  <c:v>64800</c:v>
                </c:pt>
                <c:pt idx="648">
                  <c:v>64900</c:v>
                </c:pt>
                <c:pt idx="649">
                  <c:v>65000</c:v>
                </c:pt>
                <c:pt idx="650">
                  <c:v>65100</c:v>
                </c:pt>
                <c:pt idx="651">
                  <c:v>65200</c:v>
                </c:pt>
                <c:pt idx="652">
                  <c:v>65300</c:v>
                </c:pt>
                <c:pt idx="653">
                  <c:v>65400</c:v>
                </c:pt>
                <c:pt idx="654">
                  <c:v>65500</c:v>
                </c:pt>
                <c:pt idx="655">
                  <c:v>65600</c:v>
                </c:pt>
                <c:pt idx="656">
                  <c:v>65700</c:v>
                </c:pt>
                <c:pt idx="657">
                  <c:v>65800</c:v>
                </c:pt>
                <c:pt idx="658">
                  <c:v>65900</c:v>
                </c:pt>
                <c:pt idx="659">
                  <c:v>66000</c:v>
                </c:pt>
                <c:pt idx="660">
                  <c:v>66100</c:v>
                </c:pt>
                <c:pt idx="661">
                  <c:v>66200</c:v>
                </c:pt>
                <c:pt idx="662">
                  <c:v>66300</c:v>
                </c:pt>
                <c:pt idx="663">
                  <c:v>66400</c:v>
                </c:pt>
                <c:pt idx="664">
                  <c:v>66500</c:v>
                </c:pt>
                <c:pt idx="665">
                  <c:v>66600</c:v>
                </c:pt>
                <c:pt idx="666">
                  <c:v>66700</c:v>
                </c:pt>
                <c:pt idx="667">
                  <c:v>66800</c:v>
                </c:pt>
                <c:pt idx="668">
                  <c:v>66900</c:v>
                </c:pt>
                <c:pt idx="669">
                  <c:v>67000</c:v>
                </c:pt>
                <c:pt idx="670">
                  <c:v>67100</c:v>
                </c:pt>
                <c:pt idx="671">
                  <c:v>67200</c:v>
                </c:pt>
                <c:pt idx="672">
                  <c:v>67300</c:v>
                </c:pt>
                <c:pt idx="673">
                  <c:v>67400</c:v>
                </c:pt>
                <c:pt idx="674">
                  <c:v>67500</c:v>
                </c:pt>
                <c:pt idx="675">
                  <c:v>67600</c:v>
                </c:pt>
                <c:pt idx="676">
                  <c:v>67700</c:v>
                </c:pt>
                <c:pt idx="677">
                  <c:v>67800</c:v>
                </c:pt>
                <c:pt idx="678">
                  <c:v>67900</c:v>
                </c:pt>
                <c:pt idx="679">
                  <c:v>68000</c:v>
                </c:pt>
                <c:pt idx="680">
                  <c:v>68100</c:v>
                </c:pt>
                <c:pt idx="681">
                  <c:v>68200</c:v>
                </c:pt>
                <c:pt idx="682">
                  <c:v>68300</c:v>
                </c:pt>
                <c:pt idx="683">
                  <c:v>68400</c:v>
                </c:pt>
                <c:pt idx="684">
                  <c:v>68500</c:v>
                </c:pt>
                <c:pt idx="685">
                  <c:v>68600</c:v>
                </c:pt>
                <c:pt idx="686">
                  <c:v>68700</c:v>
                </c:pt>
                <c:pt idx="687">
                  <c:v>68800</c:v>
                </c:pt>
                <c:pt idx="688">
                  <c:v>68900</c:v>
                </c:pt>
                <c:pt idx="689">
                  <c:v>69000</c:v>
                </c:pt>
                <c:pt idx="690">
                  <c:v>69100</c:v>
                </c:pt>
                <c:pt idx="691">
                  <c:v>69200</c:v>
                </c:pt>
                <c:pt idx="692">
                  <c:v>69300</c:v>
                </c:pt>
                <c:pt idx="693">
                  <c:v>69400</c:v>
                </c:pt>
                <c:pt idx="694">
                  <c:v>69500</c:v>
                </c:pt>
                <c:pt idx="695">
                  <c:v>69600</c:v>
                </c:pt>
                <c:pt idx="696">
                  <c:v>69700</c:v>
                </c:pt>
                <c:pt idx="697">
                  <c:v>69800</c:v>
                </c:pt>
                <c:pt idx="698">
                  <c:v>69900</c:v>
                </c:pt>
                <c:pt idx="699">
                  <c:v>70000</c:v>
                </c:pt>
                <c:pt idx="700">
                  <c:v>70100</c:v>
                </c:pt>
                <c:pt idx="701">
                  <c:v>70200</c:v>
                </c:pt>
                <c:pt idx="702">
                  <c:v>70300</c:v>
                </c:pt>
                <c:pt idx="703">
                  <c:v>70400</c:v>
                </c:pt>
                <c:pt idx="704">
                  <c:v>70500</c:v>
                </c:pt>
                <c:pt idx="705">
                  <c:v>70600</c:v>
                </c:pt>
                <c:pt idx="706">
                  <c:v>70700</c:v>
                </c:pt>
                <c:pt idx="707">
                  <c:v>70800</c:v>
                </c:pt>
                <c:pt idx="708">
                  <c:v>70900</c:v>
                </c:pt>
                <c:pt idx="709">
                  <c:v>71000</c:v>
                </c:pt>
                <c:pt idx="710">
                  <c:v>71100</c:v>
                </c:pt>
                <c:pt idx="711">
                  <c:v>71200</c:v>
                </c:pt>
                <c:pt idx="712">
                  <c:v>71300</c:v>
                </c:pt>
                <c:pt idx="713">
                  <c:v>71400</c:v>
                </c:pt>
                <c:pt idx="714">
                  <c:v>71500</c:v>
                </c:pt>
                <c:pt idx="715">
                  <c:v>71600</c:v>
                </c:pt>
                <c:pt idx="716">
                  <c:v>71700</c:v>
                </c:pt>
                <c:pt idx="717">
                  <c:v>71800</c:v>
                </c:pt>
                <c:pt idx="718">
                  <c:v>71900</c:v>
                </c:pt>
                <c:pt idx="719">
                  <c:v>72000</c:v>
                </c:pt>
                <c:pt idx="720">
                  <c:v>72100</c:v>
                </c:pt>
                <c:pt idx="721">
                  <c:v>72200</c:v>
                </c:pt>
                <c:pt idx="722">
                  <c:v>72300</c:v>
                </c:pt>
                <c:pt idx="723">
                  <c:v>72400</c:v>
                </c:pt>
                <c:pt idx="724">
                  <c:v>72500</c:v>
                </c:pt>
                <c:pt idx="725">
                  <c:v>72600</c:v>
                </c:pt>
                <c:pt idx="726">
                  <c:v>72700</c:v>
                </c:pt>
                <c:pt idx="727">
                  <c:v>72800</c:v>
                </c:pt>
                <c:pt idx="728">
                  <c:v>72900</c:v>
                </c:pt>
                <c:pt idx="729">
                  <c:v>73000</c:v>
                </c:pt>
                <c:pt idx="730">
                  <c:v>73100</c:v>
                </c:pt>
                <c:pt idx="731">
                  <c:v>73200</c:v>
                </c:pt>
                <c:pt idx="732">
                  <c:v>73300</c:v>
                </c:pt>
                <c:pt idx="733">
                  <c:v>73400</c:v>
                </c:pt>
                <c:pt idx="734">
                  <c:v>73500</c:v>
                </c:pt>
                <c:pt idx="735">
                  <c:v>73600</c:v>
                </c:pt>
                <c:pt idx="736">
                  <c:v>73700</c:v>
                </c:pt>
                <c:pt idx="737">
                  <c:v>73800</c:v>
                </c:pt>
                <c:pt idx="738">
                  <c:v>73900</c:v>
                </c:pt>
                <c:pt idx="739">
                  <c:v>74000</c:v>
                </c:pt>
                <c:pt idx="740">
                  <c:v>74100</c:v>
                </c:pt>
                <c:pt idx="741">
                  <c:v>74200</c:v>
                </c:pt>
                <c:pt idx="742">
                  <c:v>74300</c:v>
                </c:pt>
                <c:pt idx="743">
                  <c:v>74400</c:v>
                </c:pt>
                <c:pt idx="744">
                  <c:v>74500</c:v>
                </c:pt>
                <c:pt idx="745">
                  <c:v>74600</c:v>
                </c:pt>
                <c:pt idx="746">
                  <c:v>74700</c:v>
                </c:pt>
                <c:pt idx="747">
                  <c:v>74800</c:v>
                </c:pt>
                <c:pt idx="748">
                  <c:v>74900</c:v>
                </c:pt>
                <c:pt idx="749">
                  <c:v>75000</c:v>
                </c:pt>
                <c:pt idx="750">
                  <c:v>75100</c:v>
                </c:pt>
                <c:pt idx="751">
                  <c:v>75200</c:v>
                </c:pt>
                <c:pt idx="752">
                  <c:v>75300</c:v>
                </c:pt>
                <c:pt idx="753">
                  <c:v>75400</c:v>
                </c:pt>
                <c:pt idx="754">
                  <c:v>75500</c:v>
                </c:pt>
                <c:pt idx="755">
                  <c:v>75600</c:v>
                </c:pt>
                <c:pt idx="756">
                  <c:v>75700</c:v>
                </c:pt>
                <c:pt idx="757">
                  <c:v>75800</c:v>
                </c:pt>
                <c:pt idx="758">
                  <c:v>75900</c:v>
                </c:pt>
                <c:pt idx="759">
                  <c:v>76000</c:v>
                </c:pt>
                <c:pt idx="760">
                  <c:v>76100</c:v>
                </c:pt>
                <c:pt idx="761">
                  <c:v>76200</c:v>
                </c:pt>
                <c:pt idx="762">
                  <c:v>76300</c:v>
                </c:pt>
                <c:pt idx="763">
                  <c:v>76400</c:v>
                </c:pt>
                <c:pt idx="764">
                  <c:v>76500</c:v>
                </c:pt>
                <c:pt idx="765">
                  <c:v>76600</c:v>
                </c:pt>
                <c:pt idx="766">
                  <c:v>76700</c:v>
                </c:pt>
                <c:pt idx="767">
                  <c:v>76800</c:v>
                </c:pt>
                <c:pt idx="768">
                  <c:v>76900</c:v>
                </c:pt>
                <c:pt idx="769">
                  <c:v>77000</c:v>
                </c:pt>
                <c:pt idx="770">
                  <c:v>77100</c:v>
                </c:pt>
                <c:pt idx="771">
                  <c:v>77200</c:v>
                </c:pt>
                <c:pt idx="772">
                  <c:v>77300</c:v>
                </c:pt>
                <c:pt idx="773">
                  <c:v>77400</c:v>
                </c:pt>
                <c:pt idx="774">
                  <c:v>77500</c:v>
                </c:pt>
                <c:pt idx="775">
                  <c:v>77600</c:v>
                </c:pt>
                <c:pt idx="776">
                  <c:v>77700</c:v>
                </c:pt>
                <c:pt idx="777">
                  <c:v>77800</c:v>
                </c:pt>
                <c:pt idx="778">
                  <c:v>77900</c:v>
                </c:pt>
                <c:pt idx="779">
                  <c:v>78000</c:v>
                </c:pt>
                <c:pt idx="780">
                  <c:v>78100</c:v>
                </c:pt>
                <c:pt idx="781">
                  <c:v>78200</c:v>
                </c:pt>
                <c:pt idx="782">
                  <c:v>78300</c:v>
                </c:pt>
                <c:pt idx="783">
                  <c:v>78400</c:v>
                </c:pt>
                <c:pt idx="784">
                  <c:v>78500</c:v>
                </c:pt>
                <c:pt idx="785">
                  <c:v>78600</c:v>
                </c:pt>
                <c:pt idx="786">
                  <c:v>78700</c:v>
                </c:pt>
                <c:pt idx="787">
                  <c:v>78800</c:v>
                </c:pt>
                <c:pt idx="788">
                  <c:v>78900</c:v>
                </c:pt>
                <c:pt idx="789">
                  <c:v>79000</c:v>
                </c:pt>
                <c:pt idx="790">
                  <c:v>79100</c:v>
                </c:pt>
                <c:pt idx="791">
                  <c:v>79200</c:v>
                </c:pt>
                <c:pt idx="792">
                  <c:v>79300</c:v>
                </c:pt>
                <c:pt idx="793">
                  <c:v>79400</c:v>
                </c:pt>
                <c:pt idx="794">
                  <c:v>79500</c:v>
                </c:pt>
                <c:pt idx="795">
                  <c:v>79600</c:v>
                </c:pt>
                <c:pt idx="796">
                  <c:v>79700</c:v>
                </c:pt>
                <c:pt idx="797">
                  <c:v>79800</c:v>
                </c:pt>
                <c:pt idx="798">
                  <c:v>79900</c:v>
                </c:pt>
                <c:pt idx="799">
                  <c:v>80000</c:v>
                </c:pt>
                <c:pt idx="800">
                  <c:v>80100</c:v>
                </c:pt>
                <c:pt idx="801">
                  <c:v>80200</c:v>
                </c:pt>
                <c:pt idx="802">
                  <c:v>80300</c:v>
                </c:pt>
                <c:pt idx="803">
                  <c:v>80400</c:v>
                </c:pt>
                <c:pt idx="804">
                  <c:v>80500</c:v>
                </c:pt>
                <c:pt idx="805">
                  <c:v>80600</c:v>
                </c:pt>
                <c:pt idx="806">
                  <c:v>80700</c:v>
                </c:pt>
                <c:pt idx="807">
                  <c:v>80800</c:v>
                </c:pt>
                <c:pt idx="808">
                  <c:v>80900</c:v>
                </c:pt>
                <c:pt idx="809">
                  <c:v>81000</c:v>
                </c:pt>
                <c:pt idx="810">
                  <c:v>81100</c:v>
                </c:pt>
                <c:pt idx="811">
                  <c:v>81200</c:v>
                </c:pt>
                <c:pt idx="812">
                  <c:v>81300</c:v>
                </c:pt>
                <c:pt idx="813">
                  <c:v>81400</c:v>
                </c:pt>
                <c:pt idx="814">
                  <c:v>81500</c:v>
                </c:pt>
                <c:pt idx="815">
                  <c:v>81600</c:v>
                </c:pt>
                <c:pt idx="816">
                  <c:v>81700</c:v>
                </c:pt>
                <c:pt idx="817">
                  <c:v>81800</c:v>
                </c:pt>
                <c:pt idx="818">
                  <c:v>81900</c:v>
                </c:pt>
                <c:pt idx="819">
                  <c:v>82000</c:v>
                </c:pt>
                <c:pt idx="820">
                  <c:v>82100</c:v>
                </c:pt>
                <c:pt idx="821">
                  <c:v>82200</c:v>
                </c:pt>
                <c:pt idx="822">
                  <c:v>82300</c:v>
                </c:pt>
                <c:pt idx="823">
                  <c:v>82400</c:v>
                </c:pt>
                <c:pt idx="824">
                  <c:v>82500</c:v>
                </c:pt>
                <c:pt idx="825">
                  <c:v>82600</c:v>
                </c:pt>
                <c:pt idx="826">
                  <c:v>82700</c:v>
                </c:pt>
                <c:pt idx="827">
                  <c:v>82800</c:v>
                </c:pt>
                <c:pt idx="828">
                  <c:v>82900</c:v>
                </c:pt>
                <c:pt idx="829">
                  <c:v>83000</c:v>
                </c:pt>
                <c:pt idx="830">
                  <c:v>83100</c:v>
                </c:pt>
                <c:pt idx="831">
                  <c:v>83200</c:v>
                </c:pt>
                <c:pt idx="832">
                  <c:v>83300</c:v>
                </c:pt>
                <c:pt idx="833">
                  <c:v>83400</c:v>
                </c:pt>
                <c:pt idx="834">
                  <c:v>83500</c:v>
                </c:pt>
                <c:pt idx="835">
                  <c:v>83600</c:v>
                </c:pt>
                <c:pt idx="836">
                  <c:v>83700</c:v>
                </c:pt>
                <c:pt idx="837">
                  <c:v>83800</c:v>
                </c:pt>
                <c:pt idx="838">
                  <c:v>83900</c:v>
                </c:pt>
                <c:pt idx="839">
                  <c:v>84000</c:v>
                </c:pt>
                <c:pt idx="840">
                  <c:v>84100</c:v>
                </c:pt>
                <c:pt idx="841">
                  <c:v>84200</c:v>
                </c:pt>
                <c:pt idx="842">
                  <c:v>84300</c:v>
                </c:pt>
                <c:pt idx="843">
                  <c:v>84400</c:v>
                </c:pt>
                <c:pt idx="844">
                  <c:v>84500</c:v>
                </c:pt>
                <c:pt idx="845">
                  <c:v>84600</c:v>
                </c:pt>
                <c:pt idx="846">
                  <c:v>84700</c:v>
                </c:pt>
                <c:pt idx="847">
                  <c:v>84800</c:v>
                </c:pt>
                <c:pt idx="848">
                  <c:v>84900</c:v>
                </c:pt>
                <c:pt idx="849">
                  <c:v>85000</c:v>
                </c:pt>
                <c:pt idx="850">
                  <c:v>85100</c:v>
                </c:pt>
                <c:pt idx="851">
                  <c:v>85200</c:v>
                </c:pt>
                <c:pt idx="852">
                  <c:v>85300</c:v>
                </c:pt>
                <c:pt idx="853">
                  <c:v>85400</c:v>
                </c:pt>
                <c:pt idx="854">
                  <c:v>85500</c:v>
                </c:pt>
                <c:pt idx="855">
                  <c:v>85600</c:v>
                </c:pt>
                <c:pt idx="856">
                  <c:v>85700</c:v>
                </c:pt>
                <c:pt idx="857">
                  <c:v>85800</c:v>
                </c:pt>
                <c:pt idx="858">
                  <c:v>85900</c:v>
                </c:pt>
                <c:pt idx="859">
                  <c:v>86000</c:v>
                </c:pt>
                <c:pt idx="860">
                  <c:v>86100</c:v>
                </c:pt>
                <c:pt idx="861">
                  <c:v>86200</c:v>
                </c:pt>
                <c:pt idx="862">
                  <c:v>86300</c:v>
                </c:pt>
                <c:pt idx="863">
                  <c:v>86400</c:v>
                </c:pt>
                <c:pt idx="864">
                  <c:v>86500</c:v>
                </c:pt>
                <c:pt idx="865">
                  <c:v>86600</c:v>
                </c:pt>
                <c:pt idx="866">
                  <c:v>86700</c:v>
                </c:pt>
                <c:pt idx="867">
                  <c:v>86800</c:v>
                </c:pt>
                <c:pt idx="868">
                  <c:v>86900</c:v>
                </c:pt>
                <c:pt idx="869">
                  <c:v>87000</c:v>
                </c:pt>
                <c:pt idx="870">
                  <c:v>87100</c:v>
                </c:pt>
                <c:pt idx="871">
                  <c:v>87200</c:v>
                </c:pt>
                <c:pt idx="872">
                  <c:v>87300</c:v>
                </c:pt>
                <c:pt idx="873">
                  <c:v>87400</c:v>
                </c:pt>
                <c:pt idx="874">
                  <c:v>87500</c:v>
                </c:pt>
                <c:pt idx="875">
                  <c:v>87600</c:v>
                </c:pt>
                <c:pt idx="876">
                  <c:v>87700</c:v>
                </c:pt>
                <c:pt idx="877">
                  <c:v>87800</c:v>
                </c:pt>
                <c:pt idx="878">
                  <c:v>87900</c:v>
                </c:pt>
                <c:pt idx="879">
                  <c:v>88000</c:v>
                </c:pt>
                <c:pt idx="880">
                  <c:v>88100</c:v>
                </c:pt>
                <c:pt idx="881">
                  <c:v>88200</c:v>
                </c:pt>
                <c:pt idx="882">
                  <c:v>88300</c:v>
                </c:pt>
                <c:pt idx="883">
                  <c:v>88400</c:v>
                </c:pt>
                <c:pt idx="884">
                  <c:v>88500</c:v>
                </c:pt>
                <c:pt idx="885">
                  <c:v>88600</c:v>
                </c:pt>
                <c:pt idx="886">
                  <c:v>88700</c:v>
                </c:pt>
                <c:pt idx="887">
                  <c:v>88800</c:v>
                </c:pt>
                <c:pt idx="888">
                  <c:v>88900</c:v>
                </c:pt>
                <c:pt idx="889">
                  <c:v>89000</c:v>
                </c:pt>
                <c:pt idx="890">
                  <c:v>89100</c:v>
                </c:pt>
                <c:pt idx="891">
                  <c:v>89200</c:v>
                </c:pt>
                <c:pt idx="892">
                  <c:v>89300</c:v>
                </c:pt>
                <c:pt idx="893">
                  <c:v>89400</c:v>
                </c:pt>
                <c:pt idx="894">
                  <c:v>89500</c:v>
                </c:pt>
                <c:pt idx="895">
                  <c:v>89600</c:v>
                </c:pt>
                <c:pt idx="896">
                  <c:v>89700</c:v>
                </c:pt>
                <c:pt idx="897">
                  <c:v>89800</c:v>
                </c:pt>
                <c:pt idx="898">
                  <c:v>89900</c:v>
                </c:pt>
                <c:pt idx="899">
                  <c:v>90000</c:v>
                </c:pt>
                <c:pt idx="900">
                  <c:v>90100</c:v>
                </c:pt>
                <c:pt idx="901">
                  <c:v>90200</c:v>
                </c:pt>
                <c:pt idx="902">
                  <c:v>90300</c:v>
                </c:pt>
                <c:pt idx="903">
                  <c:v>90400</c:v>
                </c:pt>
                <c:pt idx="904">
                  <c:v>90500</c:v>
                </c:pt>
                <c:pt idx="905">
                  <c:v>90600</c:v>
                </c:pt>
                <c:pt idx="906">
                  <c:v>90700</c:v>
                </c:pt>
                <c:pt idx="907">
                  <c:v>90800</c:v>
                </c:pt>
                <c:pt idx="908">
                  <c:v>90900</c:v>
                </c:pt>
                <c:pt idx="909">
                  <c:v>91000</c:v>
                </c:pt>
                <c:pt idx="910">
                  <c:v>91100</c:v>
                </c:pt>
                <c:pt idx="911">
                  <c:v>91200</c:v>
                </c:pt>
                <c:pt idx="912">
                  <c:v>91300</c:v>
                </c:pt>
                <c:pt idx="913">
                  <c:v>91400</c:v>
                </c:pt>
                <c:pt idx="914">
                  <c:v>91500</c:v>
                </c:pt>
                <c:pt idx="915">
                  <c:v>91600</c:v>
                </c:pt>
                <c:pt idx="916">
                  <c:v>91700</c:v>
                </c:pt>
                <c:pt idx="917">
                  <c:v>91800</c:v>
                </c:pt>
                <c:pt idx="918">
                  <c:v>91900</c:v>
                </c:pt>
                <c:pt idx="919">
                  <c:v>92000</c:v>
                </c:pt>
                <c:pt idx="920">
                  <c:v>92100</c:v>
                </c:pt>
                <c:pt idx="921">
                  <c:v>92200</c:v>
                </c:pt>
                <c:pt idx="922">
                  <c:v>92300</c:v>
                </c:pt>
                <c:pt idx="923">
                  <c:v>92400</c:v>
                </c:pt>
                <c:pt idx="924">
                  <c:v>92500</c:v>
                </c:pt>
                <c:pt idx="925">
                  <c:v>92600</c:v>
                </c:pt>
                <c:pt idx="926">
                  <c:v>92700</c:v>
                </c:pt>
                <c:pt idx="927">
                  <c:v>92800</c:v>
                </c:pt>
                <c:pt idx="928">
                  <c:v>92900</c:v>
                </c:pt>
                <c:pt idx="929">
                  <c:v>93000</c:v>
                </c:pt>
                <c:pt idx="930">
                  <c:v>93100</c:v>
                </c:pt>
                <c:pt idx="931">
                  <c:v>93200</c:v>
                </c:pt>
                <c:pt idx="932">
                  <c:v>93300</c:v>
                </c:pt>
                <c:pt idx="933">
                  <c:v>93400</c:v>
                </c:pt>
                <c:pt idx="934">
                  <c:v>93500</c:v>
                </c:pt>
                <c:pt idx="935">
                  <c:v>93600</c:v>
                </c:pt>
                <c:pt idx="936">
                  <c:v>93700</c:v>
                </c:pt>
                <c:pt idx="937">
                  <c:v>93800</c:v>
                </c:pt>
                <c:pt idx="938">
                  <c:v>93900</c:v>
                </c:pt>
                <c:pt idx="939">
                  <c:v>94000</c:v>
                </c:pt>
                <c:pt idx="940">
                  <c:v>94100</c:v>
                </c:pt>
                <c:pt idx="941">
                  <c:v>94200</c:v>
                </c:pt>
                <c:pt idx="942">
                  <c:v>94300</c:v>
                </c:pt>
                <c:pt idx="943">
                  <c:v>94400</c:v>
                </c:pt>
                <c:pt idx="944">
                  <c:v>94500</c:v>
                </c:pt>
                <c:pt idx="945">
                  <c:v>94600</c:v>
                </c:pt>
                <c:pt idx="946">
                  <c:v>94700</c:v>
                </c:pt>
                <c:pt idx="947">
                  <c:v>94800</c:v>
                </c:pt>
                <c:pt idx="948">
                  <c:v>94900</c:v>
                </c:pt>
                <c:pt idx="949">
                  <c:v>95000</c:v>
                </c:pt>
                <c:pt idx="950">
                  <c:v>95100</c:v>
                </c:pt>
                <c:pt idx="951">
                  <c:v>95200</c:v>
                </c:pt>
                <c:pt idx="952">
                  <c:v>95300</c:v>
                </c:pt>
                <c:pt idx="953">
                  <c:v>95400</c:v>
                </c:pt>
                <c:pt idx="954">
                  <c:v>95500</c:v>
                </c:pt>
                <c:pt idx="955">
                  <c:v>95600</c:v>
                </c:pt>
                <c:pt idx="956">
                  <c:v>95700</c:v>
                </c:pt>
                <c:pt idx="957">
                  <c:v>95800</c:v>
                </c:pt>
                <c:pt idx="958">
                  <c:v>95900</c:v>
                </c:pt>
                <c:pt idx="959">
                  <c:v>96000</c:v>
                </c:pt>
                <c:pt idx="960">
                  <c:v>96100</c:v>
                </c:pt>
                <c:pt idx="961">
                  <c:v>96200</c:v>
                </c:pt>
                <c:pt idx="962">
                  <c:v>96300</c:v>
                </c:pt>
                <c:pt idx="963">
                  <c:v>96400</c:v>
                </c:pt>
                <c:pt idx="964">
                  <c:v>96500</c:v>
                </c:pt>
                <c:pt idx="965">
                  <c:v>96600</c:v>
                </c:pt>
                <c:pt idx="966">
                  <c:v>96700</c:v>
                </c:pt>
                <c:pt idx="967">
                  <c:v>96800</c:v>
                </c:pt>
                <c:pt idx="968">
                  <c:v>96900</c:v>
                </c:pt>
                <c:pt idx="969">
                  <c:v>97000</c:v>
                </c:pt>
                <c:pt idx="970">
                  <c:v>97100</c:v>
                </c:pt>
                <c:pt idx="971">
                  <c:v>97200</c:v>
                </c:pt>
                <c:pt idx="972">
                  <c:v>97300</c:v>
                </c:pt>
                <c:pt idx="973">
                  <c:v>97400</c:v>
                </c:pt>
                <c:pt idx="974">
                  <c:v>97500</c:v>
                </c:pt>
                <c:pt idx="975">
                  <c:v>97600</c:v>
                </c:pt>
                <c:pt idx="976">
                  <c:v>97700</c:v>
                </c:pt>
                <c:pt idx="977">
                  <c:v>97800</c:v>
                </c:pt>
                <c:pt idx="978">
                  <c:v>97900</c:v>
                </c:pt>
                <c:pt idx="979">
                  <c:v>98000</c:v>
                </c:pt>
                <c:pt idx="980">
                  <c:v>98100</c:v>
                </c:pt>
                <c:pt idx="981">
                  <c:v>98200</c:v>
                </c:pt>
                <c:pt idx="982">
                  <c:v>98300</c:v>
                </c:pt>
                <c:pt idx="983">
                  <c:v>98400</c:v>
                </c:pt>
                <c:pt idx="984">
                  <c:v>98500</c:v>
                </c:pt>
                <c:pt idx="985">
                  <c:v>98600</c:v>
                </c:pt>
                <c:pt idx="986">
                  <c:v>98700</c:v>
                </c:pt>
                <c:pt idx="987">
                  <c:v>98800</c:v>
                </c:pt>
                <c:pt idx="988">
                  <c:v>98900</c:v>
                </c:pt>
                <c:pt idx="989">
                  <c:v>99000</c:v>
                </c:pt>
                <c:pt idx="990">
                  <c:v>99100</c:v>
                </c:pt>
                <c:pt idx="991">
                  <c:v>99200</c:v>
                </c:pt>
                <c:pt idx="992">
                  <c:v>99300</c:v>
                </c:pt>
                <c:pt idx="993">
                  <c:v>99400</c:v>
                </c:pt>
                <c:pt idx="994">
                  <c:v>99500</c:v>
                </c:pt>
                <c:pt idx="995">
                  <c:v>99600</c:v>
                </c:pt>
                <c:pt idx="996">
                  <c:v>99700</c:v>
                </c:pt>
                <c:pt idx="997">
                  <c:v>99800</c:v>
                </c:pt>
                <c:pt idx="998">
                  <c:v>99900</c:v>
                </c:pt>
                <c:pt idx="999">
                  <c:v>100000</c:v>
                </c:pt>
                <c:pt idx="1000">
                  <c:v>100100</c:v>
                </c:pt>
                <c:pt idx="1001">
                  <c:v>100200</c:v>
                </c:pt>
                <c:pt idx="1002">
                  <c:v>100300</c:v>
                </c:pt>
                <c:pt idx="1003">
                  <c:v>100400</c:v>
                </c:pt>
                <c:pt idx="1004">
                  <c:v>100500</c:v>
                </c:pt>
                <c:pt idx="1005">
                  <c:v>100600</c:v>
                </c:pt>
                <c:pt idx="1006">
                  <c:v>100700</c:v>
                </c:pt>
                <c:pt idx="1007">
                  <c:v>100800</c:v>
                </c:pt>
                <c:pt idx="1008">
                  <c:v>100900</c:v>
                </c:pt>
                <c:pt idx="1009">
                  <c:v>101000</c:v>
                </c:pt>
                <c:pt idx="1010">
                  <c:v>101100</c:v>
                </c:pt>
                <c:pt idx="1011">
                  <c:v>101200</c:v>
                </c:pt>
                <c:pt idx="1012">
                  <c:v>101300</c:v>
                </c:pt>
                <c:pt idx="1013">
                  <c:v>101400</c:v>
                </c:pt>
                <c:pt idx="1014">
                  <c:v>101500</c:v>
                </c:pt>
                <c:pt idx="1015">
                  <c:v>101600</c:v>
                </c:pt>
                <c:pt idx="1016">
                  <c:v>101700</c:v>
                </c:pt>
                <c:pt idx="1017">
                  <c:v>101800</c:v>
                </c:pt>
                <c:pt idx="1018">
                  <c:v>101900</c:v>
                </c:pt>
                <c:pt idx="1019">
                  <c:v>102000</c:v>
                </c:pt>
                <c:pt idx="1020">
                  <c:v>102100</c:v>
                </c:pt>
                <c:pt idx="1021">
                  <c:v>102200</c:v>
                </c:pt>
                <c:pt idx="1022">
                  <c:v>102300</c:v>
                </c:pt>
                <c:pt idx="1023">
                  <c:v>102400</c:v>
                </c:pt>
                <c:pt idx="1024">
                  <c:v>102500</c:v>
                </c:pt>
                <c:pt idx="1025">
                  <c:v>102600</c:v>
                </c:pt>
                <c:pt idx="1026">
                  <c:v>102700</c:v>
                </c:pt>
                <c:pt idx="1027">
                  <c:v>102800</c:v>
                </c:pt>
                <c:pt idx="1028">
                  <c:v>102900</c:v>
                </c:pt>
                <c:pt idx="1029">
                  <c:v>103000</c:v>
                </c:pt>
                <c:pt idx="1030">
                  <c:v>103100</c:v>
                </c:pt>
                <c:pt idx="1031">
                  <c:v>103200</c:v>
                </c:pt>
                <c:pt idx="1032">
                  <c:v>103300</c:v>
                </c:pt>
                <c:pt idx="1033">
                  <c:v>103400</c:v>
                </c:pt>
                <c:pt idx="1034">
                  <c:v>103500</c:v>
                </c:pt>
                <c:pt idx="1035">
                  <c:v>103600</c:v>
                </c:pt>
                <c:pt idx="1036">
                  <c:v>103700</c:v>
                </c:pt>
                <c:pt idx="1037">
                  <c:v>103800</c:v>
                </c:pt>
                <c:pt idx="1038">
                  <c:v>103900</c:v>
                </c:pt>
                <c:pt idx="1039">
                  <c:v>104000</c:v>
                </c:pt>
                <c:pt idx="1040">
                  <c:v>104100</c:v>
                </c:pt>
                <c:pt idx="1041">
                  <c:v>104200</c:v>
                </c:pt>
                <c:pt idx="1042">
                  <c:v>104300</c:v>
                </c:pt>
                <c:pt idx="1043">
                  <c:v>104400</c:v>
                </c:pt>
                <c:pt idx="1044">
                  <c:v>104500</c:v>
                </c:pt>
                <c:pt idx="1045">
                  <c:v>104600</c:v>
                </c:pt>
                <c:pt idx="1046">
                  <c:v>104700</c:v>
                </c:pt>
                <c:pt idx="1047">
                  <c:v>104800</c:v>
                </c:pt>
                <c:pt idx="1048">
                  <c:v>104900</c:v>
                </c:pt>
                <c:pt idx="1049">
                  <c:v>105000</c:v>
                </c:pt>
                <c:pt idx="1050">
                  <c:v>105100</c:v>
                </c:pt>
                <c:pt idx="1051">
                  <c:v>105200</c:v>
                </c:pt>
                <c:pt idx="1052">
                  <c:v>105300</c:v>
                </c:pt>
                <c:pt idx="1053">
                  <c:v>105400</c:v>
                </c:pt>
                <c:pt idx="1054">
                  <c:v>105500</c:v>
                </c:pt>
                <c:pt idx="1055">
                  <c:v>105600</c:v>
                </c:pt>
                <c:pt idx="1056">
                  <c:v>105700</c:v>
                </c:pt>
                <c:pt idx="1057">
                  <c:v>105800</c:v>
                </c:pt>
                <c:pt idx="1058">
                  <c:v>105900</c:v>
                </c:pt>
                <c:pt idx="1059">
                  <c:v>106000</c:v>
                </c:pt>
                <c:pt idx="1060">
                  <c:v>106100</c:v>
                </c:pt>
                <c:pt idx="1061">
                  <c:v>106200</c:v>
                </c:pt>
                <c:pt idx="1062">
                  <c:v>106300</c:v>
                </c:pt>
                <c:pt idx="1063">
                  <c:v>106400</c:v>
                </c:pt>
                <c:pt idx="1064">
                  <c:v>106500</c:v>
                </c:pt>
                <c:pt idx="1065">
                  <c:v>106600</c:v>
                </c:pt>
                <c:pt idx="1066">
                  <c:v>106700</c:v>
                </c:pt>
                <c:pt idx="1067">
                  <c:v>106800</c:v>
                </c:pt>
                <c:pt idx="1068">
                  <c:v>106900</c:v>
                </c:pt>
                <c:pt idx="1069">
                  <c:v>107000</c:v>
                </c:pt>
                <c:pt idx="1070">
                  <c:v>107100</c:v>
                </c:pt>
                <c:pt idx="1071">
                  <c:v>107200</c:v>
                </c:pt>
                <c:pt idx="1072">
                  <c:v>107300</c:v>
                </c:pt>
                <c:pt idx="1073">
                  <c:v>107400</c:v>
                </c:pt>
                <c:pt idx="1074">
                  <c:v>107500</c:v>
                </c:pt>
                <c:pt idx="1075">
                  <c:v>107600</c:v>
                </c:pt>
                <c:pt idx="1076">
                  <c:v>107700</c:v>
                </c:pt>
                <c:pt idx="1077">
                  <c:v>107800</c:v>
                </c:pt>
                <c:pt idx="1078">
                  <c:v>107900</c:v>
                </c:pt>
                <c:pt idx="1079">
                  <c:v>108000</c:v>
                </c:pt>
                <c:pt idx="1080">
                  <c:v>108100</c:v>
                </c:pt>
                <c:pt idx="1081">
                  <c:v>108200</c:v>
                </c:pt>
                <c:pt idx="1082">
                  <c:v>108300</c:v>
                </c:pt>
                <c:pt idx="1083">
                  <c:v>108400</c:v>
                </c:pt>
                <c:pt idx="1084">
                  <c:v>108500</c:v>
                </c:pt>
                <c:pt idx="1085">
                  <c:v>108600</c:v>
                </c:pt>
                <c:pt idx="1086">
                  <c:v>108700</c:v>
                </c:pt>
                <c:pt idx="1087">
                  <c:v>108800</c:v>
                </c:pt>
                <c:pt idx="1088">
                  <c:v>108900</c:v>
                </c:pt>
                <c:pt idx="1089">
                  <c:v>109000</c:v>
                </c:pt>
                <c:pt idx="1090">
                  <c:v>109100</c:v>
                </c:pt>
                <c:pt idx="1091">
                  <c:v>109200</c:v>
                </c:pt>
                <c:pt idx="1092">
                  <c:v>109300</c:v>
                </c:pt>
                <c:pt idx="1093">
                  <c:v>109400</c:v>
                </c:pt>
                <c:pt idx="1094">
                  <c:v>109500</c:v>
                </c:pt>
                <c:pt idx="1095">
                  <c:v>109600</c:v>
                </c:pt>
                <c:pt idx="1096">
                  <c:v>109700</c:v>
                </c:pt>
                <c:pt idx="1097">
                  <c:v>109800</c:v>
                </c:pt>
                <c:pt idx="1098">
                  <c:v>109900</c:v>
                </c:pt>
                <c:pt idx="1099">
                  <c:v>110000</c:v>
                </c:pt>
                <c:pt idx="1100">
                  <c:v>110100</c:v>
                </c:pt>
                <c:pt idx="1101">
                  <c:v>110200</c:v>
                </c:pt>
                <c:pt idx="1102">
                  <c:v>110300</c:v>
                </c:pt>
                <c:pt idx="1103">
                  <c:v>110400</c:v>
                </c:pt>
                <c:pt idx="1104">
                  <c:v>110500</c:v>
                </c:pt>
                <c:pt idx="1105">
                  <c:v>110600</c:v>
                </c:pt>
                <c:pt idx="1106">
                  <c:v>110700</c:v>
                </c:pt>
                <c:pt idx="1107">
                  <c:v>110800</c:v>
                </c:pt>
                <c:pt idx="1108">
                  <c:v>110900</c:v>
                </c:pt>
                <c:pt idx="1109">
                  <c:v>111000</c:v>
                </c:pt>
                <c:pt idx="1110">
                  <c:v>111100</c:v>
                </c:pt>
                <c:pt idx="1111">
                  <c:v>111200</c:v>
                </c:pt>
                <c:pt idx="1112">
                  <c:v>111300</c:v>
                </c:pt>
                <c:pt idx="1113">
                  <c:v>111400</c:v>
                </c:pt>
                <c:pt idx="1114">
                  <c:v>111500</c:v>
                </c:pt>
                <c:pt idx="1115">
                  <c:v>111600</c:v>
                </c:pt>
                <c:pt idx="1116">
                  <c:v>111700</c:v>
                </c:pt>
                <c:pt idx="1117">
                  <c:v>111800</c:v>
                </c:pt>
                <c:pt idx="1118">
                  <c:v>111900</c:v>
                </c:pt>
                <c:pt idx="1119">
                  <c:v>112000</c:v>
                </c:pt>
                <c:pt idx="1120">
                  <c:v>112100</c:v>
                </c:pt>
                <c:pt idx="1121">
                  <c:v>112200</c:v>
                </c:pt>
                <c:pt idx="1122">
                  <c:v>112300</c:v>
                </c:pt>
                <c:pt idx="1123">
                  <c:v>112400</c:v>
                </c:pt>
                <c:pt idx="1124">
                  <c:v>112500</c:v>
                </c:pt>
                <c:pt idx="1125">
                  <c:v>112600</c:v>
                </c:pt>
                <c:pt idx="1126">
                  <c:v>112700</c:v>
                </c:pt>
                <c:pt idx="1127">
                  <c:v>112800</c:v>
                </c:pt>
                <c:pt idx="1128">
                  <c:v>112900</c:v>
                </c:pt>
                <c:pt idx="1129">
                  <c:v>113000</c:v>
                </c:pt>
                <c:pt idx="1130">
                  <c:v>113100</c:v>
                </c:pt>
                <c:pt idx="1131">
                  <c:v>113200</c:v>
                </c:pt>
                <c:pt idx="1132">
                  <c:v>113300</c:v>
                </c:pt>
                <c:pt idx="1133">
                  <c:v>113400</c:v>
                </c:pt>
                <c:pt idx="1134">
                  <c:v>113500</c:v>
                </c:pt>
                <c:pt idx="1135">
                  <c:v>113600</c:v>
                </c:pt>
                <c:pt idx="1136">
                  <c:v>113700</c:v>
                </c:pt>
                <c:pt idx="1137">
                  <c:v>113800</c:v>
                </c:pt>
                <c:pt idx="1138">
                  <c:v>113900</c:v>
                </c:pt>
                <c:pt idx="1139">
                  <c:v>114000</c:v>
                </c:pt>
                <c:pt idx="1140">
                  <c:v>114100</c:v>
                </c:pt>
                <c:pt idx="1141">
                  <c:v>114200</c:v>
                </c:pt>
                <c:pt idx="1142">
                  <c:v>114300</c:v>
                </c:pt>
                <c:pt idx="1143">
                  <c:v>114400</c:v>
                </c:pt>
                <c:pt idx="1144">
                  <c:v>114500</c:v>
                </c:pt>
                <c:pt idx="1145">
                  <c:v>114600</c:v>
                </c:pt>
                <c:pt idx="1146">
                  <c:v>114700</c:v>
                </c:pt>
                <c:pt idx="1147">
                  <c:v>114800</c:v>
                </c:pt>
                <c:pt idx="1148">
                  <c:v>114900</c:v>
                </c:pt>
                <c:pt idx="1149">
                  <c:v>115000</c:v>
                </c:pt>
                <c:pt idx="1150">
                  <c:v>115100</c:v>
                </c:pt>
                <c:pt idx="1151">
                  <c:v>115200</c:v>
                </c:pt>
                <c:pt idx="1152">
                  <c:v>115300</c:v>
                </c:pt>
                <c:pt idx="1153">
                  <c:v>115400</c:v>
                </c:pt>
                <c:pt idx="1154">
                  <c:v>115500</c:v>
                </c:pt>
                <c:pt idx="1155">
                  <c:v>115600</c:v>
                </c:pt>
                <c:pt idx="1156">
                  <c:v>115700</c:v>
                </c:pt>
                <c:pt idx="1157">
                  <c:v>115800</c:v>
                </c:pt>
                <c:pt idx="1158">
                  <c:v>115900</c:v>
                </c:pt>
                <c:pt idx="1159">
                  <c:v>116000</c:v>
                </c:pt>
                <c:pt idx="1160">
                  <c:v>116100</c:v>
                </c:pt>
                <c:pt idx="1161">
                  <c:v>116200</c:v>
                </c:pt>
                <c:pt idx="1162">
                  <c:v>116300</c:v>
                </c:pt>
                <c:pt idx="1163">
                  <c:v>116400</c:v>
                </c:pt>
                <c:pt idx="1164">
                  <c:v>116500</c:v>
                </c:pt>
                <c:pt idx="1165">
                  <c:v>116600</c:v>
                </c:pt>
                <c:pt idx="1166">
                  <c:v>116700</c:v>
                </c:pt>
                <c:pt idx="1167">
                  <c:v>116800</c:v>
                </c:pt>
                <c:pt idx="1168">
                  <c:v>116900</c:v>
                </c:pt>
                <c:pt idx="1169">
                  <c:v>117000</c:v>
                </c:pt>
                <c:pt idx="1170">
                  <c:v>117100</c:v>
                </c:pt>
                <c:pt idx="1171">
                  <c:v>117200</c:v>
                </c:pt>
                <c:pt idx="1172">
                  <c:v>117300</c:v>
                </c:pt>
                <c:pt idx="1173">
                  <c:v>117400</c:v>
                </c:pt>
                <c:pt idx="1174">
                  <c:v>117500</c:v>
                </c:pt>
                <c:pt idx="1175">
                  <c:v>117600</c:v>
                </c:pt>
                <c:pt idx="1176">
                  <c:v>117700</c:v>
                </c:pt>
                <c:pt idx="1177">
                  <c:v>117800</c:v>
                </c:pt>
                <c:pt idx="1178">
                  <c:v>117900</c:v>
                </c:pt>
                <c:pt idx="1179">
                  <c:v>118000</c:v>
                </c:pt>
                <c:pt idx="1180">
                  <c:v>118100</c:v>
                </c:pt>
                <c:pt idx="1181">
                  <c:v>118200</c:v>
                </c:pt>
                <c:pt idx="1182">
                  <c:v>118300</c:v>
                </c:pt>
                <c:pt idx="1183">
                  <c:v>118400</c:v>
                </c:pt>
                <c:pt idx="1184">
                  <c:v>118500</c:v>
                </c:pt>
                <c:pt idx="1185">
                  <c:v>118600</c:v>
                </c:pt>
                <c:pt idx="1186">
                  <c:v>118700</c:v>
                </c:pt>
                <c:pt idx="1187">
                  <c:v>118800</c:v>
                </c:pt>
                <c:pt idx="1188">
                  <c:v>118900</c:v>
                </c:pt>
                <c:pt idx="1189">
                  <c:v>119000</c:v>
                </c:pt>
                <c:pt idx="1190">
                  <c:v>119100</c:v>
                </c:pt>
                <c:pt idx="1191">
                  <c:v>119200</c:v>
                </c:pt>
                <c:pt idx="1192">
                  <c:v>119300</c:v>
                </c:pt>
                <c:pt idx="1193">
                  <c:v>119400</c:v>
                </c:pt>
                <c:pt idx="1194">
                  <c:v>119500</c:v>
                </c:pt>
                <c:pt idx="1195">
                  <c:v>119600</c:v>
                </c:pt>
                <c:pt idx="1196">
                  <c:v>119700</c:v>
                </c:pt>
                <c:pt idx="1197">
                  <c:v>119800</c:v>
                </c:pt>
                <c:pt idx="1198">
                  <c:v>119900</c:v>
                </c:pt>
                <c:pt idx="1199">
                  <c:v>120000</c:v>
                </c:pt>
                <c:pt idx="1200">
                  <c:v>120100</c:v>
                </c:pt>
                <c:pt idx="1201">
                  <c:v>120200</c:v>
                </c:pt>
                <c:pt idx="1202">
                  <c:v>120300</c:v>
                </c:pt>
                <c:pt idx="1203">
                  <c:v>120400</c:v>
                </c:pt>
                <c:pt idx="1204">
                  <c:v>120500</c:v>
                </c:pt>
                <c:pt idx="1205">
                  <c:v>120600</c:v>
                </c:pt>
                <c:pt idx="1206">
                  <c:v>120700</c:v>
                </c:pt>
                <c:pt idx="1207">
                  <c:v>120800</c:v>
                </c:pt>
                <c:pt idx="1208">
                  <c:v>120900</c:v>
                </c:pt>
                <c:pt idx="1209">
                  <c:v>121000</c:v>
                </c:pt>
                <c:pt idx="1210">
                  <c:v>121100</c:v>
                </c:pt>
                <c:pt idx="1211">
                  <c:v>121200</c:v>
                </c:pt>
                <c:pt idx="1212">
                  <c:v>121300</c:v>
                </c:pt>
                <c:pt idx="1213">
                  <c:v>121400</c:v>
                </c:pt>
                <c:pt idx="1214">
                  <c:v>121500</c:v>
                </c:pt>
                <c:pt idx="1215">
                  <c:v>121600</c:v>
                </c:pt>
                <c:pt idx="1216">
                  <c:v>121700</c:v>
                </c:pt>
                <c:pt idx="1217">
                  <c:v>121800</c:v>
                </c:pt>
                <c:pt idx="1218">
                  <c:v>121900</c:v>
                </c:pt>
                <c:pt idx="1219">
                  <c:v>122000</c:v>
                </c:pt>
                <c:pt idx="1220">
                  <c:v>122100</c:v>
                </c:pt>
                <c:pt idx="1221">
                  <c:v>122200</c:v>
                </c:pt>
                <c:pt idx="1222">
                  <c:v>122300</c:v>
                </c:pt>
                <c:pt idx="1223">
                  <c:v>122400</c:v>
                </c:pt>
                <c:pt idx="1224">
                  <c:v>122500</c:v>
                </c:pt>
                <c:pt idx="1225">
                  <c:v>122600</c:v>
                </c:pt>
                <c:pt idx="1226">
                  <c:v>122700</c:v>
                </c:pt>
                <c:pt idx="1227">
                  <c:v>122800</c:v>
                </c:pt>
                <c:pt idx="1228">
                  <c:v>122900</c:v>
                </c:pt>
                <c:pt idx="1229">
                  <c:v>123000</c:v>
                </c:pt>
                <c:pt idx="1230">
                  <c:v>123100</c:v>
                </c:pt>
                <c:pt idx="1231">
                  <c:v>123200</c:v>
                </c:pt>
                <c:pt idx="1232">
                  <c:v>123300</c:v>
                </c:pt>
                <c:pt idx="1233">
                  <c:v>123400</c:v>
                </c:pt>
                <c:pt idx="1234">
                  <c:v>123500</c:v>
                </c:pt>
                <c:pt idx="1235">
                  <c:v>123600</c:v>
                </c:pt>
                <c:pt idx="1236">
                  <c:v>123700</c:v>
                </c:pt>
                <c:pt idx="1237">
                  <c:v>123800</c:v>
                </c:pt>
                <c:pt idx="1238">
                  <c:v>123900</c:v>
                </c:pt>
                <c:pt idx="1239">
                  <c:v>124000</c:v>
                </c:pt>
                <c:pt idx="1240">
                  <c:v>124100</c:v>
                </c:pt>
                <c:pt idx="1241">
                  <c:v>124200</c:v>
                </c:pt>
                <c:pt idx="1242">
                  <c:v>124300</c:v>
                </c:pt>
                <c:pt idx="1243">
                  <c:v>124400</c:v>
                </c:pt>
                <c:pt idx="1244">
                  <c:v>124500</c:v>
                </c:pt>
                <c:pt idx="1245">
                  <c:v>124600</c:v>
                </c:pt>
                <c:pt idx="1246">
                  <c:v>124700</c:v>
                </c:pt>
                <c:pt idx="1247">
                  <c:v>124800</c:v>
                </c:pt>
                <c:pt idx="1248">
                  <c:v>124900</c:v>
                </c:pt>
                <c:pt idx="1249">
                  <c:v>125000</c:v>
                </c:pt>
                <c:pt idx="1250">
                  <c:v>125100</c:v>
                </c:pt>
                <c:pt idx="1251">
                  <c:v>125200</c:v>
                </c:pt>
                <c:pt idx="1252">
                  <c:v>125300</c:v>
                </c:pt>
                <c:pt idx="1253">
                  <c:v>125400</c:v>
                </c:pt>
                <c:pt idx="1254">
                  <c:v>125500</c:v>
                </c:pt>
                <c:pt idx="1255">
                  <c:v>125600</c:v>
                </c:pt>
                <c:pt idx="1256">
                  <c:v>125700</c:v>
                </c:pt>
                <c:pt idx="1257">
                  <c:v>125800</c:v>
                </c:pt>
                <c:pt idx="1258">
                  <c:v>125900</c:v>
                </c:pt>
                <c:pt idx="1259">
                  <c:v>126000</c:v>
                </c:pt>
                <c:pt idx="1260">
                  <c:v>126100</c:v>
                </c:pt>
                <c:pt idx="1261">
                  <c:v>126200</c:v>
                </c:pt>
                <c:pt idx="1262">
                  <c:v>126300</c:v>
                </c:pt>
                <c:pt idx="1263">
                  <c:v>126400</c:v>
                </c:pt>
                <c:pt idx="1264">
                  <c:v>126500</c:v>
                </c:pt>
                <c:pt idx="1265">
                  <c:v>126600</c:v>
                </c:pt>
                <c:pt idx="1266">
                  <c:v>126700</c:v>
                </c:pt>
                <c:pt idx="1267">
                  <c:v>126800</c:v>
                </c:pt>
                <c:pt idx="1268">
                  <c:v>126900</c:v>
                </c:pt>
                <c:pt idx="1269">
                  <c:v>127000</c:v>
                </c:pt>
                <c:pt idx="1270">
                  <c:v>127100</c:v>
                </c:pt>
                <c:pt idx="1271">
                  <c:v>127200</c:v>
                </c:pt>
                <c:pt idx="1272">
                  <c:v>127300</c:v>
                </c:pt>
                <c:pt idx="1273">
                  <c:v>127400</c:v>
                </c:pt>
                <c:pt idx="1274">
                  <c:v>127500</c:v>
                </c:pt>
                <c:pt idx="1275">
                  <c:v>127600</c:v>
                </c:pt>
                <c:pt idx="1276">
                  <c:v>127700</c:v>
                </c:pt>
                <c:pt idx="1277">
                  <c:v>127800</c:v>
                </c:pt>
                <c:pt idx="1278">
                  <c:v>127900</c:v>
                </c:pt>
                <c:pt idx="1279">
                  <c:v>128000</c:v>
                </c:pt>
                <c:pt idx="1280">
                  <c:v>128100</c:v>
                </c:pt>
                <c:pt idx="1281">
                  <c:v>128200</c:v>
                </c:pt>
                <c:pt idx="1282">
                  <c:v>128300</c:v>
                </c:pt>
                <c:pt idx="1283">
                  <c:v>128400</c:v>
                </c:pt>
                <c:pt idx="1284">
                  <c:v>128500</c:v>
                </c:pt>
                <c:pt idx="1285">
                  <c:v>128600</c:v>
                </c:pt>
                <c:pt idx="1286">
                  <c:v>128700</c:v>
                </c:pt>
                <c:pt idx="1287">
                  <c:v>128800</c:v>
                </c:pt>
                <c:pt idx="1288">
                  <c:v>128900</c:v>
                </c:pt>
                <c:pt idx="1289">
                  <c:v>129000</c:v>
                </c:pt>
                <c:pt idx="1290">
                  <c:v>129100</c:v>
                </c:pt>
                <c:pt idx="1291">
                  <c:v>129200</c:v>
                </c:pt>
                <c:pt idx="1292">
                  <c:v>129300</c:v>
                </c:pt>
                <c:pt idx="1293">
                  <c:v>129400</c:v>
                </c:pt>
                <c:pt idx="1294">
                  <c:v>129500</c:v>
                </c:pt>
                <c:pt idx="1295">
                  <c:v>129600</c:v>
                </c:pt>
                <c:pt idx="1296">
                  <c:v>129700</c:v>
                </c:pt>
                <c:pt idx="1297">
                  <c:v>129800</c:v>
                </c:pt>
                <c:pt idx="1298">
                  <c:v>129900</c:v>
                </c:pt>
                <c:pt idx="1299">
                  <c:v>130000</c:v>
                </c:pt>
                <c:pt idx="1300">
                  <c:v>130100</c:v>
                </c:pt>
                <c:pt idx="1301">
                  <c:v>130200</c:v>
                </c:pt>
                <c:pt idx="1302">
                  <c:v>130300</c:v>
                </c:pt>
                <c:pt idx="1303">
                  <c:v>130400</c:v>
                </c:pt>
                <c:pt idx="1304">
                  <c:v>130500</c:v>
                </c:pt>
                <c:pt idx="1305">
                  <c:v>130600</c:v>
                </c:pt>
                <c:pt idx="1306">
                  <c:v>130700</c:v>
                </c:pt>
                <c:pt idx="1307">
                  <c:v>130800</c:v>
                </c:pt>
                <c:pt idx="1308">
                  <c:v>130900</c:v>
                </c:pt>
                <c:pt idx="1309">
                  <c:v>131000</c:v>
                </c:pt>
                <c:pt idx="1310">
                  <c:v>131100</c:v>
                </c:pt>
                <c:pt idx="1311">
                  <c:v>131200</c:v>
                </c:pt>
                <c:pt idx="1312">
                  <c:v>131300</c:v>
                </c:pt>
                <c:pt idx="1313">
                  <c:v>131400</c:v>
                </c:pt>
                <c:pt idx="1314">
                  <c:v>131500</c:v>
                </c:pt>
                <c:pt idx="1315">
                  <c:v>131600</c:v>
                </c:pt>
                <c:pt idx="1316">
                  <c:v>131700</c:v>
                </c:pt>
                <c:pt idx="1317">
                  <c:v>131800</c:v>
                </c:pt>
                <c:pt idx="1318">
                  <c:v>131900</c:v>
                </c:pt>
                <c:pt idx="1319">
                  <c:v>132000</c:v>
                </c:pt>
                <c:pt idx="1320">
                  <c:v>132100</c:v>
                </c:pt>
                <c:pt idx="1321">
                  <c:v>132200</c:v>
                </c:pt>
                <c:pt idx="1322">
                  <c:v>132300</c:v>
                </c:pt>
                <c:pt idx="1323">
                  <c:v>132400</c:v>
                </c:pt>
                <c:pt idx="1324">
                  <c:v>132500</c:v>
                </c:pt>
                <c:pt idx="1325">
                  <c:v>132600</c:v>
                </c:pt>
                <c:pt idx="1326">
                  <c:v>132700</c:v>
                </c:pt>
                <c:pt idx="1327">
                  <c:v>132800</c:v>
                </c:pt>
                <c:pt idx="1328">
                  <c:v>132900</c:v>
                </c:pt>
                <c:pt idx="1329">
                  <c:v>133000</c:v>
                </c:pt>
                <c:pt idx="1330">
                  <c:v>133100</c:v>
                </c:pt>
                <c:pt idx="1331">
                  <c:v>133200</c:v>
                </c:pt>
                <c:pt idx="1332">
                  <c:v>133300</c:v>
                </c:pt>
                <c:pt idx="1333">
                  <c:v>133400</c:v>
                </c:pt>
                <c:pt idx="1334">
                  <c:v>133500</c:v>
                </c:pt>
                <c:pt idx="1335">
                  <c:v>133600</c:v>
                </c:pt>
                <c:pt idx="1336">
                  <c:v>133700</c:v>
                </c:pt>
                <c:pt idx="1337">
                  <c:v>133800</c:v>
                </c:pt>
                <c:pt idx="1338">
                  <c:v>133900</c:v>
                </c:pt>
                <c:pt idx="1339">
                  <c:v>134000</c:v>
                </c:pt>
                <c:pt idx="1340">
                  <c:v>134100</c:v>
                </c:pt>
                <c:pt idx="1341">
                  <c:v>134200</c:v>
                </c:pt>
                <c:pt idx="1342">
                  <c:v>134300</c:v>
                </c:pt>
                <c:pt idx="1343">
                  <c:v>134400</c:v>
                </c:pt>
                <c:pt idx="1344">
                  <c:v>134500</c:v>
                </c:pt>
                <c:pt idx="1345">
                  <c:v>134600</c:v>
                </c:pt>
                <c:pt idx="1346">
                  <c:v>134700</c:v>
                </c:pt>
                <c:pt idx="1347">
                  <c:v>134800</c:v>
                </c:pt>
                <c:pt idx="1348">
                  <c:v>134900</c:v>
                </c:pt>
                <c:pt idx="1349">
                  <c:v>135000</c:v>
                </c:pt>
                <c:pt idx="1350">
                  <c:v>135100</c:v>
                </c:pt>
                <c:pt idx="1351">
                  <c:v>135200</c:v>
                </c:pt>
                <c:pt idx="1352">
                  <c:v>135300</c:v>
                </c:pt>
                <c:pt idx="1353">
                  <c:v>135400</c:v>
                </c:pt>
                <c:pt idx="1354">
                  <c:v>135500</c:v>
                </c:pt>
                <c:pt idx="1355">
                  <c:v>135600</c:v>
                </c:pt>
                <c:pt idx="1356">
                  <c:v>135700</c:v>
                </c:pt>
                <c:pt idx="1357">
                  <c:v>135800</c:v>
                </c:pt>
                <c:pt idx="1358">
                  <c:v>135900</c:v>
                </c:pt>
                <c:pt idx="1359">
                  <c:v>136000</c:v>
                </c:pt>
                <c:pt idx="1360">
                  <c:v>136100</c:v>
                </c:pt>
                <c:pt idx="1361">
                  <c:v>136200</c:v>
                </c:pt>
                <c:pt idx="1362">
                  <c:v>136300</c:v>
                </c:pt>
                <c:pt idx="1363">
                  <c:v>136400</c:v>
                </c:pt>
                <c:pt idx="1364">
                  <c:v>136500</c:v>
                </c:pt>
                <c:pt idx="1365">
                  <c:v>136600</c:v>
                </c:pt>
                <c:pt idx="1366">
                  <c:v>136700</c:v>
                </c:pt>
                <c:pt idx="1367">
                  <c:v>136800</c:v>
                </c:pt>
                <c:pt idx="1368">
                  <c:v>136900</c:v>
                </c:pt>
                <c:pt idx="1369">
                  <c:v>137000</c:v>
                </c:pt>
                <c:pt idx="1370">
                  <c:v>137100</c:v>
                </c:pt>
                <c:pt idx="1371">
                  <c:v>137200</c:v>
                </c:pt>
                <c:pt idx="1372">
                  <c:v>137300</c:v>
                </c:pt>
                <c:pt idx="1373">
                  <c:v>137400</c:v>
                </c:pt>
                <c:pt idx="1374">
                  <c:v>137500</c:v>
                </c:pt>
                <c:pt idx="1375">
                  <c:v>137600</c:v>
                </c:pt>
                <c:pt idx="1376">
                  <c:v>137700</c:v>
                </c:pt>
                <c:pt idx="1377">
                  <c:v>137800</c:v>
                </c:pt>
                <c:pt idx="1378">
                  <c:v>137900</c:v>
                </c:pt>
                <c:pt idx="1379">
                  <c:v>138000</c:v>
                </c:pt>
                <c:pt idx="1380">
                  <c:v>138100</c:v>
                </c:pt>
                <c:pt idx="1381">
                  <c:v>138200</c:v>
                </c:pt>
                <c:pt idx="1382">
                  <c:v>138300</c:v>
                </c:pt>
                <c:pt idx="1383">
                  <c:v>138400</c:v>
                </c:pt>
                <c:pt idx="1384">
                  <c:v>138500</c:v>
                </c:pt>
                <c:pt idx="1385">
                  <c:v>138600</c:v>
                </c:pt>
                <c:pt idx="1386">
                  <c:v>138700</c:v>
                </c:pt>
                <c:pt idx="1387">
                  <c:v>138800</c:v>
                </c:pt>
                <c:pt idx="1388">
                  <c:v>138900</c:v>
                </c:pt>
                <c:pt idx="1389">
                  <c:v>139000</c:v>
                </c:pt>
                <c:pt idx="1390">
                  <c:v>139100</c:v>
                </c:pt>
                <c:pt idx="1391">
                  <c:v>139200</c:v>
                </c:pt>
                <c:pt idx="1392">
                  <c:v>139300</c:v>
                </c:pt>
                <c:pt idx="1393">
                  <c:v>139400</c:v>
                </c:pt>
                <c:pt idx="1394">
                  <c:v>139500</c:v>
                </c:pt>
                <c:pt idx="1395">
                  <c:v>139600</c:v>
                </c:pt>
                <c:pt idx="1396">
                  <c:v>139700</c:v>
                </c:pt>
                <c:pt idx="1397">
                  <c:v>139800</c:v>
                </c:pt>
                <c:pt idx="1398">
                  <c:v>139900</c:v>
                </c:pt>
                <c:pt idx="1399">
                  <c:v>140000</c:v>
                </c:pt>
                <c:pt idx="1400">
                  <c:v>140100</c:v>
                </c:pt>
                <c:pt idx="1401">
                  <c:v>140200</c:v>
                </c:pt>
                <c:pt idx="1402">
                  <c:v>140300</c:v>
                </c:pt>
                <c:pt idx="1403">
                  <c:v>140400</c:v>
                </c:pt>
                <c:pt idx="1404">
                  <c:v>140500</c:v>
                </c:pt>
                <c:pt idx="1405">
                  <c:v>140600</c:v>
                </c:pt>
                <c:pt idx="1406">
                  <c:v>140700</c:v>
                </c:pt>
                <c:pt idx="1407">
                  <c:v>140800</c:v>
                </c:pt>
                <c:pt idx="1408">
                  <c:v>140900</c:v>
                </c:pt>
                <c:pt idx="1409">
                  <c:v>141000</c:v>
                </c:pt>
                <c:pt idx="1410">
                  <c:v>141100</c:v>
                </c:pt>
                <c:pt idx="1411">
                  <c:v>141200</c:v>
                </c:pt>
                <c:pt idx="1412">
                  <c:v>141300</c:v>
                </c:pt>
                <c:pt idx="1413">
                  <c:v>141400</c:v>
                </c:pt>
                <c:pt idx="1414">
                  <c:v>141500</c:v>
                </c:pt>
                <c:pt idx="1415">
                  <c:v>141600</c:v>
                </c:pt>
                <c:pt idx="1416">
                  <c:v>141700</c:v>
                </c:pt>
                <c:pt idx="1417">
                  <c:v>141800</c:v>
                </c:pt>
                <c:pt idx="1418">
                  <c:v>141900</c:v>
                </c:pt>
                <c:pt idx="1419">
                  <c:v>142000</c:v>
                </c:pt>
                <c:pt idx="1420">
                  <c:v>142100</c:v>
                </c:pt>
                <c:pt idx="1421">
                  <c:v>142200</c:v>
                </c:pt>
                <c:pt idx="1422">
                  <c:v>142300</c:v>
                </c:pt>
                <c:pt idx="1423">
                  <c:v>142400</c:v>
                </c:pt>
                <c:pt idx="1424">
                  <c:v>142500</c:v>
                </c:pt>
                <c:pt idx="1425">
                  <c:v>142600</c:v>
                </c:pt>
                <c:pt idx="1426">
                  <c:v>142700</c:v>
                </c:pt>
                <c:pt idx="1427">
                  <c:v>142800</c:v>
                </c:pt>
                <c:pt idx="1428">
                  <c:v>142900</c:v>
                </c:pt>
                <c:pt idx="1429">
                  <c:v>143000</c:v>
                </c:pt>
                <c:pt idx="1430">
                  <c:v>143100</c:v>
                </c:pt>
                <c:pt idx="1431">
                  <c:v>143200</c:v>
                </c:pt>
                <c:pt idx="1432">
                  <c:v>143300</c:v>
                </c:pt>
                <c:pt idx="1433">
                  <c:v>143400</c:v>
                </c:pt>
                <c:pt idx="1434">
                  <c:v>143500</c:v>
                </c:pt>
                <c:pt idx="1435">
                  <c:v>143600</c:v>
                </c:pt>
                <c:pt idx="1436">
                  <c:v>143700</c:v>
                </c:pt>
                <c:pt idx="1437">
                  <c:v>143800</c:v>
                </c:pt>
                <c:pt idx="1438">
                  <c:v>143900</c:v>
                </c:pt>
                <c:pt idx="1439">
                  <c:v>144000</c:v>
                </c:pt>
                <c:pt idx="1440">
                  <c:v>144100</c:v>
                </c:pt>
                <c:pt idx="1441">
                  <c:v>144200</c:v>
                </c:pt>
                <c:pt idx="1442">
                  <c:v>144300</c:v>
                </c:pt>
                <c:pt idx="1443">
                  <c:v>144400</c:v>
                </c:pt>
                <c:pt idx="1444">
                  <c:v>144500</c:v>
                </c:pt>
                <c:pt idx="1445">
                  <c:v>144600</c:v>
                </c:pt>
                <c:pt idx="1446">
                  <c:v>144700</c:v>
                </c:pt>
                <c:pt idx="1447">
                  <c:v>144800</c:v>
                </c:pt>
                <c:pt idx="1448">
                  <c:v>144900</c:v>
                </c:pt>
                <c:pt idx="1449">
                  <c:v>145000</c:v>
                </c:pt>
                <c:pt idx="1450">
                  <c:v>145100</c:v>
                </c:pt>
                <c:pt idx="1451">
                  <c:v>145200</c:v>
                </c:pt>
                <c:pt idx="1452">
                  <c:v>145300</c:v>
                </c:pt>
                <c:pt idx="1453">
                  <c:v>145400</c:v>
                </c:pt>
                <c:pt idx="1454">
                  <c:v>145500</c:v>
                </c:pt>
                <c:pt idx="1455">
                  <c:v>145600</c:v>
                </c:pt>
                <c:pt idx="1456">
                  <c:v>145700</c:v>
                </c:pt>
                <c:pt idx="1457">
                  <c:v>145800</c:v>
                </c:pt>
                <c:pt idx="1458">
                  <c:v>145900</c:v>
                </c:pt>
                <c:pt idx="1459">
                  <c:v>146000</c:v>
                </c:pt>
                <c:pt idx="1460">
                  <c:v>146100</c:v>
                </c:pt>
                <c:pt idx="1461">
                  <c:v>146200</c:v>
                </c:pt>
                <c:pt idx="1462">
                  <c:v>146300</c:v>
                </c:pt>
                <c:pt idx="1463">
                  <c:v>146400</c:v>
                </c:pt>
                <c:pt idx="1464">
                  <c:v>146500</c:v>
                </c:pt>
                <c:pt idx="1465">
                  <c:v>146600</c:v>
                </c:pt>
                <c:pt idx="1466">
                  <c:v>146700</c:v>
                </c:pt>
                <c:pt idx="1467">
                  <c:v>146800</c:v>
                </c:pt>
                <c:pt idx="1468">
                  <c:v>146900</c:v>
                </c:pt>
                <c:pt idx="1469">
                  <c:v>147000</c:v>
                </c:pt>
                <c:pt idx="1470">
                  <c:v>147100</c:v>
                </c:pt>
                <c:pt idx="1471">
                  <c:v>147200</c:v>
                </c:pt>
                <c:pt idx="1472">
                  <c:v>147300</c:v>
                </c:pt>
                <c:pt idx="1473">
                  <c:v>147400</c:v>
                </c:pt>
                <c:pt idx="1474">
                  <c:v>147500</c:v>
                </c:pt>
                <c:pt idx="1475">
                  <c:v>147600</c:v>
                </c:pt>
                <c:pt idx="1476">
                  <c:v>147700</c:v>
                </c:pt>
                <c:pt idx="1477">
                  <c:v>147800</c:v>
                </c:pt>
                <c:pt idx="1478">
                  <c:v>147900</c:v>
                </c:pt>
                <c:pt idx="1479">
                  <c:v>148000</c:v>
                </c:pt>
                <c:pt idx="1480">
                  <c:v>148100</c:v>
                </c:pt>
                <c:pt idx="1481">
                  <c:v>148200</c:v>
                </c:pt>
                <c:pt idx="1482">
                  <c:v>148300</c:v>
                </c:pt>
                <c:pt idx="1483">
                  <c:v>148400</c:v>
                </c:pt>
                <c:pt idx="1484">
                  <c:v>148500</c:v>
                </c:pt>
                <c:pt idx="1485">
                  <c:v>148600</c:v>
                </c:pt>
                <c:pt idx="1486">
                  <c:v>148700</c:v>
                </c:pt>
                <c:pt idx="1487">
                  <c:v>148800</c:v>
                </c:pt>
                <c:pt idx="1488">
                  <c:v>148900</c:v>
                </c:pt>
                <c:pt idx="1489">
                  <c:v>149000</c:v>
                </c:pt>
                <c:pt idx="1490">
                  <c:v>149100</c:v>
                </c:pt>
                <c:pt idx="1491">
                  <c:v>149200</c:v>
                </c:pt>
                <c:pt idx="1492">
                  <c:v>149300</c:v>
                </c:pt>
                <c:pt idx="1493">
                  <c:v>149400</c:v>
                </c:pt>
                <c:pt idx="1494">
                  <c:v>149500</c:v>
                </c:pt>
                <c:pt idx="1495">
                  <c:v>149600</c:v>
                </c:pt>
                <c:pt idx="1496">
                  <c:v>149700</c:v>
                </c:pt>
                <c:pt idx="1497">
                  <c:v>149800</c:v>
                </c:pt>
                <c:pt idx="1498">
                  <c:v>149900</c:v>
                </c:pt>
                <c:pt idx="1499">
                  <c:v>150000</c:v>
                </c:pt>
                <c:pt idx="1500">
                  <c:v>150100</c:v>
                </c:pt>
                <c:pt idx="1501">
                  <c:v>150200</c:v>
                </c:pt>
                <c:pt idx="1502">
                  <c:v>150300</c:v>
                </c:pt>
                <c:pt idx="1503">
                  <c:v>150400</c:v>
                </c:pt>
                <c:pt idx="1504">
                  <c:v>150500</c:v>
                </c:pt>
                <c:pt idx="1505">
                  <c:v>150600</c:v>
                </c:pt>
                <c:pt idx="1506">
                  <c:v>150700</c:v>
                </c:pt>
                <c:pt idx="1507">
                  <c:v>150800</c:v>
                </c:pt>
                <c:pt idx="1508">
                  <c:v>150900</c:v>
                </c:pt>
                <c:pt idx="1509">
                  <c:v>151000</c:v>
                </c:pt>
                <c:pt idx="1510">
                  <c:v>151100</c:v>
                </c:pt>
                <c:pt idx="1511">
                  <c:v>151200</c:v>
                </c:pt>
                <c:pt idx="1512">
                  <c:v>151300</c:v>
                </c:pt>
                <c:pt idx="1513">
                  <c:v>151400</c:v>
                </c:pt>
                <c:pt idx="1514">
                  <c:v>151500</c:v>
                </c:pt>
                <c:pt idx="1515">
                  <c:v>151600</c:v>
                </c:pt>
                <c:pt idx="1516">
                  <c:v>151700</c:v>
                </c:pt>
                <c:pt idx="1517">
                  <c:v>151800</c:v>
                </c:pt>
                <c:pt idx="1518">
                  <c:v>151900</c:v>
                </c:pt>
                <c:pt idx="1519">
                  <c:v>152000</c:v>
                </c:pt>
                <c:pt idx="1520">
                  <c:v>152100</c:v>
                </c:pt>
                <c:pt idx="1521">
                  <c:v>152200</c:v>
                </c:pt>
                <c:pt idx="1522">
                  <c:v>152300</c:v>
                </c:pt>
                <c:pt idx="1523">
                  <c:v>152400</c:v>
                </c:pt>
                <c:pt idx="1524">
                  <c:v>152500</c:v>
                </c:pt>
                <c:pt idx="1525">
                  <c:v>152600</c:v>
                </c:pt>
                <c:pt idx="1526">
                  <c:v>152700</c:v>
                </c:pt>
                <c:pt idx="1527">
                  <c:v>152800</c:v>
                </c:pt>
                <c:pt idx="1528">
                  <c:v>152900</c:v>
                </c:pt>
                <c:pt idx="1529">
                  <c:v>153000</c:v>
                </c:pt>
                <c:pt idx="1530">
                  <c:v>153100</c:v>
                </c:pt>
                <c:pt idx="1531">
                  <c:v>153200</c:v>
                </c:pt>
                <c:pt idx="1532">
                  <c:v>153300</c:v>
                </c:pt>
                <c:pt idx="1533">
                  <c:v>153400</c:v>
                </c:pt>
                <c:pt idx="1534">
                  <c:v>153500</c:v>
                </c:pt>
                <c:pt idx="1535">
                  <c:v>153600</c:v>
                </c:pt>
                <c:pt idx="1536">
                  <c:v>153700</c:v>
                </c:pt>
                <c:pt idx="1537">
                  <c:v>153800</c:v>
                </c:pt>
                <c:pt idx="1538">
                  <c:v>153900</c:v>
                </c:pt>
                <c:pt idx="1539">
                  <c:v>154000</c:v>
                </c:pt>
                <c:pt idx="1540">
                  <c:v>154100</c:v>
                </c:pt>
                <c:pt idx="1541">
                  <c:v>154200</c:v>
                </c:pt>
                <c:pt idx="1542">
                  <c:v>154300</c:v>
                </c:pt>
                <c:pt idx="1543">
                  <c:v>154400</c:v>
                </c:pt>
                <c:pt idx="1544">
                  <c:v>154500</c:v>
                </c:pt>
                <c:pt idx="1545">
                  <c:v>154600</c:v>
                </c:pt>
                <c:pt idx="1546">
                  <c:v>154700</c:v>
                </c:pt>
                <c:pt idx="1547">
                  <c:v>154800</c:v>
                </c:pt>
                <c:pt idx="1548">
                  <c:v>154900</c:v>
                </c:pt>
                <c:pt idx="1549">
                  <c:v>155000</c:v>
                </c:pt>
                <c:pt idx="1550">
                  <c:v>155100</c:v>
                </c:pt>
                <c:pt idx="1551">
                  <c:v>155200</c:v>
                </c:pt>
                <c:pt idx="1552">
                  <c:v>155300</c:v>
                </c:pt>
                <c:pt idx="1553">
                  <c:v>155400</c:v>
                </c:pt>
                <c:pt idx="1554">
                  <c:v>155500</c:v>
                </c:pt>
                <c:pt idx="1555">
                  <c:v>155600</c:v>
                </c:pt>
                <c:pt idx="1556">
                  <c:v>155700</c:v>
                </c:pt>
                <c:pt idx="1557">
                  <c:v>155800</c:v>
                </c:pt>
                <c:pt idx="1558">
                  <c:v>155900</c:v>
                </c:pt>
                <c:pt idx="1559">
                  <c:v>156000</c:v>
                </c:pt>
                <c:pt idx="1560">
                  <c:v>156100</c:v>
                </c:pt>
                <c:pt idx="1561">
                  <c:v>156200</c:v>
                </c:pt>
                <c:pt idx="1562">
                  <c:v>156300</c:v>
                </c:pt>
                <c:pt idx="1563">
                  <c:v>156400</c:v>
                </c:pt>
                <c:pt idx="1564">
                  <c:v>156500</c:v>
                </c:pt>
                <c:pt idx="1565">
                  <c:v>156600</c:v>
                </c:pt>
                <c:pt idx="1566">
                  <c:v>156700</c:v>
                </c:pt>
                <c:pt idx="1567">
                  <c:v>156800</c:v>
                </c:pt>
                <c:pt idx="1568">
                  <c:v>156900</c:v>
                </c:pt>
                <c:pt idx="1569">
                  <c:v>157000</c:v>
                </c:pt>
                <c:pt idx="1570">
                  <c:v>157100</c:v>
                </c:pt>
                <c:pt idx="1571">
                  <c:v>157200</c:v>
                </c:pt>
                <c:pt idx="1572">
                  <c:v>157300</c:v>
                </c:pt>
                <c:pt idx="1573">
                  <c:v>157400</c:v>
                </c:pt>
                <c:pt idx="1574">
                  <c:v>157500</c:v>
                </c:pt>
                <c:pt idx="1575">
                  <c:v>157600</c:v>
                </c:pt>
                <c:pt idx="1576">
                  <c:v>157700</c:v>
                </c:pt>
                <c:pt idx="1577">
                  <c:v>157800</c:v>
                </c:pt>
                <c:pt idx="1578">
                  <c:v>157900</c:v>
                </c:pt>
                <c:pt idx="1579">
                  <c:v>158000</c:v>
                </c:pt>
                <c:pt idx="1580">
                  <c:v>158100</c:v>
                </c:pt>
                <c:pt idx="1581">
                  <c:v>158200</c:v>
                </c:pt>
                <c:pt idx="1582">
                  <c:v>158300</c:v>
                </c:pt>
                <c:pt idx="1583">
                  <c:v>158400</c:v>
                </c:pt>
                <c:pt idx="1584">
                  <c:v>158500</c:v>
                </c:pt>
                <c:pt idx="1585">
                  <c:v>158600</c:v>
                </c:pt>
                <c:pt idx="1586">
                  <c:v>158700</c:v>
                </c:pt>
                <c:pt idx="1587">
                  <c:v>158800</c:v>
                </c:pt>
                <c:pt idx="1588">
                  <c:v>158900</c:v>
                </c:pt>
                <c:pt idx="1589">
                  <c:v>159000</c:v>
                </c:pt>
                <c:pt idx="1590">
                  <c:v>159100</c:v>
                </c:pt>
                <c:pt idx="1591">
                  <c:v>159200</c:v>
                </c:pt>
                <c:pt idx="1592">
                  <c:v>159300</c:v>
                </c:pt>
                <c:pt idx="1593">
                  <c:v>159400</c:v>
                </c:pt>
                <c:pt idx="1594">
                  <c:v>159500</c:v>
                </c:pt>
                <c:pt idx="1595">
                  <c:v>159600</c:v>
                </c:pt>
                <c:pt idx="1596">
                  <c:v>159700</c:v>
                </c:pt>
                <c:pt idx="1597">
                  <c:v>159800</c:v>
                </c:pt>
                <c:pt idx="1598">
                  <c:v>159900</c:v>
                </c:pt>
                <c:pt idx="1599">
                  <c:v>160000</c:v>
                </c:pt>
                <c:pt idx="1600">
                  <c:v>160100</c:v>
                </c:pt>
                <c:pt idx="1601">
                  <c:v>160200</c:v>
                </c:pt>
                <c:pt idx="1602">
                  <c:v>160300</c:v>
                </c:pt>
                <c:pt idx="1603">
                  <c:v>160400</c:v>
                </c:pt>
                <c:pt idx="1604">
                  <c:v>160500</c:v>
                </c:pt>
                <c:pt idx="1605">
                  <c:v>160600</c:v>
                </c:pt>
                <c:pt idx="1606">
                  <c:v>160700</c:v>
                </c:pt>
                <c:pt idx="1607">
                  <c:v>160800</c:v>
                </c:pt>
                <c:pt idx="1608">
                  <c:v>160900</c:v>
                </c:pt>
                <c:pt idx="1609">
                  <c:v>161000</c:v>
                </c:pt>
                <c:pt idx="1610">
                  <c:v>161100</c:v>
                </c:pt>
                <c:pt idx="1611">
                  <c:v>161200</c:v>
                </c:pt>
                <c:pt idx="1612">
                  <c:v>161300</c:v>
                </c:pt>
                <c:pt idx="1613">
                  <c:v>161400</c:v>
                </c:pt>
                <c:pt idx="1614">
                  <c:v>161500</c:v>
                </c:pt>
                <c:pt idx="1615">
                  <c:v>161600</c:v>
                </c:pt>
                <c:pt idx="1616">
                  <c:v>161700</c:v>
                </c:pt>
                <c:pt idx="1617">
                  <c:v>161800</c:v>
                </c:pt>
                <c:pt idx="1618">
                  <c:v>161900</c:v>
                </c:pt>
                <c:pt idx="1619">
                  <c:v>162000</c:v>
                </c:pt>
                <c:pt idx="1620">
                  <c:v>162100</c:v>
                </c:pt>
                <c:pt idx="1621">
                  <c:v>162200</c:v>
                </c:pt>
                <c:pt idx="1622">
                  <c:v>162300</c:v>
                </c:pt>
                <c:pt idx="1623">
                  <c:v>162400</c:v>
                </c:pt>
                <c:pt idx="1624">
                  <c:v>162500</c:v>
                </c:pt>
                <c:pt idx="1625">
                  <c:v>162600</c:v>
                </c:pt>
                <c:pt idx="1626">
                  <c:v>162700</c:v>
                </c:pt>
                <c:pt idx="1627">
                  <c:v>162800</c:v>
                </c:pt>
                <c:pt idx="1628">
                  <c:v>162900</c:v>
                </c:pt>
                <c:pt idx="1629">
                  <c:v>163000</c:v>
                </c:pt>
                <c:pt idx="1630">
                  <c:v>163100</c:v>
                </c:pt>
                <c:pt idx="1631">
                  <c:v>163200</c:v>
                </c:pt>
                <c:pt idx="1632">
                  <c:v>163300</c:v>
                </c:pt>
                <c:pt idx="1633">
                  <c:v>163400</c:v>
                </c:pt>
                <c:pt idx="1634">
                  <c:v>163500</c:v>
                </c:pt>
                <c:pt idx="1635">
                  <c:v>163600</c:v>
                </c:pt>
                <c:pt idx="1636">
                  <c:v>163700</c:v>
                </c:pt>
                <c:pt idx="1637">
                  <c:v>163800</c:v>
                </c:pt>
                <c:pt idx="1638">
                  <c:v>163900</c:v>
                </c:pt>
                <c:pt idx="1639">
                  <c:v>164000</c:v>
                </c:pt>
                <c:pt idx="1640">
                  <c:v>164100</c:v>
                </c:pt>
                <c:pt idx="1641">
                  <c:v>164200</c:v>
                </c:pt>
                <c:pt idx="1642">
                  <c:v>164300</c:v>
                </c:pt>
                <c:pt idx="1643">
                  <c:v>164400</c:v>
                </c:pt>
                <c:pt idx="1644">
                  <c:v>164500</c:v>
                </c:pt>
                <c:pt idx="1645">
                  <c:v>164600</c:v>
                </c:pt>
                <c:pt idx="1646">
                  <c:v>164700</c:v>
                </c:pt>
                <c:pt idx="1647">
                  <c:v>164800</c:v>
                </c:pt>
                <c:pt idx="1648">
                  <c:v>164900</c:v>
                </c:pt>
                <c:pt idx="1649">
                  <c:v>165000</c:v>
                </c:pt>
                <c:pt idx="1650">
                  <c:v>165100</c:v>
                </c:pt>
                <c:pt idx="1651">
                  <c:v>165200</c:v>
                </c:pt>
                <c:pt idx="1652">
                  <c:v>165300</c:v>
                </c:pt>
                <c:pt idx="1653">
                  <c:v>165400</c:v>
                </c:pt>
                <c:pt idx="1654">
                  <c:v>165500</c:v>
                </c:pt>
                <c:pt idx="1655">
                  <c:v>165600</c:v>
                </c:pt>
                <c:pt idx="1656">
                  <c:v>165700</c:v>
                </c:pt>
                <c:pt idx="1657">
                  <c:v>165800</c:v>
                </c:pt>
                <c:pt idx="1658">
                  <c:v>165900</c:v>
                </c:pt>
                <c:pt idx="1659">
                  <c:v>166000</c:v>
                </c:pt>
                <c:pt idx="1660">
                  <c:v>166100</c:v>
                </c:pt>
                <c:pt idx="1661">
                  <c:v>166200</c:v>
                </c:pt>
                <c:pt idx="1662">
                  <c:v>166300</c:v>
                </c:pt>
                <c:pt idx="1663">
                  <c:v>166400</c:v>
                </c:pt>
                <c:pt idx="1664">
                  <c:v>166500</c:v>
                </c:pt>
                <c:pt idx="1665">
                  <c:v>166600</c:v>
                </c:pt>
                <c:pt idx="1666">
                  <c:v>166700</c:v>
                </c:pt>
                <c:pt idx="1667">
                  <c:v>166800</c:v>
                </c:pt>
                <c:pt idx="1668">
                  <c:v>166900</c:v>
                </c:pt>
                <c:pt idx="1669">
                  <c:v>167000</c:v>
                </c:pt>
                <c:pt idx="1670">
                  <c:v>167100</c:v>
                </c:pt>
                <c:pt idx="1671">
                  <c:v>167200</c:v>
                </c:pt>
                <c:pt idx="1672">
                  <c:v>167300</c:v>
                </c:pt>
                <c:pt idx="1673">
                  <c:v>167400</c:v>
                </c:pt>
                <c:pt idx="1674">
                  <c:v>167500</c:v>
                </c:pt>
                <c:pt idx="1675">
                  <c:v>167600</c:v>
                </c:pt>
                <c:pt idx="1676">
                  <c:v>167700</c:v>
                </c:pt>
                <c:pt idx="1677">
                  <c:v>167800</c:v>
                </c:pt>
                <c:pt idx="1678">
                  <c:v>167900</c:v>
                </c:pt>
                <c:pt idx="1679">
                  <c:v>168000</c:v>
                </c:pt>
                <c:pt idx="1680">
                  <c:v>168100</c:v>
                </c:pt>
                <c:pt idx="1681">
                  <c:v>168200</c:v>
                </c:pt>
                <c:pt idx="1682">
                  <c:v>168300</c:v>
                </c:pt>
                <c:pt idx="1683">
                  <c:v>168400</c:v>
                </c:pt>
                <c:pt idx="1684">
                  <c:v>168500</c:v>
                </c:pt>
                <c:pt idx="1685">
                  <c:v>168600</c:v>
                </c:pt>
                <c:pt idx="1686">
                  <c:v>168700</c:v>
                </c:pt>
                <c:pt idx="1687">
                  <c:v>168800</c:v>
                </c:pt>
                <c:pt idx="1688">
                  <c:v>168900</c:v>
                </c:pt>
                <c:pt idx="1689">
                  <c:v>169000</c:v>
                </c:pt>
                <c:pt idx="1690">
                  <c:v>169100</c:v>
                </c:pt>
                <c:pt idx="1691">
                  <c:v>169200</c:v>
                </c:pt>
                <c:pt idx="1692">
                  <c:v>169300</c:v>
                </c:pt>
                <c:pt idx="1693">
                  <c:v>169400</c:v>
                </c:pt>
                <c:pt idx="1694">
                  <c:v>169500</c:v>
                </c:pt>
                <c:pt idx="1695">
                  <c:v>169600</c:v>
                </c:pt>
                <c:pt idx="1696">
                  <c:v>169700</c:v>
                </c:pt>
                <c:pt idx="1697">
                  <c:v>169800</c:v>
                </c:pt>
                <c:pt idx="1698">
                  <c:v>169900</c:v>
                </c:pt>
                <c:pt idx="1699">
                  <c:v>170000</c:v>
                </c:pt>
                <c:pt idx="1700">
                  <c:v>170100</c:v>
                </c:pt>
                <c:pt idx="1701">
                  <c:v>170200</c:v>
                </c:pt>
                <c:pt idx="1702">
                  <c:v>170300</c:v>
                </c:pt>
                <c:pt idx="1703">
                  <c:v>170400</c:v>
                </c:pt>
                <c:pt idx="1704">
                  <c:v>170500</c:v>
                </c:pt>
                <c:pt idx="1705">
                  <c:v>170600</c:v>
                </c:pt>
                <c:pt idx="1706">
                  <c:v>170700</c:v>
                </c:pt>
                <c:pt idx="1707">
                  <c:v>170800</c:v>
                </c:pt>
                <c:pt idx="1708">
                  <c:v>170900</c:v>
                </c:pt>
                <c:pt idx="1709">
                  <c:v>171000</c:v>
                </c:pt>
                <c:pt idx="1710">
                  <c:v>171100</c:v>
                </c:pt>
                <c:pt idx="1711">
                  <c:v>171200</c:v>
                </c:pt>
                <c:pt idx="1712">
                  <c:v>171300</c:v>
                </c:pt>
                <c:pt idx="1713">
                  <c:v>171400</c:v>
                </c:pt>
                <c:pt idx="1714">
                  <c:v>171500</c:v>
                </c:pt>
                <c:pt idx="1715">
                  <c:v>171600</c:v>
                </c:pt>
                <c:pt idx="1716">
                  <c:v>171700</c:v>
                </c:pt>
                <c:pt idx="1717">
                  <c:v>171800</c:v>
                </c:pt>
                <c:pt idx="1718">
                  <c:v>171900</c:v>
                </c:pt>
                <c:pt idx="1719">
                  <c:v>172000</c:v>
                </c:pt>
                <c:pt idx="1720">
                  <c:v>172100</c:v>
                </c:pt>
                <c:pt idx="1721">
                  <c:v>172200</c:v>
                </c:pt>
                <c:pt idx="1722">
                  <c:v>172300</c:v>
                </c:pt>
                <c:pt idx="1723">
                  <c:v>172400</c:v>
                </c:pt>
                <c:pt idx="1724">
                  <c:v>172500</c:v>
                </c:pt>
                <c:pt idx="1725">
                  <c:v>172600</c:v>
                </c:pt>
                <c:pt idx="1726">
                  <c:v>172700</c:v>
                </c:pt>
                <c:pt idx="1727">
                  <c:v>172800</c:v>
                </c:pt>
                <c:pt idx="1728">
                  <c:v>172900</c:v>
                </c:pt>
                <c:pt idx="1729">
                  <c:v>173000</c:v>
                </c:pt>
                <c:pt idx="1730">
                  <c:v>173100</c:v>
                </c:pt>
                <c:pt idx="1731">
                  <c:v>173200</c:v>
                </c:pt>
                <c:pt idx="1732">
                  <c:v>173300</c:v>
                </c:pt>
                <c:pt idx="1733">
                  <c:v>173400</c:v>
                </c:pt>
                <c:pt idx="1734">
                  <c:v>173500</c:v>
                </c:pt>
                <c:pt idx="1735">
                  <c:v>173600</c:v>
                </c:pt>
                <c:pt idx="1736">
                  <c:v>173700</c:v>
                </c:pt>
                <c:pt idx="1737">
                  <c:v>173800</c:v>
                </c:pt>
                <c:pt idx="1738">
                  <c:v>173900</c:v>
                </c:pt>
                <c:pt idx="1739">
                  <c:v>174000</c:v>
                </c:pt>
                <c:pt idx="1740">
                  <c:v>174100</c:v>
                </c:pt>
                <c:pt idx="1741">
                  <c:v>174200</c:v>
                </c:pt>
                <c:pt idx="1742">
                  <c:v>174300</c:v>
                </c:pt>
                <c:pt idx="1743">
                  <c:v>174400</c:v>
                </c:pt>
                <c:pt idx="1744">
                  <c:v>174500</c:v>
                </c:pt>
                <c:pt idx="1745">
                  <c:v>174600</c:v>
                </c:pt>
                <c:pt idx="1746">
                  <c:v>174700</c:v>
                </c:pt>
                <c:pt idx="1747">
                  <c:v>174800</c:v>
                </c:pt>
                <c:pt idx="1748">
                  <c:v>174900</c:v>
                </c:pt>
                <c:pt idx="1749">
                  <c:v>175000</c:v>
                </c:pt>
                <c:pt idx="1750">
                  <c:v>175100</c:v>
                </c:pt>
                <c:pt idx="1751">
                  <c:v>175200</c:v>
                </c:pt>
                <c:pt idx="1752">
                  <c:v>175300</c:v>
                </c:pt>
                <c:pt idx="1753">
                  <c:v>175400</c:v>
                </c:pt>
                <c:pt idx="1754">
                  <c:v>175500</c:v>
                </c:pt>
                <c:pt idx="1755">
                  <c:v>175600</c:v>
                </c:pt>
                <c:pt idx="1756">
                  <c:v>175700</c:v>
                </c:pt>
                <c:pt idx="1757">
                  <c:v>175800</c:v>
                </c:pt>
                <c:pt idx="1758">
                  <c:v>175900</c:v>
                </c:pt>
                <c:pt idx="1759">
                  <c:v>176000</c:v>
                </c:pt>
                <c:pt idx="1760">
                  <c:v>176100</c:v>
                </c:pt>
                <c:pt idx="1761">
                  <c:v>176200</c:v>
                </c:pt>
                <c:pt idx="1762">
                  <c:v>176300</c:v>
                </c:pt>
                <c:pt idx="1763">
                  <c:v>176400</c:v>
                </c:pt>
                <c:pt idx="1764">
                  <c:v>176500</c:v>
                </c:pt>
                <c:pt idx="1765">
                  <c:v>176600</c:v>
                </c:pt>
                <c:pt idx="1766">
                  <c:v>176700</c:v>
                </c:pt>
                <c:pt idx="1767">
                  <c:v>176800</c:v>
                </c:pt>
                <c:pt idx="1768">
                  <c:v>176900</c:v>
                </c:pt>
                <c:pt idx="1769">
                  <c:v>177000</c:v>
                </c:pt>
                <c:pt idx="1770">
                  <c:v>177100</c:v>
                </c:pt>
                <c:pt idx="1771">
                  <c:v>177200</c:v>
                </c:pt>
                <c:pt idx="1772">
                  <c:v>177300</c:v>
                </c:pt>
                <c:pt idx="1773">
                  <c:v>177400</c:v>
                </c:pt>
                <c:pt idx="1774">
                  <c:v>177500</c:v>
                </c:pt>
                <c:pt idx="1775">
                  <c:v>177600</c:v>
                </c:pt>
                <c:pt idx="1776">
                  <c:v>177700</c:v>
                </c:pt>
                <c:pt idx="1777">
                  <c:v>177800</c:v>
                </c:pt>
                <c:pt idx="1778">
                  <c:v>177900</c:v>
                </c:pt>
                <c:pt idx="1779">
                  <c:v>178000</c:v>
                </c:pt>
                <c:pt idx="1780">
                  <c:v>178100</c:v>
                </c:pt>
                <c:pt idx="1781">
                  <c:v>178200</c:v>
                </c:pt>
                <c:pt idx="1782">
                  <c:v>178300</c:v>
                </c:pt>
                <c:pt idx="1783">
                  <c:v>178400</c:v>
                </c:pt>
                <c:pt idx="1784">
                  <c:v>178500</c:v>
                </c:pt>
                <c:pt idx="1785">
                  <c:v>178600</c:v>
                </c:pt>
                <c:pt idx="1786">
                  <c:v>178700</c:v>
                </c:pt>
                <c:pt idx="1787">
                  <c:v>178800</c:v>
                </c:pt>
                <c:pt idx="1788">
                  <c:v>178900</c:v>
                </c:pt>
                <c:pt idx="1789">
                  <c:v>179000</c:v>
                </c:pt>
                <c:pt idx="1790">
                  <c:v>179100</c:v>
                </c:pt>
                <c:pt idx="1791">
                  <c:v>179200</c:v>
                </c:pt>
                <c:pt idx="1792">
                  <c:v>179300</c:v>
                </c:pt>
                <c:pt idx="1793">
                  <c:v>179400</c:v>
                </c:pt>
                <c:pt idx="1794">
                  <c:v>179500</c:v>
                </c:pt>
                <c:pt idx="1795">
                  <c:v>179600</c:v>
                </c:pt>
                <c:pt idx="1796">
                  <c:v>179700</c:v>
                </c:pt>
                <c:pt idx="1797">
                  <c:v>179800</c:v>
                </c:pt>
                <c:pt idx="1798">
                  <c:v>179900</c:v>
                </c:pt>
                <c:pt idx="1799">
                  <c:v>180000</c:v>
                </c:pt>
                <c:pt idx="1800">
                  <c:v>180100</c:v>
                </c:pt>
                <c:pt idx="1801">
                  <c:v>180200</c:v>
                </c:pt>
                <c:pt idx="1802">
                  <c:v>180300</c:v>
                </c:pt>
                <c:pt idx="1803">
                  <c:v>180400</c:v>
                </c:pt>
                <c:pt idx="1804">
                  <c:v>180500</c:v>
                </c:pt>
                <c:pt idx="1805">
                  <c:v>180600</c:v>
                </c:pt>
                <c:pt idx="1806">
                  <c:v>180700</c:v>
                </c:pt>
                <c:pt idx="1807">
                  <c:v>180800</c:v>
                </c:pt>
                <c:pt idx="1808">
                  <c:v>180900</c:v>
                </c:pt>
                <c:pt idx="1809">
                  <c:v>181000</c:v>
                </c:pt>
                <c:pt idx="1810">
                  <c:v>181100</c:v>
                </c:pt>
                <c:pt idx="1811">
                  <c:v>181200</c:v>
                </c:pt>
                <c:pt idx="1812">
                  <c:v>181300</c:v>
                </c:pt>
                <c:pt idx="1813">
                  <c:v>181400</c:v>
                </c:pt>
                <c:pt idx="1814">
                  <c:v>181500</c:v>
                </c:pt>
                <c:pt idx="1815">
                  <c:v>181600</c:v>
                </c:pt>
                <c:pt idx="1816">
                  <c:v>181700</c:v>
                </c:pt>
                <c:pt idx="1817">
                  <c:v>181800</c:v>
                </c:pt>
                <c:pt idx="1818">
                  <c:v>181900</c:v>
                </c:pt>
                <c:pt idx="1819">
                  <c:v>182000</c:v>
                </c:pt>
                <c:pt idx="1820">
                  <c:v>182100</c:v>
                </c:pt>
                <c:pt idx="1821">
                  <c:v>182200</c:v>
                </c:pt>
                <c:pt idx="1822">
                  <c:v>182300</c:v>
                </c:pt>
                <c:pt idx="1823">
                  <c:v>182400</c:v>
                </c:pt>
                <c:pt idx="1824">
                  <c:v>182500</c:v>
                </c:pt>
                <c:pt idx="1825">
                  <c:v>182600</c:v>
                </c:pt>
                <c:pt idx="1826">
                  <c:v>182700</c:v>
                </c:pt>
                <c:pt idx="1827">
                  <c:v>182800</c:v>
                </c:pt>
                <c:pt idx="1828">
                  <c:v>182900</c:v>
                </c:pt>
                <c:pt idx="1829">
                  <c:v>183000</c:v>
                </c:pt>
                <c:pt idx="1830">
                  <c:v>183100</c:v>
                </c:pt>
                <c:pt idx="1831">
                  <c:v>183200</c:v>
                </c:pt>
                <c:pt idx="1832">
                  <c:v>183300</c:v>
                </c:pt>
                <c:pt idx="1833">
                  <c:v>183400</c:v>
                </c:pt>
                <c:pt idx="1834">
                  <c:v>183500</c:v>
                </c:pt>
                <c:pt idx="1835">
                  <c:v>183600</c:v>
                </c:pt>
                <c:pt idx="1836">
                  <c:v>183700</c:v>
                </c:pt>
                <c:pt idx="1837">
                  <c:v>183800</c:v>
                </c:pt>
                <c:pt idx="1838">
                  <c:v>183900</c:v>
                </c:pt>
                <c:pt idx="1839">
                  <c:v>184000</c:v>
                </c:pt>
                <c:pt idx="1840">
                  <c:v>184100</c:v>
                </c:pt>
                <c:pt idx="1841">
                  <c:v>184200</c:v>
                </c:pt>
                <c:pt idx="1842">
                  <c:v>184300</c:v>
                </c:pt>
                <c:pt idx="1843">
                  <c:v>184400</c:v>
                </c:pt>
                <c:pt idx="1844">
                  <c:v>184500</c:v>
                </c:pt>
                <c:pt idx="1845">
                  <c:v>184600</c:v>
                </c:pt>
                <c:pt idx="1846">
                  <c:v>184700</c:v>
                </c:pt>
                <c:pt idx="1847">
                  <c:v>184800</c:v>
                </c:pt>
                <c:pt idx="1848">
                  <c:v>184900</c:v>
                </c:pt>
                <c:pt idx="1849">
                  <c:v>185000</c:v>
                </c:pt>
                <c:pt idx="1850">
                  <c:v>185100</c:v>
                </c:pt>
                <c:pt idx="1851">
                  <c:v>185200</c:v>
                </c:pt>
                <c:pt idx="1852">
                  <c:v>185300</c:v>
                </c:pt>
                <c:pt idx="1853">
                  <c:v>185400</c:v>
                </c:pt>
                <c:pt idx="1854">
                  <c:v>185500</c:v>
                </c:pt>
                <c:pt idx="1855">
                  <c:v>185600</c:v>
                </c:pt>
                <c:pt idx="1856">
                  <c:v>185700</c:v>
                </c:pt>
                <c:pt idx="1857">
                  <c:v>185800</c:v>
                </c:pt>
                <c:pt idx="1858">
                  <c:v>185900</c:v>
                </c:pt>
                <c:pt idx="1859">
                  <c:v>186000</c:v>
                </c:pt>
                <c:pt idx="1860">
                  <c:v>186100</c:v>
                </c:pt>
                <c:pt idx="1861">
                  <c:v>186200</c:v>
                </c:pt>
                <c:pt idx="1862">
                  <c:v>186300</c:v>
                </c:pt>
                <c:pt idx="1863">
                  <c:v>186400</c:v>
                </c:pt>
                <c:pt idx="1864">
                  <c:v>186500</c:v>
                </c:pt>
                <c:pt idx="1865">
                  <c:v>186600</c:v>
                </c:pt>
                <c:pt idx="1866">
                  <c:v>186700</c:v>
                </c:pt>
                <c:pt idx="1867">
                  <c:v>186800</c:v>
                </c:pt>
                <c:pt idx="1868">
                  <c:v>186900</c:v>
                </c:pt>
                <c:pt idx="1869">
                  <c:v>187000</c:v>
                </c:pt>
                <c:pt idx="1870">
                  <c:v>187100</c:v>
                </c:pt>
                <c:pt idx="1871">
                  <c:v>187200</c:v>
                </c:pt>
                <c:pt idx="1872">
                  <c:v>187300</c:v>
                </c:pt>
                <c:pt idx="1873">
                  <c:v>187400</c:v>
                </c:pt>
                <c:pt idx="1874">
                  <c:v>187500</c:v>
                </c:pt>
                <c:pt idx="1875">
                  <c:v>187600</c:v>
                </c:pt>
                <c:pt idx="1876">
                  <c:v>187700</c:v>
                </c:pt>
                <c:pt idx="1877">
                  <c:v>187800</c:v>
                </c:pt>
                <c:pt idx="1878">
                  <c:v>187900</c:v>
                </c:pt>
                <c:pt idx="1879">
                  <c:v>188000</c:v>
                </c:pt>
                <c:pt idx="1880">
                  <c:v>188100</c:v>
                </c:pt>
                <c:pt idx="1881">
                  <c:v>188200</c:v>
                </c:pt>
                <c:pt idx="1882">
                  <c:v>188300</c:v>
                </c:pt>
                <c:pt idx="1883">
                  <c:v>188400</c:v>
                </c:pt>
                <c:pt idx="1884">
                  <c:v>188500</c:v>
                </c:pt>
                <c:pt idx="1885">
                  <c:v>188600</c:v>
                </c:pt>
                <c:pt idx="1886">
                  <c:v>188700</c:v>
                </c:pt>
                <c:pt idx="1887">
                  <c:v>188800</c:v>
                </c:pt>
                <c:pt idx="1888">
                  <c:v>188900</c:v>
                </c:pt>
                <c:pt idx="1889">
                  <c:v>189000</c:v>
                </c:pt>
                <c:pt idx="1890">
                  <c:v>189100</c:v>
                </c:pt>
                <c:pt idx="1891">
                  <c:v>189200</c:v>
                </c:pt>
                <c:pt idx="1892">
                  <c:v>189300</c:v>
                </c:pt>
                <c:pt idx="1893">
                  <c:v>189400</c:v>
                </c:pt>
                <c:pt idx="1894">
                  <c:v>189500</c:v>
                </c:pt>
                <c:pt idx="1895">
                  <c:v>189600</c:v>
                </c:pt>
                <c:pt idx="1896">
                  <c:v>189700</c:v>
                </c:pt>
                <c:pt idx="1897">
                  <c:v>189800</c:v>
                </c:pt>
                <c:pt idx="1898">
                  <c:v>189900</c:v>
                </c:pt>
                <c:pt idx="1899">
                  <c:v>190000</c:v>
                </c:pt>
                <c:pt idx="1900">
                  <c:v>190100</c:v>
                </c:pt>
                <c:pt idx="1901">
                  <c:v>190200</c:v>
                </c:pt>
                <c:pt idx="1902">
                  <c:v>190300</c:v>
                </c:pt>
                <c:pt idx="1903">
                  <c:v>190400</c:v>
                </c:pt>
                <c:pt idx="1904">
                  <c:v>190500</c:v>
                </c:pt>
                <c:pt idx="1905">
                  <c:v>190600</c:v>
                </c:pt>
                <c:pt idx="1906">
                  <c:v>190700</c:v>
                </c:pt>
                <c:pt idx="1907">
                  <c:v>190800</c:v>
                </c:pt>
                <c:pt idx="1908">
                  <c:v>190900</c:v>
                </c:pt>
                <c:pt idx="1909">
                  <c:v>191000</c:v>
                </c:pt>
                <c:pt idx="1910">
                  <c:v>191100</c:v>
                </c:pt>
                <c:pt idx="1911">
                  <c:v>191200</c:v>
                </c:pt>
                <c:pt idx="1912">
                  <c:v>191300</c:v>
                </c:pt>
                <c:pt idx="1913">
                  <c:v>191400</c:v>
                </c:pt>
                <c:pt idx="1914">
                  <c:v>191500</c:v>
                </c:pt>
                <c:pt idx="1915">
                  <c:v>191600</c:v>
                </c:pt>
                <c:pt idx="1916">
                  <c:v>191700</c:v>
                </c:pt>
                <c:pt idx="1917">
                  <c:v>191800</c:v>
                </c:pt>
                <c:pt idx="1918">
                  <c:v>191900</c:v>
                </c:pt>
                <c:pt idx="1919">
                  <c:v>192000</c:v>
                </c:pt>
                <c:pt idx="1920">
                  <c:v>192100</c:v>
                </c:pt>
                <c:pt idx="1921">
                  <c:v>192200</c:v>
                </c:pt>
                <c:pt idx="1922">
                  <c:v>192300</c:v>
                </c:pt>
                <c:pt idx="1923">
                  <c:v>192400</c:v>
                </c:pt>
                <c:pt idx="1924">
                  <c:v>192500</c:v>
                </c:pt>
                <c:pt idx="1925">
                  <c:v>192600</c:v>
                </c:pt>
                <c:pt idx="1926">
                  <c:v>192700</c:v>
                </c:pt>
                <c:pt idx="1927">
                  <c:v>192800</c:v>
                </c:pt>
                <c:pt idx="1928">
                  <c:v>192900</c:v>
                </c:pt>
                <c:pt idx="1929">
                  <c:v>193000</c:v>
                </c:pt>
                <c:pt idx="1930">
                  <c:v>193100</c:v>
                </c:pt>
                <c:pt idx="1931">
                  <c:v>193200</c:v>
                </c:pt>
                <c:pt idx="1932">
                  <c:v>193300</c:v>
                </c:pt>
                <c:pt idx="1933">
                  <c:v>193400</c:v>
                </c:pt>
                <c:pt idx="1934">
                  <c:v>193500</c:v>
                </c:pt>
                <c:pt idx="1935">
                  <c:v>193600</c:v>
                </c:pt>
                <c:pt idx="1936">
                  <c:v>193700</c:v>
                </c:pt>
                <c:pt idx="1937">
                  <c:v>193800</c:v>
                </c:pt>
                <c:pt idx="1938">
                  <c:v>193900</c:v>
                </c:pt>
                <c:pt idx="1939">
                  <c:v>194000</c:v>
                </c:pt>
                <c:pt idx="1940">
                  <c:v>194100</c:v>
                </c:pt>
                <c:pt idx="1941">
                  <c:v>194200</c:v>
                </c:pt>
                <c:pt idx="1942">
                  <c:v>194300</c:v>
                </c:pt>
                <c:pt idx="1943">
                  <c:v>194400</c:v>
                </c:pt>
                <c:pt idx="1944">
                  <c:v>194500</c:v>
                </c:pt>
                <c:pt idx="1945">
                  <c:v>194600</c:v>
                </c:pt>
                <c:pt idx="1946">
                  <c:v>194700</c:v>
                </c:pt>
                <c:pt idx="1947">
                  <c:v>194800</c:v>
                </c:pt>
                <c:pt idx="1948">
                  <c:v>194900</c:v>
                </c:pt>
                <c:pt idx="1949">
                  <c:v>195000</c:v>
                </c:pt>
                <c:pt idx="1950">
                  <c:v>195100</c:v>
                </c:pt>
                <c:pt idx="1951">
                  <c:v>195200</c:v>
                </c:pt>
                <c:pt idx="1952">
                  <c:v>195300</c:v>
                </c:pt>
                <c:pt idx="1953">
                  <c:v>195400</c:v>
                </c:pt>
                <c:pt idx="1954">
                  <c:v>195500</c:v>
                </c:pt>
                <c:pt idx="1955">
                  <c:v>195600</c:v>
                </c:pt>
                <c:pt idx="1956">
                  <c:v>195700</c:v>
                </c:pt>
                <c:pt idx="1957">
                  <c:v>195800</c:v>
                </c:pt>
                <c:pt idx="1958">
                  <c:v>195900</c:v>
                </c:pt>
                <c:pt idx="1959">
                  <c:v>196000</c:v>
                </c:pt>
                <c:pt idx="1960">
                  <c:v>196100</c:v>
                </c:pt>
                <c:pt idx="1961">
                  <c:v>196200</c:v>
                </c:pt>
                <c:pt idx="1962">
                  <c:v>196300</c:v>
                </c:pt>
                <c:pt idx="1963">
                  <c:v>196400</c:v>
                </c:pt>
                <c:pt idx="1964">
                  <c:v>196500</c:v>
                </c:pt>
                <c:pt idx="1965">
                  <c:v>196600</c:v>
                </c:pt>
                <c:pt idx="1966">
                  <c:v>196700</c:v>
                </c:pt>
                <c:pt idx="1967">
                  <c:v>196800</c:v>
                </c:pt>
                <c:pt idx="1968">
                  <c:v>196900</c:v>
                </c:pt>
                <c:pt idx="1969">
                  <c:v>197000</c:v>
                </c:pt>
                <c:pt idx="1970">
                  <c:v>197100</c:v>
                </c:pt>
                <c:pt idx="1971">
                  <c:v>197200</c:v>
                </c:pt>
                <c:pt idx="1972">
                  <c:v>197300</c:v>
                </c:pt>
                <c:pt idx="1973">
                  <c:v>197400</c:v>
                </c:pt>
                <c:pt idx="1974">
                  <c:v>197500</c:v>
                </c:pt>
                <c:pt idx="1975">
                  <c:v>197600</c:v>
                </c:pt>
                <c:pt idx="1976">
                  <c:v>197700</c:v>
                </c:pt>
                <c:pt idx="1977">
                  <c:v>197800</c:v>
                </c:pt>
                <c:pt idx="1978">
                  <c:v>197900</c:v>
                </c:pt>
                <c:pt idx="1979">
                  <c:v>198000</c:v>
                </c:pt>
                <c:pt idx="1980">
                  <c:v>198100</c:v>
                </c:pt>
                <c:pt idx="1981">
                  <c:v>198200</c:v>
                </c:pt>
                <c:pt idx="1982">
                  <c:v>198300</c:v>
                </c:pt>
                <c:pt idx="1983">
                  <c:v>198400</c:v>
                </c:pt>
                <c:pt idx="1984">
                  <c:v>198500</c:v>
                </c:pt>
                <c:pt idx="1985">
                  <c:v>198600</c:v>
                </c:pt>
                <c:pt idx="1986">
                  <c:v>198700</c:v>
                </c:pt>
                <c:pt idx="1987">
                  <c:v>198800</c:v>
                </c:pt>
                <c:pt idx="1988">
                  <c:v>198900</c:v>
                </c:pt>
                <c:pt idx="1989">
                  <c:v>199000</c:v>
                </c:pt>
                <c:pt idx="1990">
                  <c:v>199100</c:v>
                </c:pt>
                <c:pt idx="1991">
                  <c:v>199200</c:v>
                </c:pt>
                <c:pt idx="1992">
                  <c:v>199300</c:v>
                </c:pt>
                <c:pt idx="1993">
                  <c:v>199400</c:v>
                </c:pt>
                <c:pt idx="1994">
                  <c:v>199500</c:v>
                </c:pt>
                <c:pt idx="1995">
                  <c:v>199600</c:v>
                </c:pt>
                <c:pt idx="1996">
                  <c:v>199700</c:v>
                </c:pt>
                <c:pt idx="1997">
                  <c:v>199800</c:v>
                </c:pt>
                <c:pt idx="1998">
                  <c:v>199900</c:v>
                </c:pt>
                <c:pt idx="1999">
                  <c:v>200000</c:v>
                </c:pt>
                <c:pt idx="2000">
                  <c:v>200100</c:v>
                </c:pt>
                <c:pt idx="2001">
                  <c:v>200200</c:v>
                </c:pt>
                <c:pt idx="2002">
                  <c:v>200300</c:v>
                </c:pt>
                <c:pt idx="2003">
                  <c:v>200400</c:v>
                </c:pt>
                <c:pt idx="2004">
                  <c:v>200500</c:v>
                </c:pt>
                <c:pt idx="2005">
                  <c:v>200600</c:v>
                </c:pt>
                <c:pt idx="2006">
                  <c:v>200700</c:v>
                </c:pt>
                <c:pt idx="2007">
                  <c:v>200800</c:v>
                </c:pt>
                <c:pt idx="2008">
                  <c:v>200900</c:v>
                </c:pt>
                <c:pt idx="2009">
                  <c:v>201000</c:v>
                </c:pt>
                <c:pt idx="2010">
                  <c:v>201100</c:v>
                </c:pt>
                <c:pt idx="2011">
                  <c:v>201200</c:v>
                </c:pt>
                <c:pt idx="2012">
                  <c:v>201300</c:v>
                </c:pt>
                <c:pt idx="2013">
                  <c:v>201400</c:v>
                </c:pt>
                <c:pt idx="2014">
                  <c:v>201500</c:v>
                </c:pt>
                <c:pt idx="2015">
                  <c:v>201600</c:v>
                </c:pt>
                <c:pt idx="2016">
                  <c:v>201700</c:v>
                </c:pt>
                <c:pt idx="2017">
                  <c:v>201800</c:v>
                </c:pt>
                <c:pt idx="2018">
                  <c:v>201900</c:v>
                </c:pt>
                <c:pt idx="2019">
                  <c:v>202000</c:v>
                </c:pt>
                <c:pt idx="2020">
                  <c:v>202100</c:v>
                </c:pt>
                <c:pt idx="2021">
                  <c:v>202200</c:v>
                </c:pt>
                <c:pt idx="2022">
                  <c:v>202300</c:v>
                </c:pt>
                <c:pt idx="2023">
                  <c:v>202400</c:v>
                </c:pt>
                <c:pt idx="2024">
                  <c:v>202500</c:v>
                </c:pt>
                <c:pt idx="2025">
                  <c:v>202600</c:v>
                </c:pt>
                <c:pt idx="2026">
                  <c:v>202700</c:v>
                </c:pt>
                <c:pt idx="2027">
                  <c:v>202800</c:v>
                </c:pt>
                <c:pt idx="2028">
                  <c:v>202900</c:v>
                </c:pt>
                <c:pt idx="2029">
                  <c:v>203000</c:v>
                </c:pt>
                <c:pt idx="2030">
                  <c:v>203100</c:v>
                </c:pt>
                <c:pt idx="2031">
                  <c:v>203200</c:v>
                </c:pt>
                <c:pt idx="2032">
                  <c:v>203300</c:v>
                </c:pt>
                <c:pt idx="2033">
                  <c:v>203400</c:v>
                </c:pt>
                <c:pt idx="2034">
                  <c:v>203500</c:v>
                </c:pt>
                <c:pt idx="2035">
                  <c:v>203600</c:v>
                </c:pt>
                <c:pt idx="2036">
                  <c:v>203700</c:v>
                </c:pt>
                <c:pt idx="2037">
                  <c:v>203800</c:v>
                </c:pt>
                <c:pt idx="2038">
                  <c:v>203900</c:v>
                </c:pt>
                <c:pt idx="2039">
                  <c:v>204000</c:v>
                </c:pt>
                <c:pt idx="2040">
                  <c:v>204100</c:v>
                </c:pt>
                <c:pt idx="2041">
                  <c:v>204200</c:v>
                </c:pt>
                <c:pt idx="2042">
                  <c:v>204300</c:v>
                </c:pt>
                <c:pt idx="2043">
                  <c:v>204400</c:v>
                </c:pt>
                <c:pt idx="2044">
                  <c:v>204500</c:v>
                </c:pt>
                <c:pt idx="2045">
                  <c:v>204600</c:v>
                </c:pt>
                <c:pt idx="2046">
                  <c:v>204700</c:v>
                </c:pt>
                <c:pt idx="2047">
                  <c:v>204800</c:v>
                </c:pt>
                <c:pt idx="2048">
                  <c:v>204900</c:v>
                </c:pt>
                <c:pt idx="2049">
                  <c:v>205000</c:v>
                </c:pt>
                <c:pt idx="2050">
                  <c:v>205100</c:v>
                </c:pt>
                <c:pt idx="2051">
                  <c:v>205200</c:v>
                </c:pt>
                <c:pt idx="2052">
                  <c:v>205300</c:v>
                </c:pt>
                <c:pt idx="2053">
                  <c:v>205400</c:v>
                </c:pt>
                <c:pt idx="2054">
                  <c:v>205500</c:v>
                </c:pt>
                <c:pt idx="2055">
                  <c:v>205600</c:v>
                </c:pt>
                <c:pt idx="2056">
                  <c:v>205700</c:v>
                </c:pt>
                <c:pt idx="2057">
                  <c:v>205800</c:v>
                </c:pt>
                <c:pt idx="2058">
                  <c:v>205900</c:v>
                </c:pt>
                <c:pt idx="2059">
                  <c:v>206000</c:v>
                </c:pt>
                <c:pt idx="2060">
                  <c:v>206100</c:v>
                </c:pt>
                <c:pt idx="2061">
                  <c:v>206200</c:v>
                </c:pt>
                <c:pt idx="2062">
                  <c:v>206300</c:v>
                </c:pt>
                <c:pt idx="2063">
                  <c:v>206400</c:v>
                </c:pt>
                <c:pt idx="2064">
                  <c:v>206500</c:v>
                </c:pt>
                <c:pt idx="2065">
                  <c:v>206600</c:v>
                </c:pt>
                <c:pt idx="2066">
                  <c:v>206700</c:v>
                </c:pt>
                <c:pt idx="2067">
                  <c:v>206800</c:v>
                </c:pt>
                <c:pt idx="2068">
                  <c:v>206900</c:v>
                </c:pt>
                <c:pt idx="2069">
                  <c:v>207000</c:v>
                </c:pt>
                <c:pt idx="2070">
                  <c:v>207100</c:v>
                </c:pt>
                <c:pt idx="2071">
                  <c:v>207200</c:v>
                </c:pt>
                <c:pt idx="2072">
                  <c:v>207300</c:v>
                </c:pt>
                <c:pt idx="2073">
                  <c:v>207400</c:v>
                </c:pt>
                <c:pt idx="2074">
                  <c:v>207500</c:v>
                </c:pt>
                <c:pt idx="2075">
                  <c:v>207600</c:v>
                </c:pt>
                <c:pt idx="2076">
                  <c:v>207700</c:v>
                </c:pt>
                <c:pt idx="2077">
                  <c:v>207800</c:v>
                </c:pt>
                <c:pt idx="2078">
                  <c:v>207900</c:v>
                </c:pt>
                <c:pt idx="2079">
                  <c:v>208000</c:v>
                </c:pt>
                <c:pt idx="2080">
                  <c:v>208100</c:v>
                </c:pt>
                <c:pt idx="2081">
                  <c:v>208200</c:v>
                </c:pt>
                <c:pt idx="2082">
                  <c:v>208300</c:v>
                </c:pt>
                <c:pt idx="2083">
                  <c:v>208400</c:v>
                </c:pt>
                <c:pt idx="2084">
                  <c:v>208500</c:v>
                </c:pt>
                <c:pt idx="2085">
                  <c:v>208600</c:v>
                </c:pt>
                <c:pt idx="2086">
                  <c:v>208700</c:v>
                </c:pt>
                <c:pt idx="2087">
                  <c:v>208800</c:v>
                </c:pt>
                <c:pt idx="2088">
                  <c:v>208900</c:v>
                </c:pt>
                <c:pt idx="2089">
                  <c:v>209000</c:v>
                </c:pt>
                <c:pt idx="2090">
                  <c:v>209100</c:v>
                </c:pt>
                <c:pt idx="2091">
                  <c:v>209200</c:v>
                </c:pt>
                <c:pt idx="2092">
                  <c:v>209300</c:v>
                </c:pt>
                <c:pt idx="2093">
                  <c:v>209400</c:v>
                </c:pt>
                <c:pt idx="2094">
                  <c:v>209500</c:v>
                </c:pt>
                <c:pt idx="2095">
                  <c:v>209600</c:v>
                </c:pt>
                <c:pt idx="2096">
                  <c:v>209700</c:v>
                </c:pt>
                <c:pt idx="2097">
                  <c:v>209800</c:v>
                </c:pt>
                <c:pt idx="2098">
                  <c:v>209900</c:v>
                </c:pt>
                <c:pt idx="2099">
                  <c:v>210000</c:v>
                </c:pt>
                <c:pt idx="2100">
                  <c:v>210100</c:v>
                </c:pt>
                <c:pt idx="2101">
                  <c:v>210200</c:v>
                </c:pt>
                <c:pt idx="2102">
                  <c:v>210300</c:v>
                </c:pt>
                <c:pt idx="2103">
                  <c:v>210400</c:v>
                </c:pt>
                <c:pt idx="2104">
                  <c:v>210500</c:v>
                </c:pt>
                <c:pt idx="2105">
                  <c:v>210600</c:v>
                </c:pt>
                <c:pt idx="2106">
                  <c:v>210700</c:v>
                </c:pt>
                <c:pt idx="2107">
                  <c:v>210800</c:v>
                </c:pt>
                <c:pt idx="2108">
                  <c:v>210900</c:v>
                </c:pt>
                <c:pt idx="2109">
                  <c:v>211000</c:v>
                </c:pt>
                <c:pt idx="2110">
                  <c:v>211100</c:v>
                </c:pt>
                <c:pt idx="2111">
                  <c:v>211200</c:v>
                </c:pt>
                <c:pt idx="2112">
                  <c:v>211300</c:v>
                </c:pt>
                <c:pt idx="2113">
                  <c:v>211400</c:v>
                </c:pt>
                <c:pt idx="2114">
                  <c:v>211500</c:v>
                </c:pt>
                <c:pt idx="2115">
                  <c:v>211600</c:v>
                </c:pt>
                <c:pt idx="2116">
                  <c:v>211700</c:v>
                </c:pt>
                <c:pt idx="2117">
                  <c:v>211800</c:v>
                </c:pt>
                <c:pt idx="2118">
                  <c:v>211900</c:v>
                </c:pt>
                <c:pt idx="2119">
                  <c:v>212000</c:v>
                </c:pt>
                <c:pt idx="2120">
                  <c:v>212100</c:v>
                </c:pt>
                <c:pt idx="2121">
                  <c:v>212200</c:v>
                </c:pt>
                <c:pt idx="2122">
                  <c:v>212300</c:v>
                </c:pt>
                <c:pt idx="2123">
                  <c:v>212400</c:v>
                </c:pt>
                <c:pt idx="2124">
                  <c:v>212500</c:v>
                </c:pt>
                <c:pt idx="2125">
                  <c:v>212600</c:v>
                </c:pt>
                <c:pt idx="2126">
                  <c:v>212700</c:v>
                </c:pt>
                <c:pt idx="2127">
                  <c:v>212800</c:v>
                </c:pt>
                <c:pt idx="2128">
                  <c:v>212900</c:v>
                </c:pt>
                <c:pt idx="2129">
                  <c:v>213000</c:v>
                </c:pt>
                <c:pt idx="2130">
                  <c:v>213100</c:v>
                </c:pt>
                <c:pt idx="2131">
                  <c:v>213200</c:v>
                </c:pt>
                <c:pt idx="2132">
                  <c:v>213300</c:v>
                </c:pt>
                <c:pt idx="2133">
                  <c:v>213400</c:v>
                </c:pt>
                <c:pt idx="2134">
                  <c:v>213500</c:v>
                </c:pt>
                <c:pt idx="2135">
                  <c:v>213600</c:v>
                </c:pt>
                <c:pt idx="2136">
                  <c:v>213700</c:v>
                </c:pt>
                <c:pt idx="2137">
                  <c:v>213800</c:v>
                </c:pt>
                <c:pt idx="2138">
                  <c:v>213900</c:v>
                </c:pt>
                <c:pt idx="2139">
                  <c:v>214000</c:v>
                </c:pt>
                <c:pt idx="2140">
                  <c:v>214100</c:v>
                </c:pt>
                <c:pt idx="2141">
                  <c:v>214200</c:v>
                </c:pt>
                <c:pt idx="2142">
                  <c:v>214300</c:v>
                </c:pt>
                <c:pt idx="2143">
                  <c:v>214400</c:v>
                </c:pt>
                <c:pt idx="2144">
                  <c:v>214500</c:v>
                </c:pt>
                <c:pt idx="2145">
                  <c:v>214600</c:v>
                </c:pt>
                <c:pt idx="2146">
                  <c:v>214700</c:v>
                </c:pt>
                <c:pt idx="2147">
                  <c:v>214800</c:v>
                </c:pt>
                <c:pt idx="2148">
                  <c:v>214900</c:v>
                </c:pt>
                <c:pt idx="2149">
                  <c:v>215000</c:v>
                </c:pt>
                <c:pt idx="2150">
                  <c:v>215100</c:v>
                </c:pt>
                <c:pt idx="2151">
                  <c:v>215200</c:v>
                </c:pt>
                <c:pt idx="2152">
                  <c:v>215300</c:v>
                </c:pt>
                <c:pt idx="2153">
                  <c:v>215400</c:v>
                </c:pt>
                <c:pt idx="2154">
                  <c:v>215500</c:v>
                </c:pt>
                <c:pt idx="2155">
                  <c:v>215600</c:v>
                </c:pt>
                <c:pt idx="2156">
                  <c:v>215700</c:v>
                </c:pt>
                <c:pt idx="2157">
                  <c:v>215800</c:v>
                </c:pt>
                <c:pt idx="2158">
                  <c:v>215900</c:v>
                </c:pt>
                <c:pt idx="2159">
                  <c:v>216000</c:v>
                </c:pt>
                <c:pt idx="2160">
                  <c:v>216100</c:v>
                </c:pt>
                <c:pt idx="2161">
                  <c:v>216200</c:v>
                </c:pt>
                <c:pt idx="2162">
                  <c:v>216300</c:v>
                </c:pt>
                <c:pt idx="2163">
                  <c:v>216400</c:v>
                </c:pt>
                <c:pt idx="2164">
                  <c:v>216500</c:v>
                </c:pt>
                <c:pt idx="2165">
                  <c:v>216600</c:v>
                </c:pt>
                <c:pt idx="2166">
                  <c:v>216700</c:v>
                </c:pt>
                <c:pt idx="2167">
                  <c:v>216800</c:v>
                </c:pt>
                <c:pt idx="2168">
                  <c:v>216900</c:v>
                </c:pt>
                <c:pt idx="2169">
                  <c:v>217000</c:v>
                </c:pt>
                <c:pt idx="2170">
                  <c:v>217100</c:v>
                </c:pt>
                <c:pt idx="2171">
                  <c:v>217200</c:v>
                </c:pt>
                <c:pt idx="2172">
                  <c:v>217300</c:v>
                </c:pt>
                <c:pt idx="2173">
                  <c:v>217400</c:v>
                </c:pt>
                <c:pt idx="2174">
                  <c:v>217500</c:v>
                </c:pt>
                <c:pt idx="2175">
                  <c:v>217600</c:v>
                </c:pt>
                <c:pt idx="2176">
                  <c:v>217700</c:v>
                </c:pt>
                <c:pt idx="2177">
                  <c:v>217800</c:v>
                </c:pt>
                <c:pt idx="2178">
                  <c:v>217900</c:v>
                </c:pt>
                <c:pt idx="2179">
                  <c:v>218000</c:v>
                </c:pt>
                <c:pt idx="2180">
                  <c:v>218100</c:v>
                </c:pt>
                <c:pt idx="2181">
                  <c:v>218200</c:v>
                </c:pt>
                <c:pt idx="2182">
                  <c:v>218300</c:v>
                </c:pt>
                <c:pt idx="2183">
                  <c:v>218400</c:v>
                </c:pt>
                <c:pt idx="2184">
                  <c:v>218500</c:v>
                </c:pt>
                <c:pt idx="2185">
                  <c:v>218600</c:v>
                </c:pt>
                <c:pt idx="2186">
                  <c:v>218700</c:v>
                </c:pt>
                <c:pt idx="2187">
                  <c:v>218800</c:v>
                </c:pt>
                <c:pt idx="2188">
                  <c:v>218900</c:v>
                </c:pt>
                <c:pt idx="2189">
                  <c:v>219000</c:v>
                </c:pt>
                <c:pt idx="2190">
                  <c:v>219100</c:v>
                </c:pt>
                <c:pt idx="2191">
                  <c:v>219200</c:v>
                </c:pt>
                <c:pt idx="2192">
                  <c:v>219300</c:v>
                </c:pt>
                <c:pt idx="2193">
                  <c:v>219400</c:v>
                </c:pt>
                <c:pt idx="2194">
                  <c:v>219500</c:v>
                </c:pt>
                <c:pt idx="2195">
                  <c:v>219600</c:v>
                </c:pt>
                <c:pt idx="2196">
                  <c:v>219700</c:v>
                </c:pt>
                <c:pt idx="2197">
                  <c:v>219800</c:v>
                </c:pt>
                <c:pt idx="2198">
                  <c:v>219900</c:v>
                </c:pt>
                <c:pt idx="2199">
                  <c:v>220000</c:v>
                </c:pt>
                <c:pt idx="2200">
                  <c:v>220100</c:v>
                </c:pt>
                <c:pt idx="2201">
                  <c:v>220200</c:v>
                </c:pt>
                <c:pt idx="2202">
                  <c:v>220300</c:v>
                </c:pt>
                <c:pt idx="2203">
                  <c:v>220400</c:v>
                </c:pt>
                <c:pt idx="2204">
                  <c:v>220500</c:v>
                </c:pt>
                <c:pt idx="2205">
                  <c:v>220600</c:v>
                </c:pt>
                <c:pt idx="2206">
                  <c:v>220700</c:v>
                </c:pt>
                <c:pt idx="2207">
                  <c:v>220800</c:v>
                </c:pt>
                <c:pt idx="2208">
                  <c:v>220900</c:v>
                </c:pt>
                <c:pt idx="2209">
                  <c:v>221000</c:v>
                </c:pt>
                <c:pt idx="2210">
                  <c:v>221100</c:v>
                </c:pt>
                <c:pt idx="2211">
                  <c:v>221200</c:v>
                </c:pt>
                <c:pt idx="2212">
                  <c:v>221300</c:v>
                </c:pt>
                <c:pt idx="2213">
                  <c:v>221400</c:v>
                </c:pt>
                <c:pt idx="2214">
                  <c:v>221500</c:v>
                </c:pt>
                <c:pt idx="2215">
                  <c:v>221600</c:v>
                </c:pt>
                <c:pt idx="2216">
                  <c:v>221700</c:v>
                </c:pt>
                <c:pt idx="2217">
                  <c:v>221800</c:v>
                </c:pt>
                <c:pt idx="2218">
                  <c:v>221900</c:v>
                </c:pt>
                <c:pt idx="2219">
                  <c:v>222000</c:v>
                </c:pt>
                <c:pt idx="2220">
                  <c:v>222100</c:v>
                </c:pt>
                <c:pt idx="2221">
                  <c:v>222200</c:v>
                </c:pt>
                <c:pt idx="2222">
                  <c:v>222300</c:v>
                </c:pt>
                <c:pt idx="2223">
                  <c:v>222400</c:v>
                </c:pt>
                <c:pt idx="2224">
                  <c:v>222500</c:v>
                </c:pt>
                <c:pt idx="2225">
                  <c:v>222600</c:v>
                </c:pt>
                <c:pt idx="2226">
                  <c:v>222700</c:v>
                </c:pt>
                <c:pt idx="2227">
                  <c:v>222800</c:v>
                </c:pt>
                <c:pt idx="2228">
                  <c:v>222900</c:v>
                </c:pt>
                <c:pt idx="2229">
                  <c:v>223000</c:v>
                </c:pt>
                <c:pt idx="2230">
                  <c:v>223100</c:v>
                </c:pt>
                <c:pt idx="2231">
                  <c:v>223200</c:v>
                </c:pt>
                <c:pt idx="2232">
                  <c:v>223300</c:v>
                </c:pt>
                <c:pt idx="2233">
                  <c:v>223400</c:v>
                </c:pt>
                <c:pt idx="2234">
                  <c:v>223500</c:v>
                </c:pt>
                <c:pt idx="2235">
                  <c:v>223600</c:v>
                </c:pt>
                <c:pt idx="2236">
                  <c:v>223700</c:v>
                </c:pt>
                <c:pt idx="2237">
                  <c:v>223800</c:v>
                </c:pt>
                <c:pt idx="2238">
                  <c:v>223900</c:v>
                </c:pt>
                <c:pt idx="2239">
                  <c:v>224000</c:v>
                </c:pt>
                <c:pt idx="2240">
                  <c:v>224100</c:v>
                </c:pt>
                <c:pt idx="2241">
                  <c:v>224200</c:v>
                </c:pt>
                <c:pt idx="2242">
                  <c:v>224300</c:v>
                </c:pt>
                <c:pt idx="2243">
                  <c:v>224400</c:v>
                </c:pt>
                <c:pt idx="2244">
                  <c:v>224500</c:v>
                </c:pt>
                <c:pt idx="2245">
                  <c:v>224600</c:v>
                </c:pt>
                <c:pt idx="2246">
                  <c:v>224700</c:v>
                </c:pt>
                <c:pt idx="2247">
                  <c:v>224800</c:v>
                </c:pt>
                <c:pt idx="2248">
                  <c:v>224900</c:v>
                </c:pt>
                <c:pt idx="2249">
                  <c:v>225000</c:v>
                </c:pt>
                <c:pt idx="2250">
                  <c:v>225100</c:v>
                </c:pt>
                <c:pt idx="2251">
                  <c:v>225200</c:v>
                </c:pt>
                <c:pt idx="2252">
                  <c:v>225300</c:v>
                </c:pt>
                <c:pt idx="2253">
                  <c:v>225400</c:v>
                </c:pt>
                <c:pt idx="2254">
                  <c:v>225500</c:v>
                </c:pt>
                <c:pt idx="2255">
                  <c:v>225600</c:v>
                </c:pt>
                <c:pt idx="2256">
                  <c:v>225700</c:v>
                </c:pt>
                <c:pt idx="2257">
                  <c:v>225800</c:v>
                </c:pt>
                <c:pt idx="2258">
                  <c:v>225900</c:v>
                </c:pt>
                <c:pt idx="2259">
                  <c:v>226000</c:v>
                </c:pt>
                <c:pt idx="2260">
                  <c:v>226100</c:v>
                </c:pt>
                <c:pt idx="2261">
                  <c:v>226200</c:v>
                </c:pt>
                <c:pt idx="2262">
                  <c:v>226300</c:v>
                </c:pt>
                <c:pt idx="2263">
                  <c:v>226400</c:v>
                </c:pt>
                <c:pt idx="2264">
                  <c:v>226500</c:v>
                </c:pt>
                <c:pt idx="2265">
                  <c:v>226600</c:v>
                </c:pt>
                <c:pt idx="2266">
                  <c:v>226700</c:v>
                </c:pt>
                <c:pt idx="2267">
                  <c:v>226800</c:v>
                </c:pt>
                <c:pt idx="2268">
                  <c:v>226900</c:v>
                </c:pt>
                <c:pt idx="2269">
                  <c:v>227000</c:v>
                </c:pt>
                <c:pt idx="2270">
                  <c:v>227100</c:v>
                </c:pt>
                <c:pt idx="2271">
                  <c:v>227200</c:v>
                </c:pt>
                <c:pt idx="2272">
                  <c:v>227300</c:v>
                </c:pt>
                <c:pt idx="2273">
                  <c:v>227400</c:v>
                </c:pt>
                <c:pt idx="2274">
                  <c:v>227500</c:v>
                </c:pt>
                <c:pt idx="2275">
                  <c:v>227600</c:v>
                </c:pt>
                <c:pt idx="2276">
                  <c:v>227700</c:v>
                </c:pt>
                <c:pt idx="2277">
                  <c:v>227800</c:v>
                </c:pt>
                <c:pt idx="2278">
                  <c:v>227900</c:v>
                </c:pt>
                <c:pt idx="2279">
                  <c:v>228000</c:v>
                </c:pt>
                <c:pt idx="2280">
                  <c:v>228100</c:v>
                </c:pt>
                <c:pt idx="2281">
                  <c:v>228200</c:v>
                </c:pt>
                <c:pt idx="2282">
                  <c:v>228300</c:v>
                </c:pt>
                <c:pt idx="2283">
                  <c:v>228400</c:v>
                </c:pt>
                <c:pt idx="2284">
                  <c:v>228500</c:v>
                </c:pt>
                <c:pt idx="2285">
                  <c:v>228600</c:v>
                </c:pt>
                <c:pt idx="2286">
                  <c:v>228700</c:v>
                </c:pt>
                <c:pt idx="2287">
                  <c:v>228800</c:v>
                </c:pt>
                <c:pt idx="2288">
                  <c:v>228900</c:v>
                </c:pt>
                <c:pt idx="2289">
                  <c:v>229000</c:v>
                </c:pt>
                <c:pt idx="2290">
                  <c:v>229100</c:v>
                </c:pt>
                <c:pt idx="2291">
                  <c:v>229200</c:v>
                </c:pt>
                <c:pt idx="2292">
                  <c:v>229300</c:v>
                </c:pt>
                <c:pt idx="2293">
                  <c:v>229400</c:v>
                </c:pt>
                <c:pt idx="2294">
                  <c:v>229500</c:v>
                </c:pt>
                <c:pt idx="2295">
                  <c:v>229600</c:v>
                </c:pt>
                <c:pt idx="2296">
                  <c:v>229700</c:v>
                </c:pt>
                <c:pt idx="2297">
                  <c:v>229800</c:v>
                </c:pt>
                <c:pt idx="2298">
                  <c:v>229900</c:v>
                </c:pt>
                <c:pt idx="2299">
                  <c:v>230000</c:v>
                </c:pt>
                <c:pt idx="2300">
                  <c:v>230100</c:v>
                </c:pt>
                <c:pt idx="2301">
                  <c:v>230200</c:v>
                </c:pt>
                <c:pt idx="2302">
                  <c:v>230300</c:v>
                </c:pt>
                <c:pt idx="2303">
                  <c:v>230400</c:v>
                </c:pt>
                <c:pt idx="2304">
                  <c:v>230500</c:v>
                </c:pt>
                <c:pt idx="2305">
                  <c:v>230600</c:v>
                </c:pt>
                <c:pt idx="2306">
                  <c:v>230700</c:v>
                </c:pt>
                <c:pt idx="2307">
                  <c:v>230800</c:v>
                </c:pt>
                <c:pt idx="2308">
                  <c:v>230900</c:v>
                </c:pt>
                <c:pt idx="2309">
                  <c:v>231000</c:v>
                </c:pt>
                <c:pt idx="2310">
                  <c:v>231100</c:v>
                </c:pt>
                <c:pt idx="2311">
                  <c:v>231200</c:v>
                </c:pt>
                <c:pt idx="2312">
                  <c:v>231300</c:v>
                </c:pt>
                <c:pt idx="2313">
                  <c:v>231400</c:v>
                </c:pt>
                <c:pt idx="2314">
                  <c:v>231500</c:v>
                </c:pt>
                <c:pt idx="2315">
                  <c:v>231600</c:v>
                </c:pt>
                <c:pt idx="2316">
                  <c:v>231700</c:v>
                </c:pt>
                <c:pt idx="2317">
                  <c:v>231800</c:v>
                </c:pt>
                <c:pt idx="2318">
                  <c:v>231900</c:v>
                </c:pt>
                <c:pt idx="2319">
                  <c:v>232000</c:v>
                </c:pt>
                <c:pt idx="2320">
                  <c:v>232100</c:v>
                </c:pt>
                <c:pt idx="2321">
                  <c:v>232200</c:v>
                </c:pt>
                <c:pt idx="2322">
                  <c:v>232300</c:v>
                </c:pt>
                <c:pt idx="2323">
                  <c:v>232400</c:v>
                </c:pt>
                <c:pt idx="2324">
                  <c:v>232500</c:v>
                </c:pt>
                <c:pt idx="2325">
                  <c:v>232600</c:v>
                </c:pt>
                <c:pt idx="2326">
                  <c:v>232700</c:v>
                </c:pt>
                <c:pt idx="2327">
                  <c:v>232800</c:v>
                </c:pt>
                <c:pt idx="2328">
                  <c:v>232900</c:v>
                </c:pt>
                <c:pt idx="2329">
                  <c:v>233000</c:v>
                </c:pt>
                <c:pt idx="2330">
                  <c:v>233100</c:v>
                </c:pt>
                <c:pt idx="2331">
                  <c:v>233200</c:v>
                </c:pt>
                <c:pt idx="2332">
                  <c:v>233300</c:v>
                </c:pt>
                <c:pt idx="2333">
                  <c:v>233400</c:v>
                </c:pt>
                <c:pt idx="2334">
                  <c:v>233500</c:v>
                </c:pt>
                <c:pt idx="2335">
                  <c:v>233600</c:v>
                </c:pt>
                <c:pt idx="2336">
                  <c:v>233700</c:v>
                </c:pt>
                <c:pt idx="2337">
                  <c:v>233800</c:v>
                </c:pt>
                <c:pt idx="2338">
                  <c:v>233900</c:v>
                </c:pt>
                <c:pt idx="2339">
                  <c:v>234000</c:v>
                </c:pt>
                <c:pt idx="2340">
                  <c:v>234100</c:v>
                </c:pt>
                <c:pt idx="2341">
                  <c:v>234200</c:v>
                </c:pt>
                <c:pt idx="2342">
                  <c:v>234300</c:v>
                </c:pt>
                <c:pt idx="2343">
                  <c:v>234400</c:v>
                </c:pt>
                <c:pt idx="2344">
                  <c:v>234500</c:v>
                </c:pt>
                <c:pt idx="2345">
                  <c:v>234600</c:v>
                </c:pt>
                <c:pt idx="2346">
                  <c:v>234700</c:v>
                </c:pt>
                <c:pt idx="2347">
                  <c:v>234800</c:v>
                </c:pt>
                <c:pt idx="2348">
                  <c:v>234900</c:v>
                </c:pt>
                <c:pt idx="2349">
                  <c:v>235000</c:v>
                </c:pt>
                <c:pt idx="2350">
                  <c:v>235100</c:v>
                </c:pt>
                <c:pt idx="2351">
                  <c:v>235200</c:v>
                </c:pt>
                <c:pt idx="2352">
                  <c:v>235300</c:v>
                </c:pt>
                <c:pt idx="2353">
                  <c:v>235400</c:v>
                </c:pt>
                <c:pt idx="2354">
                  <c:v>235500</c:v>
                </c:pt>
                <c:pt idx="2355">
                  <c:v>235600</c:v>
                </c:pt>
                <c:pt idx="2356">
                  <c:v>235700</c:v>
                </c:pt>
                <c:pt idx="2357">
                  <c:v>235800</c:v>
                </c:pt>
                <c:pt idx="2358">
                  <c:v>235900</c:v>
                </c:pt>
                <c:pt idx="2359">
                  <c:v>236000</c:v>
                </c:pt>
                <c:pt idx="2360">
                  <c:v>236100</c:v>
                </c:pt>
                <c:pt idx="2361">
                  <c:v>236200</c:v>
                </c:pt>
                <c:pt idx="2362">
                  <c:v>236300</c:v>
                </c:pt>
                <c:pt idx="2363">
                  <c:v>236400</c:v>
                </c:pt>
                <c:pt idx="2364">
                  <c:v>236500</c:v>
                </c:pt>
                <c:pt idx="2365">
                  <c:v>236600</c:v>
                </c:pt>
                <c:pt idx="2366">
                  <c:v>236700</c:v>
                </c:pt>
                <c:pt idx="2367">
                  <c:v>236800</c:v>
                </c:pt>
                <c:pt idx="2368">
                  <c:v>236900</c:v>
                </c:pt>
                <c:pt idx="2369">
                  <c:v>237000</c:v>
                </c:pt>
                <c:pt idx="2370">
                  <c:v>237100</c:v>
                </c:pt>
                <c:pt idx="2371">
                  <c:v>237200</c:v>
                </c:pt>
                <c:pt idx="2372">
                  <c:v>237300</c:v>
                </c:pt>
                <c:pt idx="2373">
                  <c:v>237400</c:v>
                </c:pt>
                <c:pt idx="2374">
                  <c:v>237500</c:v>
                </c:pt>
                <c:pt idx="2375">
                  <c:v>237600</c:v>
                </c:pt>
                <c:pt idx="2376">
                  <c:v>237700</c:v>
                </c:pt>
                <c:pt idx="2377">
                  <c:v>237800</c:v>
                </c:pt>
                <c:pt idx="2378">
                  <c:v>237900</c:v>
                </c:pt>
                <c:pt idx="2379">
                  <c:v>238000</c:v>
                </c:pt>
                <c:pt idx="2380">
                  <c:v>238100</c:v>
                </c:pt>
                <c:pt idx="2381">
                  <c:v>238200</c:v>
                </c:pt>
                <c:pt idx="2382">
                  <c:v>238300</c:v>
                </c:pt>
                <c:pt idx="2383">
                  <c:v>238400</c:v>
                </c:pt>
                <c:pt idx="2384">
                  <c:v>238500</c:v>
                </c:pt>
                <c:pt idx="2385">
                  <c:v>238600</c:v>
                </c:pt>
                <c:pt idx="2386">
                  <c:v>238700</c:v>
                </c:pt>
                <c:pt idx="2387">
                  <c:v>238800</c:v>
                </c:pt>
                <c:pt idx="2388">
                  <c:v>238900</c:v>
                </c:pt>
                <c:pt idx="2389">
                  <c:v>239000</c:v>
                </c:pt>
                <c:pt idx="2390">
                  <c:v>239100</c:v>
                </c:pt>
                <c:pt idx="2391">
                  <c:v>239200</c:v>
                </c:pt>
                <c:pt idx="2392">
                  <c:v>239300</c:v>
                </c:pt>
                <c:pt idx="2393">
                  <c:v>239400</c:v>
                </c:pt>
                <c:pt idx="2394">
                  <c:v>239500</c:v>
                </c:pt>
                <c:pt idx="2395">
                  <c:v>239600</c:v>
                </c:pt>
                <c:pt idx="2396">
                  <c:v>239700</c:v>
                </c:pt>
                <c:pt idx="2397">
                  <c:v>239800</c:v>
                </c:pt>
                <c:pt idx="2398">
                  <c:v>239900</c:v>
                </c:pt>
                <c:pt idx="2399">
                  <c:v>240000</c:v>
                </c:pt>
                <c:pt idx="2400">
                  <c:v>240100</c:v>
                </c:pt>
                <c:pt idx="2401">
                  <c:v>240200</c:v>
                </c:pt>
                <c:pt idx="2402">
                  <c:v>240300</c:v>
                </c:pt>
                <c:pt idx="2403">
                  <c:v>240400</c:v>
                </c:pt>
                <c:pt idx="2404">
                  <c:v>240500</c:v>
                </c:pt>
                <c:pt idx="2405">
                  <c:v>240600</c:v>
                </c:pt>
                <c:pt idx="2406">
                  <c:v>240700</c:v>
                </c:pt>
                <c:pt idx="2407">
                  <c:v>240800</c:v>
                </c:pt>
                <c:pt idx="2408">
                  <c:v>240900</c:v>
                </c:pt>
                <c:pt idx="2409">
                  <c:v>241000</c:v>
                </c:pt>
                <c:pt idx="2410">
                  <c:v>241100</c:v>
                </c:pt>
                <c:pt idx="2411">
                  <c:v>241200</c:v>
                </c:pt>
                <c:pt idx="2412">
                  <c:v>241300</c:v>
                </c:pt>
                <c:pt idx="2413">
                  <c:v>241400</c:v>
                </c:pt>
                <c:pt idx="2414">
                  <c:v>241500</c:v>
                </c:pt>
                <c:pt idx="2415">
                  <c:v>241600</c:v>
                </c:pt>
                <c:pt idx="2416">
                  <c:v>241700</c:v>
                </c:pt>
                <c:pt idx="2417">
                  <c:v>241800</c:v>
                </c:pt>
                <c:pt idx="2418">
                  <c:v>241900</c:v>
                </c:pt>
                <c:pt idx="2419">
                  <c:v>242000</c:v>
                </c:pt>
                <c:pt idx="2420">
                  <c:v>242100</c:v>
                </c:pt>
                <c:pt idx="2421">
                  <c:v>242200</c:v>
                </c:pt>
                <c:pt idx="2422">
                  <c:v>242300</c:v>
                </c:pt>
                <c:pt idx="2423">
                  <c:v>242400</c:v>
                </c:pt>
                <c:pt idx="2424">
                  <c:v>242500</c:v>
                </c:pt>
                <c:pt idx="2425">
                  <c:v>242600</c:v>
                </c:pt>
                <c:pt idx="2426">
                  <c:v>242700</c:v>
                </c:pt>
                <c:pt idx="2427">
                  <c:v>242800</c:v>
                </c:pt>
                <c:pt idx="2428">
                  <c:v>242900</c:v>
                </c:pt>
                <c:pt idx="2429">
                  <c:v>243000</c:v>
                </c:pt>
                <c:pt idx="2430">
                  <c:v>243100</c:v>
                </c:pt>
                <c:pt idx="2431">
                  <c:v>243200</c:v>
                </c:pt>
                <c:pt idx="2432">
                  <c:v>243300</c:v>
                </c:pt>
                <c:pt idx="2433">
                  <c:v>243400</c:v>
                </c:pt>
                <c:pt idx="2434">
                  <c:v>243500</c:v>
                </c:pt>
                <c:pt idx="2435">
                  <c:v>243600</c:v>
                </c:pt>
                <c:pt idx="2436">
                  <c:v>243700</c:v>
                </c:pt>
                <c:pt idx="2437">
                  <c:v>243800</c:v>
                </c:pt>
                <c:pt idx="2438">
                  <c:v>243900</c:v>
                </c:pt>
                <c:pt idx="2439">
                  <c:v>244000</c:v>
                </c:pt>
                <c:pt idx="2440">
                  <c:v>244100</c:v>
                </c:pt>
                <c:pt idx="2441">
                  <c:v>244200</c:v>
                </c:pt>
                <c:pt idx="2442">
                  <c:v>244300</c:v>
                </c:pt>
                <c:pt idx="2443">
                  <c:v>244400</c:v>
                </c:pt>
                <c:pt idx="2444">
                  <c:v>244500</c:v>
                </c:pt>
                <c:pt idx="2445">
                  <c:v>244600</c:v>
                </c:pt>
                <c:pt idx="2446">
                  <c:v>244700</c:v>
                </c:pt>
                <c:pt idx="2447">
                  <c:v>244800</c:v>
                </c:pt>
                <c:pt idx="2448">
                  <c:v>244900</c:v>
                </c:pt>
                <c:pt idx="2449">
                  <c:v>245000</c:v>
                </c:pt>
                <c:pt idx="2450">
                  <c:v>245100</c:v>
                </c:pt>
                <c:pt idx="2451">
                  <c:v>245200</c:v>
                </c:pt>
                <c:pt idx="2452">
                  <c:v>245300</c:v>
                </c:pt>
                <c:pt idx="2453">
                  <c:v>245400</c:v>
                </c:pt>
                <c:pt idx="2454">
                  <c:v>245500</c:v>
                </c:pt>
                <c:pt idx="2455">
                  <c:v>245600</c:v>
                </c:pt>
                <c:pt idx="2456">
                  <c:v>245700</c:v>
                </c:pt>
                <c:pt idx="2457">
                  <c:v>245800</c:v>
                </c:pt>
                <c:pt idx="2458">
                  <c:v>245900</c:v>
                </c:pt>
                <c:pt idx="2459">
                  <c:v>246000</c:v>
                </c:pt>
                <c:pt idx="2460">
                  <c:v>246100</c:v>
                </c:pt>
                <c:pt idx="2461">
                  <c:v>246200</c:v>
                </c:pt>
                <c:pt idx="2462">
                  <c:v>246300</c:v>
                </c:pt>
                <c:pt idx="2463">
                  <c:v>246400</c:v>
                </c:pt>
                <c:pt idx="2464">
                  <c:v>246500</c:v>
                </c:pt>
                <c:pt idx="2465">
                  <c:v>246600</c:v>
                </c:pt>
                <c:pt idx="2466">
                  <c:v>246700</c:v>
                </c:pt>
                <c:pt idx="2467">
                  <c:v>246800</c:v>
                </c:pt>
                <c:pt idx="2468">
                  <c:v>246900</c:v>
                </c:pt>
                <c:pt idx="2469">
                  <c:v>247000</c:v>
                </c:pt>
                <c:pt idx="2470">
                  <c:v>247100</c:v>
                </c:pt>
                <c:pt idx="2471">
                  <c:v>247200</c:v>
                </c:pt>
                <c:pt idx="2472">
                  <c:v>247300</c:v>
                </c:pt>
                <c:pt idx="2473">
                  <c:v>247400</c:v>
                </c:pt>
                <c:pt idx="2474">
                  <c:v>247500</c:v>
                </c:pt>
                <c:pt idx="2475">
                  <c:v>247600</c:v>
                </c:pt>
                <c:pt idx="2476">
                  <c:v>247700</c:v>
                </c:pt>
                <c:pt idx="2477">
                  <c:v>247800</c:v>
                </c:pt>
                <c:pt idx="2478">
                  <c:v>247900</c:v>
                </c:pt>
                <c:pt idx="2479">
                  <c:v>248000</c:v>
                </c:pt>
                <c:pt idx="2480">
                  <c:v>248100</c:v>
                </c:pt>
                <c:pt idx="2481">
                  <c:v>248200</c:v>
                </c:pt>
                <c:pt idx="2482">
                  <c:v>248300</c:v>
                </c:pt>
                <c:pt idx="2483">
                  <c:v>248400</c:v>
                </c:pt>
                <c:pt idx="2484">
                  <c:v>248500</c:v>
                </c:pt>
                <c:pt idx="2485">
                  <c:v>248600</c:v>
                </c:pt>
                <c:pt idx="2486">
                  <c:v>248700</c:v>
                </c:pt>
                <c:pt idx="2487">
                  <c:v>248800</c:v>
                </c:pt>
                <c:pt idx="2488">
                  <c:v>248900</c:v>
                </c:pt>
                <c:pt idx="2489">
                  <c:v>249000</c:v>
                </c:pt>
                <c:pt idx="2490">
                  <c:v>249100</c:v>
                </c:pt>
                <c:pt idx="2491">
                  <c:v>249200</c:v>
                </c:pt>
                <c:pt idx="2492">
                  <c:v>249300</c:v>
                </c:pt>
                <c:pt idx="2493">
                  <c:v>249400</c:v>
                </c:pt>
                <c:pt idx="2494">
                  <c:v>249500</c:v>
                </c:pt>
                <c:pt idx="2495">
                  <c:v>249600</c:v>
                </c:pt>
                <c:pt idx="2496">
                  <c:v>249700</c:v>
                </c:pt>
                <c:pt idx="2497">
                  <c:v>249800</c:v>
                </c:pt>
                <c:pt idx="2498">
                  <c:v>249900</c:v>
                </c:pt>
                <c:pt idx="2499">
                  <c:v>250000</c:v>
                </c:pt>
                <c:pt idx="2500">
                  <c:v>250100</c:v>
                </c:pt>
                <c:pt idx="2501">
                  <c:v>250200</c:v>
                </c:pt>
                <c:pt idx="2502">
                  <c:v>250300</c:v>
                </c:pt>
                <c:pt idx="2503">
                  <c:v>250400</c:v>
                </c:pt>
                <c:pt idx="2504">
                  <c:v>250500</c:v>
                </c:pt>
                <c:pt idx="2505">
                  <c:v>250600</c:v>
                </c:pt>
                <c:pt idx="2506">
                  <c:v>250700</c:v>
                </c:pt>
                <c:pt idx="2507">
                  <c:v>250800</c:v>
                </c:pt>
                <c:pt idx="2508">
                  <c:v>250900</c:v>
                </c:pt>
                <c:pt idx="2509">
                  <c:v>251000</c:v>
                </c:pt>
                <c:pt idx="2510">
                  <c:v>251100</c:v>
                </c:pt>
                <c:pt idx="2511">
                  <c:v>251200</c:v>
                </c:pt>
                <c:pt idx="2512">
                  <c:v>251300</c:v>
                </c:pt>
                <c:pt idx="2513">
                  <c:v>251400</c:v>
                </c:pt>
                <c:pt idx="2514">
                  <c:v>251500</c:v>
                </c:pt>
                <c:pt idx="2515">
                  <c:v>251600</c:v>
                </c:pt>
                <c:pt idx="2516">
                  <c:v>251700</c:v>
                </c:pt>
                <c:pt idx="2517">
                  <c:v>251800</c:v>
                </c:pt>
                <c:pt idx="2518">
                  <c:v>251900</c:v>
                </c:pt>
                <c:pt idx="2519">
                  <c:v>252000</c:v>
                </c:pt>
                <c:pt idx="2520">
                  <c:v>252100</c:v>
                </c:pt>
                <c:pt idx="2521">
                  <c:v>252200</c:v>
                </c:pt>
                <c:pt idx="2522">
                  <c:v>252300</c:v>
                </c:pt>
                <c:pt idx="2523">
                  <c:v>252400</c:v>
                </c:pt>
                <c:pt idx="2524">
                  <c:v>252500</c:v>
                </c:pt>
                <c:pt idx="2525">
                  <c:v>252600</c:v>
                </c:pt>
                <c:pt idx="2526">
                  <c:v>252700</c:v>
                </c:pt>
                <c:pt idx="2527">
                  <c:v>252800</c:v>
                </c:pt>
                <c:pt idx="2528">
                  <c:v>252900</c:v>
                </c:pt>
                <c:pt idx="2529">
                  <c:v>253000</c:v>
                </c:pt>
                <c:pt idx="2530">
                  <c:v>253100</c:v>
                </c:pt>
                <c:pt idx="2531">
                  <c:v>253200</c:v>
                </c:pt>
                <c:pt idx="2532">
                  <c:v>253300</c:v>
                </c:pt>
                <c:pt idx="2533">
                  <c:v>253400</c:v>
                </c:pt>
                <c:pt idx="2534">
                  <c:v>253500</c:v>
                </c:pt>
                <c:pt idx="2535">
                  <c:v>253600</c:v>
                </c:pt>
                <c:pt idx="2536">
                  <c:v>253700</c:v>
                </c:pt>
                <c:pt idx="2537">
                  <c:v>253800</c:v>
                </c:pt>
                <c:pt idx="2538">
                  <c:v>253900</c:v>
                </c:pt>
                <c:pt idx="2539">
                  <c:v>254000</c:v>
                </c:pt>
                <c:pt idx="2540">
                  <c:v>254100</c:v>
                </c:pt>
                <c:pt idx="2541">
                  <c:v>254200</c:v>
                </c:pt>
                <c:pt idx="2542">
                  <c:v>254300</c:v>
                </c:pt>
                <c:pt idx="2543">
                  <c:v>254400</c:v>
                </c:pt>
                <c:pt idx="2544">
                  <c:v>254500</c:v>
                </c:pt>
                <c:pt idx="2545">
                  <c:v>254600</c:v>
                </c:pt>
                <c:pt idx="2546">
                  <c:v>254700</c:v>
                </c:pt>
                <c:pt idx="2547">
                  <c:v>254800</c:v>
                </c:pt>
                <c:pt idx="2548">
                  <c:v>254900</c:v>
                </c:pt>
                <c:pt idx="2549">
                  <c:v>255000</c:v>
                </c:pt>
                <c:pt idx="2550">
                  <c:v>255100</c:v>
                </c:pt>
                <c:pt idx="2551">
                  <c:v>255200</c:v>
                </c:pt>
                <c:pt idx="2552">
                  <c:v>255300</c:v>
                </c:pt>
                <c:pt idx="2553">
                  <c:v>255400</c:v>
                </c:pt>
                <c:pt idx="2554">
                  <c:v>255500</c:v>
                </c:pt>
                <c:pt idx="2555">
                  <c:v>255600</c:v>
                </c:pt>
                <c:pt idx="2556">
                  <c:v>255700</c:v>
                </c:pt>
                <c:pt idx="2557">
                  <c:v>255800</c:v>
                </c:pt>
                <c:pt idx="2558">
                  <c:v>255900</c:v>
                </c:pt>
                <c:pt idx="2559">
                  <c:v>256000</c:v>
                </c:pt>
                <c:pt idx="2560">
                  <c:v>256100</c:v>
                </c:pt>
                <c:pt idx="2561">
                  <c:v>256200</c:v>
                </c:pt>
                <c:pt idx="2562">
                  <c:v>256300</c:v>
                </c:pt>
                <c:pt idx="2563">
                  <c:v>256400</c:v>
                </c:pt>
                <c:pt idx="2564">
                  <c:v>256500</c:v>
                </c:pt>
                <c:pt idx="2565">
                  <c:v>256600</c:v>
                </c:pt>
                <c:pt idx="2566">
                  <c:v>256700</c:v>
                </c:pt>
                <c:pt idx="2567">
                  <c:v>256800</c:v>
                </c:pt>
                <c:pt idx="2568">
                  <c:v>256900</c:v>
                </c:pt>
                <c:pt idx="2569">
                  <c:v>257000</c:v>
                </c:pt>
                <c:pt idx="2570">
                  <c:v>257100</c:v>
                </c:pt>
                <c:pt idx="2571">
                  <c:v>257200</c:v>
                </c:pt>
                <c:pt idx="2572">
                  <c:v>257300</c:v>
                </c:pt>
                <c:pt idx="2573">
                  <c:v>257400</c:v>
                </c:pt>
                <c:pt idx="2574">
                  <c:v>257500</c:v>
                </c:pt>
                <c:pt idx="2575">
                  <c:v>257600</c:v>
                </c:pt>
                <c:pt idx="2576">
                  <c:v>257700</c:v>
                </c:pt>
                <c:pt idx="2577">
                  <c:v>257800</c:v>
                </c:pt>
                <c:pt idx="2578">
                  <c:v>257900</c:v>
                </c:pt>
                <c:pt idx="2579">
                  <c:v>258000</c:v>
                </c:pt>
                <c:pt idx="2580">
                  <c:v>258100</c:v>
                </c:pt>
                <c:pt idx="2581">
                  <c:v>258200</c:v>
                </c:pt>
                <c:pt idx="2582">
                  <c:v>258300</c:v>
                </c:pt>
                <c:pt idx="2583">
                  <c:v>258400</c:v>
                </c:pt>
                <c:pt idx="2584">
                  <c:v>258500</c:v>
                </c:pt>
                <c:pt idx="2585">
                  <c:v>258600</c:v>
                </c:pt>
                <c:pt idx="2586">
                  <c:v>258700</c:v>
                </c:pt>
                <c:pt idx="2587">
                  <c:v>258800</c:v>
                </c:pt>
                <c:pt idx="2588">
                  <c:v>258900</c:v>
                </c:pt>
                <c:pt idx="2589">
                  <c:v>259000</c:v>
                </c:pt>
                <c:pt idx="2590">
                  <c:v>259100</c:v>
                </c:pt>
                <c:pt idx="2591">
                  <c:v>259200</c:v>
                </c:pt>
                <c:pt idx="2592">
                  <c:v>259300</c:v>
                </c:pt>
                <c:pt idx="2593">
                  <c:v>259400</c:v>
                </c:pt>
                <c:pt idx="2594">
                  <c:v>259500</c:v>
                </c:pt>
                <c:pt idx="2595">
                  <c:v>259600</c:v>
                </c:pt>
                <c:pt idx="2596">
                  <c:v>259700</c:v>
                </c:pt>
                <c:pt idx="2597">
                  <c:v>259800</c:v>
                </c:pt>
                <c:pt idx="2598">
                  <c:v>259900</c:v>
                </c:pt>
                <c:pt idx="2599">
                  <c:v>260000</c:v>
                </c:pt>
                <c:pt idx="2600">
                  <c:v>260100</c:v>
                </c:pt>
                <c:pt idx="2601">
                  <c:v>260200</c:v>
                </c:pt>
                <c:pt idx="2602">
                  <c:v>260300</c:v>
                </c:pt>
                <c:pt idx="2603">
                  <c:v>260400</c:v>
                </c:pt>
                <c:pt idx="2604">
                  <c:v>260500</c:v>
                </c:pt>
                <c:pt idx="2605">
                  <c:v>260600</c:v>
                </c:pt>
                <c:pt idx="2606">
                  <c:v>260700</c:v>
                </c:pt>
                <c:pt idx="2607">
                  <c:v>260800</c:v>
                </c:pt>
                <c:pt idx="2608">
                  <c:v>260900</c:v>
                </c:pt>
                <c:pt idx="2609">
                  <c:v>261000</c:v>
                </c:pt>
                <c:pt idx="2610">
                  <c:v>261100</c:v>
                </c:pt>
                <c:pt idx="2611">
                  <c:v>261200</c:v>
                </c:pt>
                <c:pt idx="2612">
                  <c:v>261300</c:v>
                </c:pt>
                <c:pt idx="2613">
                  <c:v>261400</c:v>
                </c:pt>
                <c:pt idx="2614">
                  <c:v>261500</c:v>
                </c:pt>
                <c:pt idx="2615">
                  <c:v>261600</c:v>
                </c:pt>
                <c:pt idx="2616">
                  <c:v>261700</c:v>
                </c:pt>
                <c:pt idx="2617">
                  <c:v>261800</c:v>
                </c:pt>
                <c:pt idx="2618">
                  <c:v>261900</c:v>
                </c:pt>
                <c:pt idx="2619">
                  <c:v>262000</c:v>
                </c:pt>
                <c:pt idx="2620">
                  <c:v>262100</c:v>
                </c:pt>
                <c:pt idx="2621">
                  <c:v>262200</c:v>
                </c:pt>
                <c:pt idx="2622">
                  <c:v>262300</c:v>
                </c:pt>
                <c:pt idx="2623">
                  <c:v>262400</c:v>
                </c:pt>
                <c:pt idx="2624">
                  <c:v>262500</c:v>
                </c:pt>
                <c:pt idx="2625">
                  <c:v>262600</c:v>
                </c:pt>
                <c:pt idx="2626">
                  <c:v>262700</c:v>
                </c:pt>
                <c:pt idx="2627">
                  <c:v>262800</c:v>
                </c:pt>
                <c:pt idx="2628">
                  <c:v>262900</c:v>
                </c:pt>
                <c:pt idx="2629">
                  <c:v>263000</c:v>
                </c:pt>
                <c:pt idx="2630">
                  <c:v>263100</c:v>
                </c:pt>
                <c:pt idx="2631">
                  <c:v>263200</c:v>
                </c:pt>
                <c:pt idx="2632">
                  <c:v>263300</c:v>
                </c:pt>
                <c:pt idx="2633">
                  <c:v>263400</c:v>
                </c:pt>
                <c:pt idx="2634">
                  <c:v>263500</c:v>
                </c:pt>
                <c:pt idx="2635">
                  <c:v>263600</c:v>
                </c:pt>
                <c:pt idx="2636">
                  <c:v>263700</c:v>
                </c:pt>
                <c:pt idx="2637">
                  <c:v>263800</c:v>
                </c:pt>
                <c:pt idx="2638">
                  <c:v>263900</c:v>
                </c:pt>
                <c:pt idx="2639">
                  <c:v>264000</c:v>
                </c:pt>
                <c:pt idx="2640">
                  <c:v>264100</c:v>
                </c:pt>
                <c:pt idx="2641">
                  <c:v>264200</c:v>
                </c:pt>
                <c:pt idx="2642">
                  <c:v>264300</c:v>
                </c:pt>
                <c:pt idx="2643">
                  <c:v>264400</c:v>
                </c:pt>
                <c:pt idx="2644">
                  <c:v>264500</c:v>
                </c:pt>
                <c:pt idx="2645">
                  <c:v>264600</c:v>
                </c:pt>
                <c:pt idx="2646">
                  <c:v>264700</c:v>
                </c:pt>
                <c:pt idx="2647">
                  <c:v>264800</c:v>
                </c:pt>
                <c:pt idx="2648">
                  <c:v>264900</c:v>
                </c:pt>
                <c:pt idx="2649">
                  <c:v>265000</c:v>
                </c:pt>
                <c:pt idx="2650">
                  <c:v>265100</c:v>
                </c:pt>
                <c:pt idx="2651">
                  <c:v>265200</c:v>
                </c:pt>
                <c:pt idx="2652">
                  <c:v>265300</c:v>
                </c:pt>
                <c:pt idx="2653">
                  <c:v>265400</c:v>
                </c:pt>
                <c:pt idx="2654">
                  <c:v>265500</c:v>
                </c:pt>
                <c:pt idx="2655">
                  <c:v>265600</c:v>
                </c:pt>
                <c:pt idx="2656">
                  <c:v>265700</c:v>
                </c:pt>
                <c:pt idx="2657">
                  <c:v>265800</c:v>
                </c:pt>
                <c:pt idx="2658">
                  <c:v>265900</c:v>
                </c:pt>
                <c:pt idx="2659">
                  <c:v>266000</c:v>
                </c:pt>
                <c:pt idx="2660">
                  <c:v>266100</c:v>
                </c:pt>
                <c:pt idx="2661">
                  <c:v>266200</c:v>
                </c:pt>
                <c:pt idx="2662">
                  <c:v>266300</c:v>
                </c:pt>
                <c:pt idx="2663">
                  <c:v>266400</c:v>
                </c:pt>
                <c:pt idx="2664">
                  <c:v>266500</c:v>
                </c:pt>
                <c:pt idx="2665">
                  <c:v>266600</c:v>
                </c:pt>
                <c:pt idx="2666">
                  <c:v>266700</c:v>
                </c:pt>
                <c:pt idx="2667">
                  <c:v>266800</c:v>
                </c:pt>
                <c:pt idx="2668">
                  <c:v>266900</c:v>
                </c:pt>
                <c:pt idx="2669">
                  <c:v>267000</c:v>
                </c:pt>
                <c:pt idx="2670">
                  <c:v>267100</c:v>
                </c:pt>
                <c:pt idx="2671">
                  <c:v>267200</c:v>
                </c:pt>
                <c:pt idx="2672">
                  <c:v>267300</c:v>
                </c:pt>
                <c:pt idx="2673">
                  <c:v>267400</c:v>
                </c:pt>
                <c:pt idx="2674">
                  <c:v>267500</c:v>
                </c:pt>
                <c:pt idx="2675">
                  <c:v>267600</c:v>
                </c:pt>
                <c:pt idx="2676">
                  <c:v>267700</c:v>
                </c:pt>
                <c:pt idx="2677">
                  <c:v>267800</c:v>
                </c:pt>
                <c:pt idx="2678">
                  <c:v>267900</c:v>
                </c:pt>
                <c:pt idx="2679">
                  <c:v>268000</c:v>
                </c:pt>
                <c:pt idx="2680">
                  <c:v>268100</c:v>
                </c:pt>
                <c:pt idx="2681">
                  <c:v>268200</c:v>
                </c:pt>
                <c:pt idx="2682">
                  <c:v>268300</c:v>
                </c:pt>
                <c:pt idx="2683">
                  <c:v>268400</c:v>
                </c:pt>
                <c:pt idx="2684">
                  <c:v>268500</c:v>
                </c:pt>
                <c:pt idx="2685">
                  <c:v>268600</c:v>
                </c:pt>
                <c:pt idx="2686">
                  <c:v>268700</c:v>
                </c:pt>
                <c:pt idx="2687">
                  <c:v>268800</c:v>
                </c:pt>
                <c:pt idx="2688">
                  <c:v>268900</c:v>
                </c:pt>
                <c:pt idx="2689">
                  <c:v>269000</c:v>
                </c:pt>
                <c:pt idx="2690">
                  <c:v>269100</c:v>
                </c:pt>
                <c:pt idx="2691">
                  <c:v>269200</c:v>
                </c:pt>
                <c:pt idx="2692">
                  <c:v>269300</c:v>
                </c:pt>
                <c:pt idx="2693">
                  <c:v>269400</c:v>
                </c:pt>
                <c:pt idx="2694">
                  <c:v>269500</c:v>
                </c:pt>
                <c:pt idx="2695">
                  <c:v>269600</c:v>
                </c:pt>
                <c:pt idx="2696">
                  <c:v>269700</c:v>
                </c:pt>
                <c:pt idx="2697">
                  <c:v>269800</c:v>
                </c:pt>
                <c:pt idx="2698">
                  <c:v>269900</c:v>
                </c:pt>
                <c:pt idx="2699">
                  <c:v>270000</c:v>
                </c:pt>
                <c:pt idx="2700">
                  <c:v>270100</c:v>
                </c:pt>
                <c:pt idx="2701">
                  <c:v>270200</c:v>
                </c:pt>
                <c:pt idx="2702">
                  <c:v>270300</c:v>
                </c:pt>
                <c:pt idx="2703">
                  <c:v>270400</c:v>
                </c:pt>
                <c:pt idx="2704">
                  <c:v>270500</c:v>
                </c:pt>
                <c:pt idx="2705">
                  <c:v>270600</c:v>
                </c:pt>
                <c:pt idx="2706">
                  <c:v>270700</c:v>
                </c:pt>
                <c:pt idx="2707">
                  <c:v>270800</c:v>
                </c:pt>
                <c:pt idx="2708">
                  <c:v>270900</c:v>
                </c:pt>
                <c:pt idx="2709">
                  <c:v>271000</c:v>
                </c:pt>
                <c:pt idx="2710">
                  <c:v>271100</c:v>
                </c:pt>
                <c:pt idx="2711">
                  <c:v>271200</c:v>
                </c:pt>
                <c:pt idx="2712">
                  <c:v>271300</c:v>
                </c:pt>
                <c:pt idx="2713">
                  <c:v>271400</c:v>
                </c:pt>
                <c:pt idx="2714">
                  <c:v>271500</c:v>
                </c:pt>
                <c:pt idx="2715">
                  <c:v>271600</c:v>
                </c:pt>
                <c:pt idx="2716">
                  <c:v>271700</c:v>
                </c:pt>
                <c:pt idx="2717">
                  <c:v>271800</c:v>
                </c:pt>
                <c:pt idx="2718">
                  <c:v>271900</c:v>
                </c:pt>
                <c:pt idx="2719">
                  <c:v>272000</c:v>
                </c:pt>
                <c:pt idx="2720">
                  <c:v>272100</c:v>
                </c:pt>
                <c:pt idx="2721">
                  <c:v>272200</c:v>
                </c:pt>
                <c:pt idx="2722">
                  <c:v>272300</c:v>
                </c:pt>
                <c:pt idx="2723">
                  <c:v>272400</c:v>
                </c:pt>
                <c:pt idx="2724">
                  <c:v>272500</c:v>
                </c:pt>
                <c:pt idx="2725">
                  <c:v>272600</c:v>
                </c:pt>
                <c:pt idx="2726">
                  <c:v>272700</c:v>
                </c:pt>
                <c:pt idx="2727">
                  <c:v>272800</c:v>
                </c:pt>
                <c:pt idx="2728">
                  <c:v>272900</c:v>
                </c:pt>
                <c:pt idx="2729">
                  <c:v>273000</c:v>
                </c:pt>
                <c:pt idx="2730">
                  <c:v>273100</c:v>
                </c:pt>
                <c:pt idx="2731">
                  <c:v>273200</c:v>
                </c:pt>
                <c:pt idx="2732">
                  <c:v>273300</c:v>
                </c:pt>
                <c:pt idx="2733">
                  <c:v>273400</c:v>
                </c:pt>
                <c:pt idx="2734">
                  <c:v>273500</c:v>
                </c:pt>
                <c:pt idx="2735">
                  <c:v>273600</c:v>
                </c:pt>
                <c:pt idx="2736">
                  <c:v>273700</c:v>
                </c:pt>
                <c:pt idx="2737">
                  <c:v>273800</c:v>
                </c:pt>
                <c:pt idx="2738">
                  <c:v>273900</c:v>
                </c:pt>
                <c:pt idx="2739">
                  <c:v>274000</c:v>
                </c:pt>
                <c:pt idx="2740">
                  <c:v>274100</c:v>
                </c:pt>
                <c:pt idx="2741">
                  <c:v>274200</c:v>
                </c:pt>
                <c:pt idx="2742">
                  <c:v>274300</c:v>
                </c:pt>
                <c:pt idx="2743">
                  <c:v>274400</c:v>
                </c:pt>
                <c:pt idx="2744">
                  <c:v>274500</c:v>
                </c:pt>
                <c:pt idx="2745">
                  <c:v>274600</c:v>
                </c:pt>
                <c:pt idx="2746">
                  <c:v>274700</c:v>
                </c:pt>
                <c:pt idx="2747">
                  <c:v>274800</c:v>
                </c:pt>
                <c:pt idx="2748">
                  <c:v>274900</c:v>
                </c:pt>
                <c:pt idx="2749">
                  <c:v>275000</c:v>
                </c:pt>
                <c:pt idx="2750">
                  <c:v>275100</c:v>
                </c:pt>
                <c:pt idx="2751">
                  <c:v>275200</c:v>
                </c:pt>
                <c:pt idx="2752">
                  <c:v>275300</c:v>
                </c:pt>
                <c:pt idx="2753">
                  <c:v>275400</c:v>
                </c:pt>
                <c:pt idx="2754">
                  <c:v>275500</c:v>
                </c:pt>
                <c:pt idx="2755">
                  <c:v>275600</c:v>
                </c:pt>
                <c:pt idx="2756">
                  <c:v>275700</c:v>
                </c:pt>
                <c:pt idx="2757">
                  <c:v>275800</c:v>
                </c:pt>
                <c:pt idx="2758">
                  <c:v>275900</c:v>
                </c:pt>
                <c:pt idx="2759">
                  <c:v>276000</c:v>
                </c:pt>
                <c:pt idx="2760">
                  <c:v>276100</c:v>
                </c:pt>
                <c:pt idx="2761">
                  <c:v>276200</c:v>
                </c:pt>
                <c:pt idx="2762">
                  <c:v>276300</c:v>
                </c:pt>
                <c:pt idx="2763">
                  <c:v>276400</c:v>
                </c:pt>
                <c:pt idx="2764">
                  <c:v>276500</c:v>
                </c:pt>
                <c:pt idx="2765">
                  <c:v>276600</c:v>
                </c:pt>
                <c:pt idx="2766">
                  <c:v>276700</c:v>
                </c:pt>
                <c:pt idx="2767">
                  <c:v>276800</c:v>
                </c:pt>
                <c:pt idx="2768">
                  <c:v>276900</c:v>
                </c:pt>
                <c:pt idx="2769">
                  <c:v>277000</c:v>
                </c:pt>
                <c:pt idx="2770">
                  <c:v>277100</c:v>
                </c:pt>
                <c:pt idx="2771">
                  <c:v>277200</c:v>
                </c:pt>
                <c:pt idx="2772">
                  <c:v>277300</c:v>
                </c:pt>
                <c:pt idx="2773">
                  <c:v>277400</c:v>
                </c:pt>
                <c:pt idx="2774">
                  <c:v>277500</c:v>
                </c:pt>
                <c:pt idx="2775">
                  <c:v>277600</c:v>
                </c:pt>
                <c:pt idx="2776">
                  <c:v>277700</c:v>
                </c:pt>
                <c:pt idx="2777">
                  <c:v>277800</c:v>
                </c:pt>
                <c:pt idx="2778">
                  <c:v>277900</c:v>
                </c:pt>
                <c:pt idx="2779">
                  <c:v>278000</c:v>
                </c:pt>
                <c:pt idx="2780">
                  <c:v>278100</c:v>
                </c:pt>
                <c:pt idx="2781">
                  <c:v>278200</c:v>
                </c:pt>
                <c:pt idx="2782">
                  <c:v>278300</c:v>
                </c:pt>
                <c:pt idx="2783">
                  <c:v>278400</c:v>
                </c:pt>
                <c:pt idx="2784">
                  <c:v>278500</c:v>
                </c:pt>
                <c:pt idx="2785">
                  <c:v>278600</c:v>
                </c:pt>
                <c:pt idx="2786">
                  <c:v>278700</c:v>
                </c:pt>
                <c:pt idx="2787">
                  <c:v>278800</c:v>
                </c:pt>
                <c:pt idx="2788">
                  <c:v>278900</c:v>
                </c:pt>
                <c:pt idx="2789">
                  <c:v>279000</c:v>
                </c:pt>
                <c:pt idx="2790">
                  <c:v>279100</c:v>
                </c:pt>
                <c:pt idx="2791">
                  <c:v>279200</c:v>
                </c:pt>
                <c:pt idx="2792">
                  <c:v>279300</c:v>
                </c:pt>
                <c:pt idx="2793">
                  <c:v>279400</c:v>
                </c:pt>
                <c:pt idx="2794">
                  <c:v>279500</c:v>
                </c:pt>
                <c:pt idx="2795">
                  <c:v>279600</c:v>
                </c:pt>
                <c:pt idx="2796">
                  <c:v>279700</c:v>
                </c:pt>
                <c:pt idx="2797">
                  <c:v>279800</c:v>
                </c:pt>
                <c:pt idx="2798">
                  <c:v>279900</c:v>
                </c:pt>
                <c:pt idx="2799">
                  <c:v>280000</c:v>
                </c:pt>
                <c:pt idx="2800">
                  <c:v>280100</c:v>
                </c:pt>
                <c:pt idx="2801">
                  <c:v>280200</c:v>
                </c:pt>
                <c:pt idx="2802">
                  <c:v>280300</c:v>
                </c:pt>
                <c:pt idx="2803">
                  <c:v>280400</c:v>
                </c:pt>
                <c:pt idx="2804">
                  <c:v>280500</c:v>
                </c:pt>
                <c:pt idx="2805">
                  <c:v>280600</c:v>
                </c:pt>
                <c:pt idx="2806">
                  <c:v>280700</c:v>
                </c:pt>
                <c:pt idx="2807">
                  <c:v>280800</c:v>
                </c:pt>
                <c:pt idx="2808">
                  <c:v>280900</c:v>
                </c:pt>
                <c:pt idx="2809">
                  <c:v>281000</c:v>
                </c:pt>
                <c:pt idx="2810">
                  <c:v>281100</c:v>
                </c:pt>
                <c:pt idx="2811">
                  <c:v>281200</c:v>
                </c:pt>
                <c:pt idx="2812">
                  <c:v>281300</c:v>
                </c:pt>
                <c:pt idx="2813">
                  <c:v>281400</c:v>
                </c:pt>
                <c:pt idx="2814">
                  <c:v>281500</c:v>
                </c:pt>
                <c:pt idx="2815">
                  <c:v>281600</c:v>
                </c:pt>
                <c:pt idx="2816">
                  <c:v>281700</c:v>
                </c:pt>
                <c:pt idx="2817">
                  <c:v>281800</c:v>
                </c:pt>
                <c:pt idx="2818">
                  <c:v>281900</c:v>
                </c:pt>
                <c:pt idx="2819">
                  <c:v>282000</c:v>
                </c:pt>
                <c:pt idx="2820">
                  <c:v>282100</c:v>
                </c:pt>
                <c:pt idx="2821">
                  <c:v>282200</c:v>
                </c:pt>
                <c:pt idx="2822">
                  <c:v>282300</c:v>
                </c:pt>
                <c:pt idx="2823">
                  <c:v>282400</c:v>
                </c:pt>
                <c:pt idx="2824">
                  <c:v>282500</c:v>
                </c:pt>
                <c:pt idx="2825">
                  <c:v>282600</c:v>
                </c:pt>
                <c:pt idx="2826">
                  <c:v>282700</c:v>
                </c:pt>
                <c:pt idx="2827">
                  <c:v>282800</c:v>
                </c:pt>
                <c:pt idx="2828">
                  <c:v>282900</c:v>
                </c:pt>
                <c:pt idx="2829">
                  <c:v>283000</c:v>
                </c:pt>
                <c:pt idx="2830">
                  <c:v>283100</c:v>
                </c:pt>
                <c:pt idx="2831">
                  <c:v>283200</c:v>
                </c:pt>
                <c:pt idx="2832">
                  <c:v>283300</c:v>
                </c:pt>
                <c:pt idx="2833">
                  <c:v>283400</c:v>
                </c:pt>
                <c:pt idx="2834">
                  <c:v>283500</c:v>
                </c:pt>
                <c:pt idx="2835">
                  <c:v>283600</c:v>
                </c:pt>
                <c:pt idx="2836">
                  <c:v>283700</c:v>
                </c:pt>
                <c:pt idx="2837">
                  <c:v>283800</c:v>
                </c:pt>
                <c:pt idx="2838">
                  <c:v>283900</c:v>
                </c:pt>
                <c:pt idx="2839">
                  <c:v>284000</c:v>
                </c:pt>
                <c:pt idx="2840">
                  <c:v>284100</c:v>
                </c:pt>
                <c:pt idx="2841">
                  <c:v>284200</c:v>
                </c:pt>
                <c:pt idx="2842">
                  <c:v>284300</c:v>
                </c:pt>
                <c:pt idx="2843">
                  <c:v>284400</c:v>
                </c:pt>
                <c:pt idx="2844">
                  <c:v>284500</c:v>
                </c:pt>
                <c:pt idx="2845">
                  <c:v>284600</c:v>
                </c:pt>
                <c:pt idx="2846">
                  <c:v>284700</c:v>
                </c:pt>
                <c:pt idx="2847">
                  <c:v>284800</c:v>
                </c:pt>
                <c:pt idx="2848">
                  <c:v>284900</c:v>
                </c:pt>
                <c:pt idx="2849">
                  <c:v>285000</c:v>
                </c:pt>
                <c:pt idx="2850">
                  <c:v>285100</c:v>
                </c:pt>
                <c:pt idx="2851">
                  <c:v>285200</c:v>
                </c:pt>
                <c:pt idx="2852">
                  <c:v>285300</c:v>
                </c:pt>
                <c:pt idx="2853">
                  <c:v>285400</c:v>
                </c:pt>
                <c:pt idx="2854">
                  <c:v>285500</c:v>
                </c:pt>
                <c:pt idx="2855">
                  <c:v>285600</c:v>
                </c:pt>
                <c:pt idx="2856">
                  <c:v>285700</c:v>
                </c:pt>
                <c:pt idx="2857">
                  <c:v>285800</c:v>
                </c:pt>
                <c:pt idx="2858">
                  <c:v>285900</c:v>
                </c:pt>
                <c:pt idx="2859">
                  <c:v>286000</c:v>
                </c:pt>
                <c:pt idx="2860">
                  <c:v>286100</c:v>
                </c:pt>
                <c:pt idx="2861">
                  <c:v>286200</c:v>
                </c:pt>
                <c:pt idx="2862">
                  <c:v>286300</c:v>
                </c:pt>
                <c:pt idx="2863">
                  <c:v>286400</c:v>
                </c:pt>
                <c:pt idx="2864">
                  <c:v>286500</c:v>
                </c:pt>
                <c:pt idx="2865">
                  <c:v>286600</c:v>
                </c:pt>
                <c:pt idx="2866">
                  <c:v>286700</c:v>
                </c:pt>
                <c:pt idx="2867">
                  <c:v>286800</c:v>
                </c:pt>
                <c:pt idx="2868">
                  <c:v>286900</c:v>
                </c:pt>
                <c:pt idx="2869">
                  <c:v>287000</c:v>
                </c:pt>
                <c:pt idx="2870">
                  <c:v>287100</c:v>
                </c:pt>
                <c:pt idx="2871">
                  <c:v>287200</c:v>
                </c:pt>
                <c:pt idx="2872">
                  <c:v>287300</c:v>
                </c:pt>
                <c:pt idx="2873">
                  <c:v>287400</c:v>
                </c:pt>
                <c:pt idx="2874">
                  <c:v>287500</c:v>
                </c:pt>
                <c:pt idx="2875">
                  <c:v>287600</c:v>
                </c:pt>
                <c:pt idx="2876">
                  <c:v>287700</c:v>
                </c:pt>
                <c:pt idx="2877">
                  <c:v>287800</c:v>
                </c:pt>
                <c:pt idx="2878">
                  <c:v>287900</c:v>
                </c:pt>
                <c:pt idx="2879">
                  <c:v>288000</c:v>
                </c:pt>
                <c:pt idx="2880">
                  <c:v>288100</c:v>
                </c:pt>
                <c:pt idx="2881">
                  <c:v>288200</c:v>
                </c:pt>
                <c:pt idx="2882">
                  <c:v>288300</c:v>
                </c:pt>
                <c:pt idx="2883">
                  <c:v>288400</c:v>
                </c:pt>
                <c:pt idx="2884">
                  <c:v>288500</c:v>
                </c:pt>
                <c:pt idx="2885">
                  <c:v>288600</c:v>
                </c:pt>
                <c:pt idx="2886">
                  <c:v>288700</c:v>
                </c:pt>
                <c:pt idx="2887">
                  <c:v>288800</c:v>
                </c:pt>
                <c:pt idx="2888">
                  <c:v>288900</c:v>
                </c:pt>
                <c:pt idx="2889">
                  <c:v>289000</c:v>
                </c:pt>
                <c:pt idx="2890">
                  <c:v>289100</c:v>
                </c:pt>
                <c:pt idx="2891">
                  <c:v>289200</c:v>
                </c:pt>
                <c:pt idx="2892">
                  <c:v>289300</c:v>
                </c:pt>
                <c:pt idx="2893">
                  <c:v>289400</c:v>
                </c:pt>
                <c:pt idx="2894">
                  <c:v>289500</c:v>
                </c:pt>
                <c:pt idx="2895">
                  <c:v>289600</c:v>
                </c:pt>
                <c:pt idx="2896">
                  <c:v>289700</c:v>
                </c:pt>
                <c:pt idx="2897">
                  <c:v>289800</c:v>
                </c:pt>
                <c:pt idx="2898">
                  <c:v>289900</c:v>
                </c:pt>
                <c:pt idx="2899">
                  <c:v>290000</c:v>
                </c:pt>
                <c:pt idx="2900">
                  <c:v>290100</c:v>
                </c:pt>
                <c:pt idx="2901">
                  <c:v>290200</c:v>
                </c:pt>
                <c:pt idx="2902">
                  <c:v>290300</c:v>
                </c:pt>
                <c:pt idx="2903">
                  <c:v>290400</c:v>
                </c:pt>
                <c:pt idx="2904">
                  <c:v>290500</c:v>
                </c:pt>
                <c:pt idx="2905">
                  <c:v>290600</c:v>
                </c:pt>
                <c:pt idx="2906">
                  <c:v>290700</c:v>
                </c:pt>
                <c:pt idx="2907">
                  <c:v>290800</c:v>
                </c:pt>
                <c:pt idx="2908">
                  <c:v>290900</c:v>
                </c:pt>
                <c:pt idx="2909">
                  <c:v>291000</c:v>
                </c:pt>
                <c:pt idx="2910">
                  <c:v>291100</c:v>
                </c:pt>
                <c:pt idx="2911">
                  <c:v>291200</c:v>
                </c:pt>
                <c:pt idx="2912">
                  <c:v>291300</c:v>
                </c:pt>
                <c:pt idx="2913">
                  <c:v>291400</c:v>
                </c:pt>
                <c:pt idx="2914">
                  <c:v>291500</c:v>
                </c:pt>
                <c:pt idx="2915">
                  <c:v>291600</c:v>
                </c:pt>
                <c:pt idx="2916">
                  <c:v>291700</c:v>
                </c:pt>
                <c:pt idx="2917">
                  <c:v>291800</c:v>
                </c:pt>
                <c:pt idx="2918">
                  <c:v>291900</c:v>
                </c:pt>
                <c:pt idx="2919">
                  <c:v>292000</c:v>
                </c:pt>
                <c:pt idx="2920">
                  <c:v>292100</c:v>
                </c:pt>
                <c:pt idx="2921">
                  <c:v>292200</c:v>
                </c:pt>
                <c:pt idx="2922">
                  <c:v>292300</c:v>
                </c:pt>
                <c:pt idx="2923">
                  <c:v>292400</c:v>
                </c:pt>
                <c:pt idx="2924">
                  <c:v>292500</c:v>
                </c:pt>
                <c:pt idx="2925">
                  <c:v>292600</c:v>
                </c:pt>
                <c:pt idx="2926">
                  <c:v>292700</c:v>
                </c:pt>
                <c:pt idx="2927">
                  <c:v>292800</c:v>
                </c:pt>
                <c:pt idx="2928">
                  <c:v>292900</c:v>
                </c:pt>
                <c:pt idx="2929">
                  <c:v>293000</c:v>
                </c:pt>
                <c:pt idx="2930">
                  <c:v>293100</c:v>
                </c:pt>
                <c:pt idx="2931">
                  <c:v>293200</c:v>
                </c:pt>
                <c:pt idx="2932">
                  <c:v>293300</c:v>
                </c:pt>
                <c:pt idx="2933">
                  <c:v>293400</c:v>
                </c:pt>
                <c:pt idx="2934">
                  <c:v>293500</c:v>
                </c:pt>
                <c:pt idx="2935">
                  <c:v>293600</c:v>
                </c:pt>
                <c:pt idx="2936">
                  <c:v>293700</c:v>
                </c:pt>
                <c:pt idx="2937">
                  <c:v>293800</c:v>
                </c:pt>
                <c:pt idx="2938">
                  <c:v>293900</c:v>
                </c:pt>
                <c:pt idx="2939">
                  <c:v>294000</c:v>
                </c:pt>
                <c:pt idx="2940">
                  <c:v>294100</c:v>
                </c:pt>
                <c:pt idx="2941">
                  <c:v>294200</c:v>
                </c:pt>
                <c:pt idx="2942">
                  <c:v>294300</c:v>
                </c:pt>
                <c:pt idx="2943">
                  <c:v>294400</c:v>
                </c:pt>
                <c:pt idx="2944">
                  <c:v>294500</c:v>
                </c:pt>
                <c:pt idx="2945">
                  <c:v>294600</c:v>
                </c:pt>
                <c:pt idx="2946">
                  <c:v>294700</c:v>
                </c:pt>
                <c:pt idx="2947">
                  <c:v>294800</c:v>
                </c:pt>
                <c:pt idx="2948">
                  <c:v>294900</c:v>
                </c:pt>
                <c:pt idx="2949">
                  <c:v>295000</c:v>
                </c:pt>
                <c:pt idx="2950">
                  <c:v>295100</c:v>
                </c:pt>
                <c:pt idx="2951">
                  <c:v>295200</c:v>
                </c:pt>
                <c:pt idx="2952">
                  <c:v>295300</c:v>
                </c:pt>
                <c:pt idx="2953">
                  <c:v>295400</c:v>
                </c:pt>
                <c:pt idx="2954">
                  <c:v>295500</c:v>
                </c:pt>
                <c:pt idx="2955">
                  <c:v>295600</c:v>
                </c:pt>
                <c:pt idx="2956">
                  <c:v>295700</c:v>
                </c:pt>
                <c:pt idx="2957">
                  <c:v>295800</c:v>
                </c:pt>
                <c:pt idx="2958">
                  <c:v>295900</c:v>
                </c:pt>
                <c:pt idx="2959">
                  <c:v>296000</c:v>
                </c:pt>
                <c:pt idx="2960">
                  <c:v>296100</c:v>
                </c:pt>
                <c:pt idx="2961">
                  <c:v>296200</c:v>
                </c:pt>
                <c:pt idx="2962">
                  <c:v>296300</c:v>
                </c:pt>
                <c:pt idx="2963">
                  <c:v>296400</c:v>
                </c:pt>
                <c:pt idx="2964">
                  <c:v>296500</c:v>
                </c:pt>
                <c:pt idx="2965">
                  <c:v>296600</c:v>
                </c:pt>
                <c:pt idx="2966">
                  <c:v>296700</c:v>
                </c:pt>
                <c:pt idx="2967">
                  <c:v>296800</c:v>
                </c:pt>
                <c:pt idx="2968">
                  <c:v>296900</c:v>
                </c:pt>
                <c:pt idx="2969">
                  <c:v>297000</c:v>
                </c:pt>
                <c:pt idx="2970">
                  <c:v>297100</c:v>
                </c:pt>
                <c:pt idx="2971">
                  <c:v>297200</c:v>
                </c:pt>
                <c:pt idx="2972">
                  <c:v>297300</c:v>
                </c:pt>
                <c:pt idx="2973">
                  <c:v>297400</c:v>
                </c:pt>
                <c:pt idx="2974">
                  <c:v>297500</c:v>
                </c:pt>
                <c:pt idx="2975">
                  <c:v>297600</c:v>
                </c:pt>
                <c:pt idx="2976">
                  <c:v>297700</c:v>
                </c:pt>
                <c:pt idx="2977">
                  <c:v>297800</c:v>
                </c:pt>
                <c:pt idx="2978">
                  <c:v>297900</c:v>
                </c:pt>
                <c:pt idx="2979">
                  <c:v>298000</c:v>
                </c:pt>
                <c:pt idx="2980">
                  <c:v>298100</c:v>
                </c:pt>
                <c:pt idx="2981">
                  <c:v>298200</c:v>
                </c:pt>
                <c:pt idx="2982">
                  <c:v>298300</c:v>
                </c:pt>
                <c:pt idx="2983">
                  <c:v>298400</c:v>
                </c:pt>
                <c:pt idx="2984">
                  <c:v>298500</c:v>
                </c:pt>
                <c:pt idx="2985">
                  <c:v>298600</c:v>
                </c:pt>
                <c:pt idx="2986">
                  <c:v>298700</c:v>
                </c:pt>
                <c:pt idx="2987">
                  <c:v>298800</c:v>
                </c:pt>
                <c:pt idx="2988">
                  <c:v>298900</c:v>
                </c:pt>
                <c:pt idx="2989">
                  <c:v>299000</c:v>
                </c:pt>
                <c:pt idx="2990">
                  <c:v>299100</c:v>
                </c:pt>
                <c:pt idx="2991">
                  <c:v>299200</c:v>
                </c:pt>
                <c:pt idx="2992">
                  <c:v>299300</c:v>
                </c:pt>
                <c:pt idx="2993">
                  <c:v>299400</c:v>
                </c:pt>
                <c:pt idx="2994">
                  <c:v>299500</c:v>
                </c:pt>
                <c:pt idx="2995">
                  <c:v>299600</c:v>
                </c:pt>
                <c:pt idx="2996">
                  <c:v>299700</c:v>
                </c:pt>
                <c:pt idx="2997">
                  <c:v>299800</c:v>
                </c:pt>
                <c:pt idx="2998">
                  <c:v>299900</c:v>
                </c:pt>
                <c:pt idx="2999">
                  <c:v>300000</c:v>
                </c:pt>
                <c:pt idx="3000">
                  <c:v>300100</c:v>
                </c:pt>
                <c:pt idx="3001">
                  <c:v>300200</c:v>
                </c:pt>
                <c:pt idx="3002">
                  <c:v>300300</c:v>
                </c:pt>
                <c:pt idx="3003">
                  <c:v>300400</c:v>
                </c:pt>
                <c:pt idx="3004">
                  <c:v>300500</c:v>
                </c:pt>
                <c:pt idx="3005">
                  <c:v>300600</c:v>
                </c:pt>
                <c:pt idx="3006">
                  <c:v>300700</c:v>
                </c:pt>
                <c:pt idx="3007">
                  <c:v>300800</c:v>
                </c:pt>
                <c:pt idx="3008">
                  <c:v>300900</c:v>
                </c:pt>
                <c:pt idx="3009">
                  <c:v>301000</c:v>
                </c:pt>
                <c:pt idx="3010">
                  <c:v>301100</c:v>
                </c:pt>
                <c:pt idx="3011">
                  <c:v>301200</c:v>
                </c:pt>
                <c:pt idx="3012">
                  <c:v>301300</c:v>
                </c:pt>
                <c:pt idx="3013">
                  <c:v>301400</c:v>
                </c:pt>
                <c:pt idx="3014">
                  <c:v>301500</c:v>
                </c:pt>
                <c:pt idx="3015">
                  <c:v>301600</c:v>
                </c:pt>
                <c:pt idx="3016">
                  <c:v>301700</c:v>
                </c:pt>
                <c:pt idx="3017">
                  <c:v>301800</c:v>
                </c:pt>
                <c:pt idx="3018">
                  <c:v>301900</c:v>
                </c:pt>
                <c:pt idx="3019">
                  <c:v>302000</c:v>
                </c:pt>
                <c:pt idx="3020">
                  <c:v>302100</c:v>
                </c:pt>
                <c:pt idx="3021">
                  <c:v>302200</c:v>
                </c:pt>
                <c:pt idx="3022">
                  <c:v>302300</c:v>
                </c:pt>
                <c:pt idx="3023">
                  <c:v>302400</c:v>
                </c:pt>
                <c:pt idx="3024">
                  <c:v>302500</c:v>
                </c:pt>
                <c:pt idx="3025">
                  <c:v>302600</c:v>
                </c:pt>
                <c:pt idx="3026">
                  <c:v>302700</c:v>
                </c:pt>
                <c:pt idx="3027">
                  <c:v>302800</c:v>
                </c:pt>
                <c:pt idx="3028">
                  <c:v>302900</c:v>
                </c:pt>
                <c:pt idx="3029">
                  <c:v>303000</c:v>
                </c:pt>
                <c:pt idx="3030">
                  <c:v>303100</c:v>
                </c:pt>
                <c:pt idx="3031">
                  <c:v>303200</c:v>
                </c:pt>
                <c:pt idx="3032">
                  <c:v>303300</c:v>
                </c:pt>
                <c:pt idx="3033">
                  <c:v>303400</c:v>
                </c:pt>
                <c:pt idx="3034">
                  <c:v>303500</c:v>
                </c:pt>
                <c:pt idx="3035">
                  <c:v>303600</c:v>
                </c:pt>
                <c:pt idx="3036">
                  <c:v>303700</c:v>
                </c:pt>
                <c:pt idx="3037">
                  <c:v>303800</c:v>
                </c:pt>
                <c:pt idx="3038">
                  <c:v>303900</c:v>
                </c:pt>
                <c:pt idx="3039">
                  <c:v>304000</c:v>
                </c:pt>
                <c:pt idx="3040">
                  <c:v>304100</c:v>
                </c:pt>
                <c:pt idx="3041">
                  <c:v>304200</c:v>
                </c:pt>
                <c:pt idx="3042">
                  <c:v>304300</c:v>
                </c:pt>
                <c:pt idx="3043">
                  <c:v>304400</c:v>
                </c:pt>
                <c:pt idx="3044">
                  <c:v>304500</c:v>
                </c:pt>
                <c:pt idx="3045">
                  <c:v>304600</c:v>
                </c:pt>
                <c:pt idx="3046">
                  <c:v>304700</c:v>
                </c:pt>
                <c:pt idx="3047">
                  <c:v>304800</c:v>
                </c:pt>
                <c:pt idx="3048">
                  <c:v>304900</c:v>
                </c:pt>
                <c:pt idx="3049">
                  <c:v>305000</c:v>
                </c:pt>
                <c:pt idx="3050">
                  <c:v>305100</c:v>
                </c:pt>
                <c:pt idx="3051">
                  <c:v>305200</c:v>
                </c:pt>
                <c:pt idx="3052">
                  <c:v>305300</c:v>
                </c:pt>
                <c:pt idx="3053">
                  <c:v>305400</c:v>
                </c:pt>
                <c:pt idx="3054">
                  <c:v>305500</c:v>
                </c:pt>
                <c:pt idx="3055">
                  <c:v>305600</c:v>
                </c:pt>
                <c:pt idx="3056">
                  <c:v>305700</c:v>
                </c:pt>
                <c:pt idx="3057">
                  <c:v>305800</c:v>
                </c:pt>
                <c:pt idx="3058">
                  <c:v>305900</c:v>
                </c:pt>
                <c:pt idx="3059">
                  <c:v>306000</c:v>
                </c:pt>
                <c:pt idx="3060">
                  <c:v>306100</c:v>
                </c:pt>
                <c:pt idx="3061">
                  <c:v>306200</c:v>
                </c:pt>
                <c:pt idx="3062">
                  <c:v>306300</c:v>
                </c:pt>
                <c:pt idx="3063">
                  <c:v>306400</c:v>
                </c:pt>
                <c:pt idx="3064">
                  <c:v>306500</c:v>
                </c:pt>
                <c:pt idx="3065">
                  <c:v>306600</c:v>
                </c:pt>
                <c:pt idx="3066">
                  <c:v>306700</c:v>
                </c:pt>
                <c:pt idx="3067">
                  <c:v>306800</c:v>
                </c:pt>
                <c:pt idx="3068">
                  <c:v>306900</c:v>
                </c:pt>
                <c:pt idx="3069">
                  <c:v>307000</c:v>
                </c:pt>
                <c:pt idx="3070">
                  <c:v>307100</c:v>
                </c:pt>
                <c:pt idx="3071">
                  <c:v>307200</c:v>
                </c:pt>
                <c:pt idx="3072">
                  <c:v>307300</c:v>
                </c:pt>
                <c:pt idx="3073">
                  <c:v>307400</c:v>
                </c:pt>
                <c:pt idx="3074">
                  <c:v>307500</c:v>
                </c:pt>
                <c:pt idx="3075">
                  <c:v>307600</c:v>
                </c:pt>
                <c:pt idx="3076">
                  <c:v>307700</c:v>
                </c:pt>
                <c:pt idx="3077">
                  <c:v>307800</c:v>
                </c:pt>
                <c:pt idx="3078">
                  <c:v>307900</c:v>
                </c:pt>
                <c:pt idx="3079">
                  <c:v>308000</c:v>
                </c:pt>
                <c:pt idx="3080">
                  <c:v>308100</c:v>
                </c:pt>
                <c:pt idx="3081">
                  <c:v>308200</c:v>
                </c:pt>
                <c:pt idx="3082">
                  <c:v>308300</c:v>
                </c:pt>
                <c:pt idx="3083">
                  <c:v>308400</c:v>
                </c:pt>
                <c:pt idx="3084">
                  <c:v>308500</c:v>
                </c:pt>
                <c:pt idx="3085">
                  <c:v>308600</c:v>
                </c:pt>
                <c:pt idx="3086">
                  <c:v>308700</c:v>
                </c:pt>
                <c:pt idx="3087">
                  <c:v>308800</c:v>
                </c:pt>
                <c:pt idx="3088">
                  <c:v>308900</c:v>
                </c:pt>
                <c:pt idx="3089">
                  <c:v>309000</c:v>
                </c:pt>
                <c:pt idx="3090">
                  <c:v>309100</c:v>
                </c:pt>
                <c:pt idx="3091">
                  <c:v>309200</c:v>
                </c:pt>
                <c:pt idx="3092">
                  <c:v>309300</c:v>
                </c:pt>
                <c:pt idx="3093">
                  <c:v>309400</c:v>
                </c:pt>
                <c:pt idx="3094">
                  <c:v>309500</c:v>
                </c:pt>
                <c:pt idx="3095">
                  <c:v>309600</c:v>
                </c:pt>
                <c:pt idx="3096">
                  <c:v>309700</c:v>
                </c:pt>
                <c:pt idx="3097">
                  <c:v>309800</c:v>
                </c:pt>
                <c:pt idx="3098">
                  <c:v>309900</c:v>
                </c:pt>
                <c:pt idx="3099">
                  <c:v>310000</c:v>
                </c:pt>
                <c:pt idx="3100">
                  <c:v>310100</c:v>
                </c:pt>
                <c:pt idx="3101">
                  <c:v>310200</c:v>
                </c:pt>
                <c:pt idx="3102">
                  <c:v>310300</c:v>
                </c:pt>
                <c:pt idx="3103">
                  <c:v>310400</c:v>
                </c:pt>
                <c:pt idx="3104">
                  <c:v>310500</c:v>
                </c:pt>
                <c:pt idx="3105">
                  <c:v>310600</c:v>
                </c:pt>
                <c:pt idx="3106">
                  <c:v>310700</c:v>
                </c:pt>
                <c:pt idx="3107">
                  <c:v>310800</c:v>
                </c:pt>
                <c:pt idx="3108">
                  <c:v>310900</c:v>
                </c:pt>
                <c:pt idx="3109">
                  <c:v>311000</c:v>
                </c:pt>
                <c:pt idx="3110">
                  <c:v>311100</c:v>
                </c:pt>
                <c:pt idx="3111">
                  <c:v>311200</c:v>
                </c:pt>
                <c:pt idx="3112">
                  <c:v>311300</c:v>
                </c:pt>
                <c:pt idx="3113">
                  <c:v>311400</c:v>
                </c:pt>
                <c:pt idx="3114">
                  <c:v>311500</c:v>
                </c:pt>
                <c:pt idx="3115">
                  <c:v>311600</c:v>
                </c:pt>
                <c:pt idx="3116">
                  <c:v>311700</c:v>
                </c:pt>
                <c:pt idx="3117">
                  <c:v>311800</c:v>
                </c:pt>
                <c:pt idx="3118">
                  <c:v>311900</c:v>
                </c:pt>
                <c:pt idx="3119">
                  <c:v>312000</c:v>
                </c:pt>
                <c:pt idx="3120">
                  <c:v>312100</c:v>
                </c:pt>
                <c:pt idx="3121">
                  <c:v>312200</c:v>
                </c:pt>
                <c:pt idx="3122">
                  <c:v>312300</c:v>
                </c:pt>
                <c:pt idx="3123">
                  <c:v>312400</c:v>
                </c:pt>
                <c:pt idx="3124">
                  <c:v>312500</c:v>
                </c:pt>
                <c:pt idx="3125">
                  <c:v>312600</c:v>
                </c:pt>
                <c:pt idx="3126">
                  <c:v>312700</c:v>
                </c:pt>
                <c:pt idx="3127">
                  <c:v>312800</c:v>
                </c:pt>
                <c:pt idx="3128">
                  <c:v>312900</c:v>
                </c:pt>
                <c:pt idx="3129">
                  <c:v>313000</c:v>
                </c:pt>
                <c:pt idx="3130">
                  <c:v>313100</c:v>
                </c:pt>
                <c:pt idx="3131">
                  <c:v>313200</c:v>
                </c:pt>
                <c:pt idx="3132">
                  <c:v>313300</c:v>
                </c:pt>
                <c:pt idx="3133">
                  <c:v>313400</c:v>
                </c:pt>
                <c:pt idx="3134">
                  <c:v>313500</c:v>
                </c:pt>
                <c:pt idx="3135">
                  <c:v>313600</c:v>
                </c:pt>
                <c:pt idx="3136">
                  <c:v>313700</c:v>
                </c:pt>
                <c:pt idx="3137">
                  <c:v>313800</c:v>
                </c:pt>
                <c:pt idx="3138">
                  <c:v>313900</c:v>
                </c:pt>
                <c:pt idx="3139">
                  <c:v>314000</c:v>
                </c:pt>
                <c:pt idx="3140">
                  <c:v>314100</c:v>
                </c:pt>
                <c:pt idx="3141">
                  <c:v>314200</c:v>
                </c:pt>
                <c:pt idx="3142">
                  <c:v>314300</c:v>
                </c:pt>
                <c:pt idx="3143">
                  <c:v>314400</c:v>
                </c:pt>
                <c:pt idx="3144">
                  <c:v>314500</c:v>
                </c:pt>
                <c:pt idx="3145">
                  <c:v>314600</c:v>
                </c:pt>
                <c:pt idx="3146">
                  <c:v>314700</c:v>
                </c:pt>
                <c:pt idx="3147">
                  <c:v>314800</c:v>
                </c:pt>
                <c:pt idx="3148">
                  <c:v>314900</c:v>
                </c:pt>
                <c:pt idx="3149">
                  <c:v>315000</c:v>
                </c:pt>
                <c:pt idx="3150">
                  <c:v>315100</c:v>
                </c:pt>
                <c:pt idx="3151">
                  <c:v>315200</c:v>
                </c:pt>
                <c:pt idx="3152">
                  <c:v>315300</c:v>
                </c:pt>
                <c:pt idx="3153">
                  <c:v>315400</c:v>
                </c:pt>
                <c:pt idx="3154">
                  <c:v>315500</c:v>
                </c:pt>
                <c:pt idx="3155">
                  <c:v>315600</c:v>
                </c:pt>
                <c:pt idx="3156">
                  <c:v>315700</c:v>
                </c:pt>
                <c:pt idx="3157">
                  <c:v>315800</c:v>
                </c:pt>
                <c:pt idx="3158">
                  <c:v>315900</c:v>
                </c:pt>
                <c:pt idx="3159">
                  <c:v>316000</c:v>
                </c:pt>
                <c:pt idx="3160">
                  <c:v>316100</c:v>
                </c:pt>
                <c:pt idx="3161">
                  <c:v>316200</c:v>
                </c:pt>
                <c:pt idx="3162">
                  <c:v>316300</c:v>
                </c:pt>
                <c:pt idx="3163">
                  <c:v>316400</c:v>
                </c:pt>
                <c:pt idx="3164">
                  <c:v>316500</c:v>
                </c:pt>
                <c:pt idx="3165">
                  <c:v>316600</c:v>
                </c:pt>
                <c:pt idx="3166">
                  <c:v>316700</c:v>
                </c:pt>
                <c:pt idx="3167">
                  <c:v>316800</c:v>
                </c:pt>
                <c:pt idx="3168">
                  <c:v>316900</c:v>
                </c:pt>
                <c:pt idx="3169">
                  <c:v>317000</c:v>
                </c:pt>
                <c:pt idx="3170">
                  <c:v>317100</c:v>
                </c:pt>
                <c:pt idx="3171">
                  <c:v>317200</c:v>
                </c:pt>
                <c:pt idx="3172">
                  <c:v>317300</c:v>
                </c:pt>
                <c:pt idx="3173">
                  <c:v>317400</c:v>
                </c:pt>
                <c:pt idx="3174">
                  <c:v>317500</c:v>
                </c:pt>
                <c:pt idx="3175">
                  <c:v>317600</c:v>
                </c:pt>
                <c:pt idx="3176">
                  <c:v>317700</c:v>
                </c:pt>
                <c:pt idx="3177">
                  <c:v>317800</c:v>
                </c:pt>
                <c:pt idx="3178">
                  <c:v>317900</c:v>
                </c:pt>
                <c:pt idx="3179">
                  <c:v>318000</c:v>
                </c:pt>
                <c:pt idx="3180">
                  <c:v>318100</c:v>
                </c:pt>
                <c:pt idx="3181">
                  <c:v>318200</c:v>
                </c:pt>
                <c:pt idx="3182">
                  <c:v>318300</c:v>
                </c:pt>
                <c:pt idx="3183">
                  <c:v>318400</c:v>
                </c:pt>
                <c:pt idx="3184">
                  <c:v>318500</c:v>
                </c:pt>
                <c:pt idx="3185">
                  <c:v>318600</c:v>
                </c:pt>
                <c:pt idx="3186">
                  <c:v>318700</c:v>
                </c:pt>
                <c:pt idx="3187">
                  <c:v>318800</c:v>
                </c:pt>
                <c:pt idx="3188">
                  <c:v>318900</c:v>
                </c:pt>
                <c:pt idx="3189">
                  <c:v>319000</c:v>
                </c:pt>
                <c:pt idx="3190">
                  <c:v>319100</c:v>
                </c:pt>
                <c:pt idx="3191">
                  <c:v>319200</c:v>
                </c:pt>
                <c:pt idx="3192">
                  <c:v>319300</c:v>
                </c:pt>
                <c:pt idx="3193">
                  <c:v>319400</c:v>
                </c:pt>
                <c:pt idx="3194">
                  <c:v>319500</c:v>
                </c:pt>
                <c:pt idx="3195">
                  <c:v>319600</c:v>
                </c:pt>
                <c:pt idx="3196">
                  <c:v>319700</c:v>
                </c:pt>
                <c:pt idx="3197">
                  <c:v>319800</c:v>
                </c:pt>
                <c:pt idx="3198">
                  <c:v>319900</c:v>
                </c:pt>
                <c:pt idx="3199">
                  <c:v>320000</c:v>
                </c:pt>
                <c:pt idx="3200">
                  <c:v>320100</c:v>
                </c:pt>
                <c:pt idx="3201">
                  <c:v>320200</c:v>
                </c:pt>
                <c:pt idx="3202">
                  <c:v>320300</c:v>
                </c:pt>
                <c:pt idx="3203">
                  <c:v>320400</c:v>
                </c:pt>
                <c:pt idx="3204">
                  <c:v>320500</c:v>
                </c:pt>
                <c:pt idx="3205">
                  <c:v>320600</c:v>
                </c:pt>
                <c:pt idx="3206">
                  <c:v>320700</c:v>
                </c:pt>
                <c:pt idx="3207">
                  <c:v>320800</c:v>
                </c:pt>
                <c:pt idx="3208">
                  <c:v>320900</c:v>
                </c:pt>
                <c:pt idx="3209">
                  <c:v>321000</c:v>
                </c:pt>
                <c:pt idx="3210">
                  <c:v>321100</c:v>
                </c:pt>
                <c:pt idx="3211">
                  <c:v>321200</c:v>
                </c:pt>
                <c:pt idx="3212">
                  <c:v>321300</c:v>
                </c:pt>
                <c:pt idx="3213">
                  <c:v>321400</c:v>
                </c:pt>
                <c:pt idx="3214">
                  <c:v>321500</c:v>
                </c:pt>
                <c:pt idx="3215">
                  <c:v>321600</c:v>
                </c:pt>
                <c:pt idx="3216">
                  <c:v>321700</c:v>
                </c:pt>
                <c:pt idx="3217">
                  <c:v>321800</c:v>
                </c:pt>
                <c:pt idx="3218">
                  <c:v>321900</c:v>
                </c:pt>
                <c:pt idx="3219">
                  <c:v>322000</c:v>
                </c:pt>
                <c:pt idx="3220">
                  <c:v>322100</c:v>
                </c:pt>
                <c:pt idx="3221">
                  <c:v>322200</c:v>
                </c:pt>
                <c:pt idx="3222">
                  <c:v>322300</c:v>
                </c:pt>
                <c:pt idx="3223">
                  <c:v>322400</c:v>
                </c:pt>
                <c:pt idx="3224">
                  <c:v>322500</c:v>
                </c:pt>
                <c:pt idx="3225">
                  <c:v>322600</c:v>
                </c:pt>
                <c:pt idx="3226">
                  <c:v>322700</c:v>
                </c:pt>
                <c:pt idx="3227">
                  <c:v>322800</c:v>
                </c:pt>
                <c:pt idx="3228">
                  <c:v>322900</c:v>
                </c:pt>
                <c:pt idx="3229">
                  <c:v>323000</c:v>
                </c:pt>
                <c:pt idx="3230">
                  <c:v>323100</c:v>
                </c:pt>
                <c:pt idx="3231">
                  <c:v>323200</c:v>
                </c:pt>
                <c:pt idx="3232">
                  <c:v>323300</c:v>
                </c:pt>
                <c:pt idx="3233">
                  <c:v>323400</c:v>
                </c:pt>
                <c:pt idx="3234">
                  <c:v>323500</c:v>
                </c:pt>
                <c:pt idx="3235">
                  <c:v>323600</c:v>
                </c:pt>
                <c:pt idx="3236">
                  <c:v>323700</c:v>
                </c:pt>
                <c:pt idx="3237">
                  <c:v>323800</c:v>
                </c:pt>
                <c:pt idx="3238">
                  <c:v>323900</c:v>
                </c:pt>
                <c:pt idx="3239">
                  <c:v>324000</c:v>
                </c:pt>
                <c:pt idx="3240">
                  <c:v>324100</c:v>
                </c:pt>
                <c:pt idx="3241">
                  <c:v>324200</c:v>
                </c:pt>
                <c:pt idx="3242">
                  <c:v>324300</c:v>
                </c:pt>
                <c:pt idx="3243">
                  <c:v>324400</c:v>
                </c:pt>
                <c:pt idx="3244">
                  <c:v>324500</c:v>
                </c:pt>
                <c:pt idx="3245">
                  <c:v>324600</c:v>
                </c:pt>
                <c:pt idx="3246">
                  <c:v>324700</c:v>
                </c:pt>
                <c:pt idx="3247">
                  <c:v>324800</c:v>
                </c:pt>
                <c:pt idx="3248">
                  <c:v>324900</c:v>
                </c:pt>
                <c:pt idx="3249">
                  <c:v>325000</c:v>
                </c:pt>
                <c:pt idx="3250">
                  <c:v>325100</c:v>
                </c:pt>
                <c:pt idx="3251">
                  <c:v>325200</c:v>
                </c:pt>
                <c:pt idx="3252">
                  <c:v>325300</c:v>
                </c:pt>
                <c:pt idx="3253">
                  <c:v>325400</c:v>
                </c:pt>
                <c:pt idx="3254">
                  <c:v>325500</c:v>
                </c:pt>
                <c:pt idx="3255">
                  <c:v>325600</c:v>
                </c:pt>
                <c:pt idx="3256">
                  <c:v>325700</c:v>
                </c:pt>
                <c:pt idx="3257">
                  <c:v>325800</c:v>
                </c:pt>
                <c:pt idx="3258">
                  <c:v>325900</c:v>
                </c:pt>
                <c:pt idx="3259">
                  <c:v>326000</c:v>
                </c:pt>
                <c:pt idx="3260">
                  <c:v>326100</c:v>
                </c:pt>
                <c:pt idx="3261">
                  <c:v>326200</c:v>
                </c:pt>
                <c:pt idx="3262">
                  <c:v>326300</c:v>
                </c:pt>
                <c:pt idx="3263">
                  <c:v>326400</c:v>
                </c:pt>
                <c:pt idx="3264">
                  <c:v>326500</c:v>
                </c:pt>
                <c:pt idx="3265">
                  <c:v>326600</c:v>
                </c:pt>
                <c:pt idx="3266">
                  <c:v>326700</c:v>
                </c:pt>
                <c:pt idx="3267">
                  <c:v>326800</c:v>
                </c:pt>
                <c:pt idx="3268">
                  <c:v>326900</c:v>
                </c:pt>
                <c:pt idx="3269">
                  <c:v>327000</c:v>
                </c:pt>
                <c:pt idx="3270">
                  <c:v>327100</c:v>
                </c:pt>
                <c:pt idx="3271">
                  <c:v>327200</c:v>
                </c:pt>
                <c:pt idx="3272">
                  <c:v>327300</c:v>
                </c:pt>
                <c:pt idx="3273">
                  <c:v>327400</c:v>
                </c:pt>
                <c:pt idx="3274">
                  <c:v>327500</c:v>
                </c:pt>
                <c:pt idx="3275">
                  <c:v>327600</c:v>
                </c:pt>
                <c:pt idx="3276">
                  <c:v>327700</c:v>
                </c:pt>
                <c:pt idx="3277">
                  <c:v>327800</c:v>
                </c:pt>
                <c:pt idx="3278">
                  <c:v>327900</c:v>
                </c:pt>
                <c:pt idx="3279">
                  <c:v>328000</c:v>
                </c:pt>
                <c:pt idx="3280">
                  <c:v>328100</c:v>
                </c:pt>
                <c:pt idx="3281">
                  <c:v>328200</c:v>
                </c:pt>
                <c:pt idx="3282">
                  <c:v>328300</c:v>
                </c:pt>
                <c:pt idx="3283">
                  <c:v>328400</c:v>
                </c:pt>
                <c:pt idx="3284">
                  <c:v>328500</c:v>
                </c:pt>
                <c:pt idx="3285">
                  <c:v>328600</c:v>
                </c:pt>
                <c:pt idx="3286">
                  <c:v>328700</c:v>
                </c:pt>
                <c:pt idx="3287">
                  <c:v>328800</c:v>
                </c:pt>
                <c:pt idx="3288">
                  <c:v>328900</c:v>
                </c:pt>
                <c:pt idx="3289">
                  <c:v>329000</c:v>
                </c:pt>
                <c:pt idx="3290">
                  <c:v>329100</c:v>
                </c:pt>
                <c:pt idx="3291">
                  <c:v>329200</c:v>
                </c:pt>
                <c:pt idx="3292">
                  <c:v>329300</c:v>
                </c:pt>
                <c:pt idx="3293">
                  <c:v>329400</c:v>
                </c:pt>
                <c:pt idx="3294">
                  <c:v>329500</c:v>
                </c:pt>
                <c:pt idx="3295">
                  <c:v>329600</c:v>
                </c:pt>
                <c:pt idx="3296">
                  <c:v>329700</c:v>
                </c:pt>
                <c:pt idx="3297">
                  <c:v>329800</c:v>
                </c:pt>
                <c:pt idx="3298">
                  <c:v>329900</c:v>
                </c:pt>
                <c:pt idx="3299">
                  <c:v>330000</c:v>
                </c:pt>
                <c:pt idx="3300">
                  <c:v>330100</c:v>
                </c:pt>
                <c:pt idx="3301">
                  <c:v>330200</c:v>
                </c:pt>
                <c:pt idx="3302">
                  <c:v>330300</c:v>
                </c:pt>
                <c:pt idx="3303">
                  <c:v>330400</c:v>
                </c:pt>
                <c:pt idx="3304">
                  <c:v>330500</c:v>
                </c:pt>
                <c:pt idx="3305">
                  <c:v>330600</c:v>
                </c:pt>
                <c:pt idx="3306">
                  <c:v>330700</c:v>
                </c:pt>
                <c:pt idx="3307">
                  <c:v>330800</c:v>
                </c:pt>
                <c:pt idx="3308">
                  <c:v>330900</c:v>
                </c:pt>
                <c:pt idx="3309">
                  <c:v>331000</c:v>
                </c:pt>
                <c:pt idx="3310">
                  <c:v>331100</c:v>
                </c:pt>
                <c:pt idx="3311">
                  <c:v>331200</c:v>
                </c:pt>
                <c:pt idx="3312">
                  <c:v>331300</c:v>
                </c:pt>
                <c:pt idx="3313">
                  <c:v>331400</c:v>
                </c:pt>
                <c:pt idx="3314">
                  <c:v>331500</c:v>
                </c:pt>
                <c:pt idx="3315">
                  <c:v>331600</c:v>
                </c:pt>
                <c:pt idx="3316">
                  <c:v>331700</c:v>
                </c:pt>
                <c:pt idx="3317">
                  <c:v>331800</c:v>
                </c:pt>
                <c:pt idx="3318">
                  <c:v>331900</c:v>
                </c:pt>
                <c:pt idx="3319">
                  <c:v>332000</c:v>
                </c:pt>
                <c:pt idx="3320">
                  <c:v>332100</c:v>
                </c:pt>
                <c:pt idx="3321">
                  <c:v>332200</c:v>
                </c:pt>
                <c:pt idx="3322">
                  <c:v>332300</c:v>
                </c:pt>
                <c:pt idx="3323">
                  <c:v>332400</c:v>
                </c:pt>
                <c:pt idx="3324">
                  <c:v>332500</c:v>
                </c:pt>
                <c:pt idx="3325">
                  <c:v>332600</c:v>
                </c:pt>
                <c:pt idx="3326">
                  <c:v>332700</c:v>
                </c:pt>
                <c:pt idx="3327">
                  <c:v>332800</c:v>
                </c:pt>
                <c:pt idx="3328">
                  <c:v>332900</c:v>
                </c:pt>
                <c:pt idx="3329">
                  <c:v>333000</c:v>
                </c:pt>
                <c:pt idx="3330">
                  <c:v>333100</c:v>
                </c:pt>
                <c:pt idx="3331">
                  <c:v>333200</c:v>
                </c:pt>
                <c:pt idx="3332">
                  <c:v>333300</c:v>
                </c:pt>
                <c:pt idx="3333">
                  <c:v>333400</c:v>
                </c:pt>
                <c:pt idx="3334">
                  <c:v>333500</c:v>
                </c:pt>
                <c:pt idx="3335">
                  <c:v>333600</c:v>
                </c:pt>
                <c:pt idx="3336">
                  <c:v>333700</c:v>
                </c:pt>
                <c:pt idx="3337">
                  <c:v>333800</c:v>
                </c:pt>
                <c:pt idx="3338">
                  <c:v>333900</c:v>
                </c:pt>
                <c:pt idx="3339">
                  <c:v>334000</c:v>
                </c:pt>
                <c:pt idx="3340">
                  <c:v>334100</c:v>
                </c:pt>
                <c:pt idx="3341">
                  <c:v>334200</c:v>
                </c:pt>
                <c:pt idx="3342">
                  <c:v>334300</c:v>
                </c:pt>
                <c:pt idx="3343">
                  <c:v>334400</c:v>
                </c:pt>
                <c:pt idx="3344">
                  <c:v>334500</c:v>
                </c:pt>
                <c:pt idx="3345">
                  <c:v>334600</c:v>
                </c:pt>
                <c:pt idx="3346">
                  <c:v>334700</c:v>
                </c:pt>
                <c:pt idx="3347">
                  <c:v>334800</c:v>
                </c:pt>
                <c:pt idx="3348">
                  <c:v>334900</c:v>
                </c:pt>
                <c:pt idx="3349">
                  <c:v>335000</c:v>
                </c:pt>
                <c:pt idx="3350">
                  <c:v>335100</c:v>
                </c:pt>
                <c:pt idx="3351">
                  <c:v>335200</c:v>
                </c:pt>
                <c:pt idx="3352">
                  <c:v>335300</c:v>
                </c:pt>
                <c:pt idx="3353">
                  <c:v>335400</c:v>
                </c:pt>
                <c:pt idx="3354">
                  <c:v>335500</c:v>
                </c:pt>
                <c:pt idx="3355">
                  <c:v>335600</c:v>
                </c:pt>
                <c:pt idx="3356">
                  <c:v>335700</c:v>
                </c:pt>
                <c:pt idx="3357">
                  <c:v>335800</c:v>
                </c:pt>
                <c:pt idx="3358">
                  <c:v>335900</c:v>
                </c:pt>
                <c:pt idx="3359">
                  <c:v>336000</c:v>
                </c:pt>
                <c:pt idx="3360">
                  <c:v>336100</c:v>
                </c:pt>
                <c:pt idx="3361">
                  <c:v>336200</c:v>
                </c:pt>
                <c:pt idx="3362">
                  <c:v>336300</c:v>
                </c:pt>
                <c:pt idx="3363">
                  <c:v>336400</c:v>
                </c:pt>
                <c:pt idx="3364">
                  <c:v>336500</c:v>
                </c:pt>
                <c:pt idx="3365">
                  <c:v>336600</c:v>
                </c:pt>
                <c:pt idx="3366">
                  <c:v>336700</c:v>
                </c:pt>
                <c:pt idx="3367">
                  <c:v>336800</c:v>
                </c:pt>
                <c:pt idx="3368">
                  <c:v>336900</c:v>
                </c:pt>
                <c:pt idx="3369">
                  <c:v>337000</c:v>
                </c:pt>
                <c:pt idx="3370">
                  <c:v>337100</c:v>
                </c:pt>
                <c:pt idx="3371">
                  <c:v>337200</c:v>
                </c:pt>
                <c:pt idx="3372">
                  <c:v>337300</c:v>
                </c:pt>
                <c:pt idx="3373">
                  <c:v>337400</c:v>
                </c:pt>
                <c:pt idx="3374">
                  <c:v>337500</c:v>
                </c:pt>
                <c:pt idx="3375">
                  <c:v>337600</c:v>
                </c:pt>
                <c:pt idx="3376">
                  <c:v>337700</c:v>
                </c:pt>
                <c:pt idx="3377">
                  <c:v>337800</c:v>
                </c:pt>
                <c:pt idx="3378">
                  <c:v>337900</c:v>
                </c:pt>
                <c:pt idx="3379">
                  <c:v>338000</c:v>
                </c:pt>
                <c:pt idx="3380">
                  <c:v>338100</c:v>
                </c:pt>
                <c:pt idx="3381">
                  <c:v>338200</c:v>
                </c:pt>
                <c:pt idx="3382">
                  <c:v>338300</c:v>
                </c:pt>
                <c:pt idx="3383">
                  <c:v>338400</c:v>
                </c:pt>
                <c:pt idx="3384">
                  <c:v>338500</c:v>
                </c:pt>
                <c:pt idx="3385">
                  <c:v>338600</c:v>
                </c:pt>
                <c:pt idx="3386">
                  <c:v>338700</c:v>
                </c:pt>
                <c:pt idx="3387">
                  <c:v>338800</c:v>
                </c:pt>
                <c:pt idx="3388">
                  <c:v>338900</c:v>
                </c:pt>
                <c:pt idx="3389">
                  <c:v>339000</c:v>
                </c:pt>
                <c:pt idx="3390">
                  <c:v>339100</c:v>
                </c:pt>
                <c:pt idx="3391">
                  <c:v>339200</c:v>
                </c:pt>
                <c:pt idx="3392">
                  <c:v>339300</c:v>
                </c:pt>
                <c:pt idx="3393">
                  <c:v>339400</c:v>
                </c:pt>
                <c:pt idx="3394">
                  <c:v>339500</c:v>
                </c:pt>
                <c:pt idx="3395">
                  <c:v>339600</c:v>
                </c:pt>
                <c:pt idx="3396">
                  <c:v>339700</c:v>
                </c:pt>
                <c:pt idx="3397">
                  <c:v>339800</c:v>
                </c:pt>
                <c:pt idx="3398">
                  <c:v>339900</c:v>
                </c:pt>
                <c:pt idx="3399">
                  <c:v>340000</c:v>
                </c:pt>
                <c:pt idx="3400">
                  <c:v>340100</c:v>
                </c:pt>
                <c:pt idx="3401">
                  <c:v>340200</c:v>
                </c:pt>
                <c:pt idx="3402">
                  <c:v>340300</c:v>
                </c:pt>
                <c:pt idx="3403">
                  <c:v>340400</c:v>
                </c:pt>
                <c:pt idx="3404">
                  <c:v>340500</c:v>
                </c:pt>
                <c:pt idx="3405">
                  <c:v>340600</c:v>
                </c:pt>
                <c:pt idx="3406">
                  <c:v>340700</c:v>
                </c:pt>
                <c:pt idx="3407">
                  <c:v>340800</c:v>
                </c:pt>
                <c:pt idx="3408">
                  <c:v>340900</c:v>
                </c:pt>
                <c:pt idx="3409">
                  <c:v>341000</c:v>
                </c:pt>
                <c:pt idx="3410">
                  <c:v>341100</c:v>
                </c:pt>
                <c:pt idx="3411">
                  <c:v>341200</c:v>
                </c:pt>
                <c:pt idx="3412">
                  <c:v>341300</c:v>
                </c:pt>
                <c:pt idx="3413">
                  <c:v>341400</c:v>
                </c:pt>
                <c:pt idx="3414">
                  <c:v>341500</c:v>
                </c:pt>
                <c:pt idx="3415">
                  <c:v>341600</c:v>
                </c:pt>
                <c:pt idx="3416">
                  <c:v>341700</c:v>
                </c:pt>
                <c:pt idx="3417">
                  <c:v>341800</c:v>
                </c:pt>
                <c:pt idx="3418">
                  <c:v>341900</c:v>
                </c:pt>
                <c:pt idx="3419">
                  <c:v>342000</c:v>
                </c:pt>
                <c:pt idx="3420">
                  <c:v>342100</c:v>
                </c:pt>
                <c:pt idx="3421">
                  <c:v>342200</c:v>
                </c:pt>
                <c:pt idx="3422">
                  <c:v>342300</c:v>
                </c:pt>
                <c:pt idx="3423">
                  <c:v>342400</c:v>
                </c:pt>
                <c:pt idx="3424">
                  <c:v>342500</c:v>
                </c:pt>
                <c:pt idx="3425">
                  <c:v>342600</c:v>
                </c:pt>
                <c:pt idx="3426">
                  <c:v>342700</c:v>
                </c:pt>
                <c:pt idx="3427">
                  <c:v>342800</c:v>
                </c:pt>
                <c:pt idx="3428">
                  <c:v>342900</c:v>
                </c:pt>
                <c:pt idx="3429">
                  <c:v>343000</c:v>
                </c:pt>
                <c:pt idx="3430">
                  <c:v>343100</c:v>
                </c:pt>
                <c:pt idx="3431">
                  <c:v>343200</c:v>
                </c:pt>
                <c:pt idx="3432">
                  <c:v>343300</c:v>
                </c:pt>
                <c:pt idx="3433">
                  <c:v>343400</c:v>
                </c:pt>
                <c:pt idx="3434">
                  <c:v>343500</c:v>
                </c:pt>
                <c:pt idx="3435">
                  <c:v>343600</c:v>
                </c:pt>
                <c:pt idx="3436">
                  <c:v>343700</c:v>
                </c:pt>
                <c:pt idx="3437">
                  <c:v>343800</c:v>
                </c:pt>
                <c:pt idx="3438">
                  <c:v>343900</c:v>
                </c:pt>
                <c:pt idx="3439">
                  <c:v>344000</c:v>
                </c:pt>
                <c:pt idx="3440">
                  <c:v>344100</c:v>
                </c:pt>
                <c:pt idx="3441">
                  <c:v>344200</c:v>
                </c:pt>
                <c:pt idx="3442">
                  <c:v>344300</c:v>
                </c:pt>
                <c:pt idx="3443">
                  <c:v>344400</c:v>
                </c:pt>
                <c:pt idx="3444">
                  <c:v>344500</c:v>
                </c:pt>
                <c:pt idx="3445">
                  <c:v>344600</c:v>
                </c:pt>
                <c:pt idx="3446">
                  <c:v>344700</c:v>
                </c:pt>
                <c:pt idx="3447">
                  <c:v>344800</c:v>
                </c:pt>
                <c:pt idx="3448">
                  <c:v>344900</c:v>
                </c:pt>
                <c:pt idx="3449">
                  <c:v>345000</c:v>
                </c:pt>
                <c:pt idx="3450">
                  <c:v>345100</c:v>
                </c:pt>
                <c:pt idx="3451">
                  <c:v>345200</c:v>
                </c:pt>
                <c:pt idx="3452">
                  <c:v>345300</c:v>
                </c:pt>
                <c:pt idx="3453">
                  <c:v>345400</c:v>
                </c:pt>
                <c:pt idx="3454">
                  <c:v>345500</c:v>
                </c:pt>
                <c:pt idx="3455">
                  <c:v>345600</c:v>
                </c:pt>
                <c:pt idx="3456">
                  <c:v>345700</c:v>
                </c:pt>
                <c:pt idx="3457">
                  <c:v>345800</c:v>
                </c:pt>
                <c:pt idx="3458">
                  <c:v>345900</c:v>
                </c:pt>
                <c:pt idx="3459">
                  <c:v>346000</c:v>
                </c:pt>
                <c:pt idx="3460">
                  <c:v>346100</c:v>
                </c:pt>
                <c:pt idx="3461">
                  <c:v>346200</c:v>
                </c:pt>
                <c:pt idx="3462">
                  <c:v>346300</c:v>
                </c:pt>
                <c:pt idx="3463">
                  <c:v>346400</c:v>
                </c:pt>
                <c:pt idx="3464">
                  <c:v>346500</c:v>
                </c:pt>
                <c:pt idx="3465">
                  <c:v>346600</c:v>
                </c:pt>
                <c:pt idx="3466">
                  <c:v>346700</c:v>
                </c:pt>
                <c:pt idx="3467">
                  <c:v>346800</c:v>
                </c:pt>
                <c:pt idx="3468">
                  <c:v>346900</c:v>
                </c:pt>
                <c:pt idx="3469">
                  <c:v>347000</c:v>
                </c:pt>
                <c:pt idx="3470">
                  <c:v>347100</c:v>
                </c:pt>
                <c:pt idx="3471">
                  <c:v>347200</c:v>
                </c:pt>
                <c:pt idx="3472">
                  <c:v>347300</c:v>
                </c:pt>
                <c:pt idx="3473">
                  <c:v>347400</c:v>
                </c:pt>
                <c:pt idx="3474">
                  <c:v>347500</c:v>
                </c:pt>
                <c:pt idx="3475">
                  <c:v>347600</c:v>
                </c:pt>
                <c:pt idx="3476">
                  <c:v>347700</c:v>
                </c:pt>
                <c:pt idx="3477">
                  <c:v>347800</c:v>
                </c:pt>
                <c:pt idx="3478">
                  <c:v>347900</c:v>
                </c:pt>
                <c:pt idx="3479">
                  <c:v>348000</c:v>
                </c:pt>
                <c:pt idx="3480">
                  <c:v>348100</c:v>
                </c:pt>
                <c:pt idx="3481">
                  <c:v>348200</c:v>
                </c:pt>
                <c:pt idx="3482">
                  <c:v>348300</c:v>
                </c:pt>
                <c:pt idx="3483">
                  <c:v>348400</c:v>
                </c:pt>
                <c:pt idx="3484">
                  <c:v>348500</c:v>
                </c:pt>
                <c:pt idx="3485">
                  <c:v>348600</c:v>
                </c:pt>
                <c:pt idx="3486">
                  <c:v>348700</c:v>
                </c:pt>
                <c:pt idx="3487">
                  <c:v>348800</c:v>
                </c:pt>
                <c:pt idx="3488">
                  <c:v>348900</c:v>
                </c:pt>
                <c:pt idx="3489">
                  <c:v>349000</c:v>
                </c:pt>
                <c:pt idx="3490">
                  <c:v>349100</c:v>
                </c:pt>
                <c:pt idx="3491">
                  <c:v>349200</c:v>
                </c:pt>
                <c:pt idx="3492">
                  <c:v>349300</c:v>
                </c:pt>
                <c:pt idx="3493">
                  <c:v>349400</c:v>
                </c:pt>
                <c:pt idx="3494">
                  <c:v>349500</c:v>
                </c:pt>
                <c:pt idx="3495">
                  <c:v>349600</c:v>
                </c:pt>
                <c:pt idx="3496">
                  <c:v>349700</c:v>
                </c:pt>
                <c:pt idx="3497">
                  <c:v>349800</c:v>
                </c:pt>
                <c:pt idx="3498">
                  <c:v>349900</c:v>
                </c:pt>
                <c:pt idx="3499">
                  <c:v>350000</c:v>
                </c:pt>
                <c:pt idx="3500">
                  <c:v>350100</c:v>
                </c:pt>
                <c:pt idx="3501">
                  <c:v>350200</c:v>
                </c:pt>
                <c:pt idx="3502">
                  <c:v>350300</c:v>
                </c:pt>
                <c:pt idx="3503">
                  <c:v>350400</c:v>
                </c:pt>
                <c:pt idx="3504">
                  <c:v>350500</c:v>
                </c:pt>
                <c:pt idx="3505">
                  <c:v>350600</c:v>
                </c:pt>
                <c:pt idx="3506">
                  <c:v>350700</c:v>
                </c:pt>
                <c:pt idx="3507">
                  <c:v>350800</c:v>
                </c:pt>
                <c:pt idx="3508">
                  <c:v>350900</c:v>
                </c:pt>
                <c:pt idx="3509">
                  <c:v>351000</c:v>
                </c:pt>
                <c:pt idx="3510">
                  <c:v>351100</c:v>
                </c:pt>
                <c:pt idx="3511">
                  <c:v>351200</c:v>
                </c:pt>
                <c:pt idx="3512">
                  <c:v>351300</c:v>
                </c:pt>
                <c:pt idx="3513">
                  <c:v>351400</c:v>
                </c:pt>
                <c:pt idx="3514">
                  <c:v>351500</c:v>
                </c:pt>
                <c:pt idx="3515">
                  <c:v>351600</c:v>
                </c:pt>
                <c:pt idx="3516">
                  <c:v>351700</c:v>
                </c:pt>
                <c:pt idx="3517">
                  <c:v>351800</c:v>
                </c:pt>
                <c:pt idx="3518">
                  <c:v>351900</c:v>
                </c:pt>
                <c:pt idx="3519">
                  <c:v>352000</c:v>
                </c:pt>
                <c:pt idx="3520">
                  <c:v>352100</c:v>
                </c:pt>
                <c:pt idx="3521">
                  <c:v>352200</c:v>
                </c:pt>
                <c:pt idx="3522">
                  <c:v>352300</c:v>
                </c:pt>
                <c:pt idx="3523">
                  <c:v>352400</c:v>
                </c:pt>
                <c:pt idx="3524">
                  <c:v>352500</c:v>
                </c:pt>
                <c:pt idx="3525">
                  <c:v>352600</c:v>
                </c:pt>
                <c:pt idx="3526">
                  <c:v>352700</c:v>
                </c:pt>
                <c:pt idx="3527">
                  <c:v>352800</c:v>
                </c:pt>
                <c:pt idx="3528">
                  <c:v>352900</c:v>
                </c:pt>
                <c:pt idx="3529">
                  <c:v>353000</c:v>
                </c:pt>
                <c:pt idx="3530">
                  <c:v>353100</c:v>
                </c:pt>
                <c:pt idx="3531">
                  <c:v>353200</c:v>
                </c:pt>
                <c:pt idx="3532">
                  <c:v>353300</c:v>
                </c:pt>
                <c:pt idx="3533">
                  <c:v>353400</c:v>
                </c:pt>
                <c:pt idx="3534">
                  <c:v>353500</c:v>
                </c:pt>
                <c:pt idx="3535">
                  <c:v>353600</c:v>
                </c:pt>
                <c:pt idx="3536">
                  <c:v>353700</c:v>
                </c:pt>
                <c:pt idx="3537">
                  <c:v>353800</c:v>
                </c:pt>
                <c:pt idx="3538">
                  <c:v>353900</c:v>
                </c:pt>
                <c:pt idx="3539">
                  <c:v>354000</c:v>
                </c:pt>
                <c:pt idx="3540">
                  <c:v>354100</c:v>
                </c:pt>
                <c:pt idx="3541">
                  <c:v>354200</c:v>
                </c:pt>
                <c:pt idx="3542">
                  <c:v>354300</c:v>
                </c:pt>
                <c:pt idx="3543">
                  <c:v>354400</c:v>
                </c:pt>
                <c:pt idx="3544">
                  <c:v>354500</c:v>
                </c:pt>
                <c:pt idx="3545">
                  <c:v>354600</c:v>
                </c:pt>
                <c:pt idx="3546">
                  <c:v>354700</c:v>
                </c:pt>
                <c:pt idx="3547">
                  <c:v>354800</c:v>
                </c:pt>
                <c:pt idx="3548">
                  <c:v>354900</c:v>
                </c:pt>
                <c:pt idx="3549">
                  <c:v>355000</c:v>
                </c:pt>
                <c:pt idx="3550">
                  <c:v>355100</c:v>
                </c:pt>
                <c:pt idx="3551">
                  <c:v>355200</c:v>
                </c:pt>
                <c:pt idx="3552">
                  <c:v>355300</c:v>
                </c:pt>
                <c:pt idx="3553">
                  <c:v>355400</c:v>
                </c:pt>
                <c:pt idx="3554">
                  <c:v>355500</c:v>
                </c:pt>
                <c:pt idx="3555">
                  <c:v>355600</c:v>
                </c:pt>
                <c:pt idx="3556">
                  <c:v>355700</c:v>
                </c:pt>
                <c:pt idx="3557">
                  <c:v>355800</c:v>
                </c:pt>
                <c:pt idx="3558">
                  <c:v>355900</c:v>
                </c:pt>
                <c:pt idx="3559">
                  <c:v>356000</c:v>
                </c:pt>
                <c:pt idx="3560">
                  <c:v>356100</c:v>
                </c:pt>
                <c:pt idx="3561">
                  <c:v>356200</c:v>
                </c:pt>
                <c:pt idx="3562">
                  <c:v>356300</c:v>
                </c:pt>
                <c:pt idx="3563">
                  <c:v>356400</c:v>
                </c:pt>
                <c:pt idx="3564">
                  <c:v>356500</c:v>
                </c:pt>
                <c:pt idx="3565">
                  <c:v>356600</c:v>
                </c:pt>
                <c:pt idx="3566">
                  <c:v>356700</c:v>
                </c:pt>
                <c:pt idx="3567">
                  <c:v>356800</c:v>
                </c:pt>
                <c:pt idx="3568">
                  <c:v>356900</c:v>
                </c:pt>
                <c:pt idx="3569">
                  <c:v>357000</c:v>
                </c:pt>
                <c:pt idx="3570">
                  <c:v>357100</c:v>
                </c:pt>
                <c:pt idx="3571">
                  <c:v>357200</c:v>
                </c:pt>
                <c:pt idx="3572">
                  <c:v>357300</c:v>
                </c:pt>
                <c:pt idx="3573">
                  <c:v>357400</c:v>
                </c:pt>
                <c:pt idx="3574">
                  <c:v>357500</c:v>
                </c:pt>
                <c:pt idx="3575">
                  <c:v>357600</c:v>
                </c:pt>
                <c:pt idx="3576">
                  <c:v>357700</c:v>
                </c:pt>
                <c:pt idx="3577">
                  <c:v>357800</c:v>
                </c:pt>
                <c:pt idx="3578">
                  <c:v>357900</c:v>
                </c:pt>
                <c:pt idx="3579">
                  <c:v>358000</c:v>
                </c:pt>
                <c:pt idx="3580">
                  <c:v>358100</c:v>
                </c:pt>
                <c:pt idx="3581">
                  <c:v>358200</c:v>
                </c:pt>
                <c:pt idx="3582">
                  <c:v>358300</c:v>
                </c:pt>
                <c:pt idx="3583">
                  <c:v>358400</c:v>
                </c:pt>
                <c:pt idx="3584">
                  <c:v>358500</c:v>
                </c:pt>
                <c:pt idx="3585">
                  <c:v>358600</c:v>
                </c:pt>
                <c:pt idx="3586">
                  <c:v>358700</c:v>
                </c:pt>
                <c:pt idx="3587">
                  <c:v>358800</c:v>
                </c:pt>
                <c:pt idx="3588">
                  <c:v>358900</c:v>
                </c:pt>
                <c:pt idx="3589">
                  <c:v>359000</c:v>
                </c:pt>
                <c:pt idx="3590">
                  <c:v>359100</c:v>
                </c:pt>
                <c:pt idx="3591">
                  <c:v>359200</c:v>
                </c:pt>
                <c:pt idx="3592">
                  <c:v>359300</c:v>
                </c:pt>
                <c:pt idx="3593">
                  <c:v>359400</c:v>
                </c:pt>
                <c:pt idx="3594">
                  <c:v>359500</c:v>
                </c:pt>
                <c:pt idx="3595">
                  <c:v>359600</c:v>
                </c:pt>
                <c:pt idx="3596">
                  <c:v>359700</c:v>
                </c:pt>
                <c:pt idx="3597">
                  <c:v>359800</c:v>
                </c:pt>
                <c:pt idx="3598">
                  <c:v>359900</c:v>
                </c:pt>
                <c:pt idx="3599">
                  <c:v>360000</c:v>
                </c:pt>
                <c:pt idx="3600">
                  <c:v>360100</c:v>
                </c:pt>
                <c:pt idx="3601">
                  <c:v>360200</c:v>
                </c:pt>
                <c:pt idx="3602">
                  <c:v>360300</c:v>
                </c:pt>
                <c:pt idx="3603">
                  <c:v>360400</c:v>
                </c:pt>
                <c:pt idx="3604">
                  <c:v>360500</c:v>
                </c:pt>
                <c:pt idx="3605">
                  <c:v>360600</c:v>
                </c:pt>
                <c:pt idx="3606">
                  <c:v>360700</c:v>
                </c:pt>
                <c:pt idx="3607">
                  <c:v>360800</c:v>
                </c:pt>
                <c:pt idx="3608">
                  <c:v>360900</c:v>
                </c:pt>
                <c:pt idx="3609">
                  <c:v>361000</c:v>
                </c:pt>
                <c:pt idx="3610">
                  <c:v>361100</c:v>
                </c:pt>
                <c:pt idx="3611">
                  <c:v>361200</c:v>
                </c:pt>
                <c:pt idx="3612">
                  <c:v>361300</c:v>
                </c:pt>
                <c:pt idx="3613">
                  <c:v>361400</c:v>
                </c:pt>
                <c:pt idx="3614">
                  <c:v>361500</c:v>
                </c:pt>
                <c:pt idx="3615">
                  <c:v>361600</c:v>
                </c:pt>
                <c:pt idx="3616">
                  <c:v>361700</c:v>
                </c:pt>
                <c:pt idx="3617">
                  <c:v>361800</c:v>
                </c:pt>
                <c:pt idx="3618">
                  <c:v>361900</c:v>
                </c:pt>
                <c:pt idx="3619">
                  <c:v>362000</c:v>
                </c:pt>
                <c:pt idx="3620">
                  <c:v>362100</c:v>
                </c:pt>
                <c:pt idx="3621">
                  <c:v>362200</c:v>
                </c:pt>
                <c:pt idx="3622">
                  <c:v>362300</c:v>
                </c:pt>
                <c:pt idx="3623">
                  <c:v>362400</c:v>
                </c:pt>
                <c:pt idx="3624">
                  <c:v>362500</c:v>
                </c:pt>
                <c:pt idx="3625">
                  <c:v>362600</c:v>
                </c:pt>
                <c:pt idx="3626">
                  <c:v>362700</c:v>
                </c:pt>
                <c:pt idx="3627">
                  <c:v>362800</c:v>
                </c:pt>
                <c:pt idx="3628">
                  <c:v>362900</c:v>
                </c:pt>
                <c:pt idx="3629">
                  <c:v>363000</c:v>
                </c:pt>
                <c:pt idx="3630">
                  <c:v>363100</c:v>
                </c:pt>
                <c:pt idx="3631">
                  <c:v>363200</c:v>
                </c:pt>
                <c:pt idx="3632">
                  <c:v>363300</c:v>
                </c:pt>
                <c:pt idx="3633">
                  <c:v>363400</c:v>
                </c:pt>
                <c:pt idx="3634">
                  <c:v>363500</c:v>
                </c:pt>
                <c:pt idx="3635">
                  <c:v>363600</c:v>
                </c:pt>
                <c:pt idx="3636">
                  <c:v>363700</c:v>
                </c:pt>
                <c:pt idx="3637">
                  <c:v>363800</c:v>
                </c:pt>
                <c:pt idx="3638">
                  <c:v>363900</c:v>
                </c:pt>
                <c:pt idx="3639">
                  <c:v>364000</c:v>
                </c:pt>
                <c:pt idx="3640">
                  <c:v>364100</c:v>
                </c:pt>
                <c:pt idx="3641">
                  <c:v>364200</c:v>
                </c:pt>
                <c:pt idx="3642">
                  <c:v>364300</c:v>
                </c:pt>
                <c:pt idx="3643">
                  <c:v>364400</c:v>
                </c:pt>
                <c:pt idx="3644">
                  <c:v>364500</c:v>
                </c:pt>
                <c:pt idx="3645">
                  <c:v>364600</c:v>
                </c:pt>
                <c:pt idx="3646">
                  <c:v>364700</c:v>
                </c:pt>
                <c:pt idx="3647">
                  <c:v>364800</c:v>
                </c:pt>
                <c:pt idx="3648">
                  <c:v>364900</c:v>
                </c:pt>
                <c:pt idx="3649">
                  <c:v>365000</c:v>
                </c:pt>
                <c:pt idx="3650">
                  <c:v>365100</c:v>
                </c:pt>
                <c:pt idx="3651">
                  <c:v>365200</c:v>
                </c:pt>
                <c:pt idx="3652">
                  <c:v>365300</c:v>
                </c:pt>
                <c:pt idx="3653">
                  <c:v>365400</c:v>
                </c:pt>
                <c:pt idx="3654">
                  <c:v>365500</c:v>
                </c:pt>
                <c:pt idx="3655">
                  <c:v>365600</c:v>
                </c:pt>
                <c:pt idx="3656">
                  <c:v>365700</c:v>
                </c:pt>
                <c:pt idx="3657">
                  <c:v>365800</c:v>
                </c:pt>
                <c:pt idx="3658">
                  <c:v>365900</c:v>
                </c:pt>
                <c:pt idx="3659">
                  <c:v>366000</c:v>
                </c:pt>
                <c:pt idx="3660">
                  <c:v>366100</c:v>
                </c:pt>
                <c:pt idx="3661">
                  <c:v>366200</c:v>
                </c:pt>
                <c:pt idx="3662">
                  <c:v>366300</c:v>
                </c:pt>
                <c:pt idx="3663">
                  <c:v>366400</c:v>
                </c:pt>
                <c:pt idx="3664">
                  <c:v>366500</c:v>
                </c:pt>
                <c:pt idx="3665">
                  <c:v>366600</c:v>
                </c:pt>
                <c:pt idx="3666">
                  <c:v>366700</c:v>
                </c:pt>
                <c:pt idx="3667">
                  <c:v>366800</c:v>
                </c:pt>
                <c:pt idx="3668">
                  <c:v>366900</c:v>
                </c:pt>
                <c:pt idx="3669">
                  <c:v>367000</c:v>
                </c:pt>
                <c:pt idx="3670">
                  <c:v>367100</c:v>
                </c:pt>
                <c:pt idx="3671">
                  <c:v>367200</c:v>
                </c:pt>
                <c:pt idx="3672">
                  <c:v>367300</c:v>
                </c:pt>
                <c:pt idx="3673">
                  <c:v>367400</c:v>
                </c:pt>
                <c:pt idx="3674">
                  <c:v>367500</c:v>
                </c:pt>
                <c:pt idx="3675">
                  <c:v>367600</c:v>
                </c:pt>
                <c:pt idx="3676">
                  <c:v>367700</c:v>
                </c:pt>
                <c:pt idx="3677">
                  <c:v>367800</c:v>
                </c:pt>
                <c:pt idx="3678">
                  <c:v>367900</c:v>
                </c:pt>
                <c:pt idx="3679">
                  <c:v>368000</c:v>
                </c:pt>
                <c:pt idx="3680">
                  <c:v>368100</c:v>
                </c:pt>
                <c:pt idx="3681">
                  <c:v>368200</c:v>
                </c:pt>
                <c:pt idx="3682">
                  <c:v>368300</c:v>
                </c:pt>
                <c:pt idx="3683">
                  <c:v>368400</c:v>
                </c:pt>
                <c:pt idx="3684">
                  <c:v>368500</c:v>
                </c:pt>
                <c:pt idx="3685">
                  <c:v>368600</c:v>
                </c:pt>
                <c:pt idx="3686">
                  <c:v>368700</c:v>
                </c:pt>
                <c:pt idx="3687">
                  <c:v>368800</c:v>
                </c:pt>
                <c:pt idx="3688">
                  <c:v>368900</c:v>
                </c:pt>
                <c:pt idx="3689">
                  <c:v>369000</c:v>
                </c:pt>
                <c:pt idx="3690">
                  <c:v>369100</c:v>
                </c:pt>
                <c:pt idx="3691">
                  <c:v>369200</c:v>
                </c:pt>
                <c:pt idx="3692">
                  <c:v>369300</c:v>
                </c:pt>
                <c:pt idx="3693">
                  <c:v>369400</c:v>
                </c:pt>
                <c:pt idx="3694">
                  <c:v>369500</c:v>
                </c:pt>
                <c:pt idx="3695">
                  <c:v>369600</c:v>
                </c:pt>
                <c:pt idx="3696">
                  <c:v>369700</c:v>
                </c:pt>
                <c:pt idx="3697">
                  <c:v>369800</c:v>
                </c:pt>
                <c:pt idx="3698">
                  <c:v>369900</c:v>
                </c:pt>
                <c:pt idx="3699">
                  <c:v>370000</c:v>
                </c:pt>
                <c:pt idx="3700">
                  <c:v>370100</c:v>
                </c:pt>
                <c:pt idx="3701">
                  <c:v>370200</c:v>
                </c:pt>
                <c:pt idx="3702">
                  <c:v>370300</c:v>
                </c:pt>
                <c:pt idx="3703">
                  <c:v>370400</c:v>
                </c:pt>
                <c:pt idx="3704">
                  <c:v>370500</c:v>
                </c:pt>
                <c:pt idx="3705">
                  <c:v>370600</c:v>
                </c:pt>
                <c:pt idx="3706">
                  <c:v>370700</c:v>
                </c:pt>
                <c:pt idx="3707">
                  <c:v>370800</c:v>
                </c:pt>
                <c:pt idx="3708">
                  <c:v>370900</c:v>
                </c:pt>
                <c:pt idx="3709">
                  <c:v>371000</c:v>
                </c:pt>
                <c:pt idx="3710">
                  <c:v>371100</c:v>
                </c:pt>
                <c:pt idx="3711">
                  <c:v>371200</c:v>
                </c:pt>
                <c:pt idx="3712">
                  <c:v>371300</c:v>
                </c:pt>
                <c:pt idx="3713">
                  <c:v>371400</c:v>
                </c:pt>
                <c:pt idx="3714">
                  <c:v>371500</c:v>
                </c:pt>
                <c:pt idx="3715">
                  <c:v>371600</c:v>
                </c:pt>
                <c:pt idx="3716">
                  <c:v>371700</c:v>
                </c:pt>
                <c:pt idx="3717">
                  <c:v>371800</c:v>
                </c:pt>
                <c:pt idx="3718">
                  <c:v>371900</c:v>
                </c:pt>
                <c:pt idx="3719">
                  <c:v>372000</c:v>
                </c:pt>
                <c:pt idx="3720">
                  <c:v>372100</c:v>
                </c:pt>
                <c:pt idx="3721">
                  <c:v>372200</c:v>
                </c:pt>
                <c:pt idx="3722">
                  <c:v>372300</c:v>
                </c:pt>
                <c:pt idx="3723">
                  <c:v>372400</c:v>
                </c:pt>
                <c:pt idx="3724">
                  <c:v>372500</c:v>
                </c:pt>
                <c:pt idx="3725">
                  <c:v>372600</c:v>
                </c:pt>
                <c:pt idx="3726">
                  <c:v>372700</c:v>
                </c:pt>
                <c:pt idx="3727">
                  <c:v>372800</c:v>
                </c:pt>
                <c:pt idx="3728">
                  <c:v>372900</c:v>
                </c:pt>
                <c:pt idx="3729">
                  <c:v>373000</c:v>
                </c:pt>
                <c:pt idx="3730">
                  <c:v>373100</c:v>
                </c:pt>
                <c:pt idx="3731">
                  <c:v>373200</c:v>
                </c:pt>
                <c:pt idx="3732">
                  <c:v>373300</c:v>
                </c:pt>
                <c:pt idx="3733">
                  <c:v>373400</c:v>
                </c:pt>
                <c:pt idx="3734">
                  <c:v>373500</c:v>
                </c:pt>
                <c:pt idx="3735">
                  <c:v>373600</c:v>
                </c:pt>
                <c:pt idx="3736">
                  <c:v>373700</c:v>
                </c:pt>
                <c:pt idx="3737">
                  <c:v>373800</c:v>
                </c:pt>
                <c:pt idx="3738">
                  <c:v>373900</c:v>
                </c:pt>
                <c:pt idx="3739">
                  <c:v>374000</c:v>
                </c:pt>
                <c:pt idx="3740">
                  <c:v>374100</c:v>
                </c:pt>
                <c:pt idx="3741">
                  <c:v>374200</c:v>
                </c:pt>
                <c:pt idx="3742">
                  <c:v>374300</c:v>
                </c:pt>
                <c:pt idx="3743">
                  <c:v>374400</c:v>
                </c:pt>
                <c:pt idx="3744">
                  <c:v>374500</c:v>
                </c:pt>
                <c:pt idx="3745">
                  <c:v>374600</c:v>
                </c:pt>
                <c:pt idx="3746">
                  <c:v>374700</c:v>
                </c:pt>
                <c:pt idx="3747">
                  <c:v>374800</c:v>
                </c:pt>
                <c:pt idx="3748">
                  <c:v>374900</c:v>
                </c:pt>
                <c:pt idx="3749">
                  <c:v>375000</c:v>
                </c:pt>
                <c:pt idx="3750">
                  <c:v>375100</c:v>
                </c:pt>
                <c:pt idx="3751">
                  <c:v>375200</c:v>
                </c:pt>
                <c:pt idx="3752">
                  <c:v>375300</c:v>
                </c:pt>
                <c:pt idx="3753">
                  <c:v>375400</c:v>
                </c:pt>
                <c:pt idx="3754">
                  <c:v>375500</c:v>
                </c:pt>
                <c:pt idx="3755">
                  <c:v>375600</c:v>
                </c:pt>
                <c:pt idx="3756">
                  <c:v>375700</c:v>
                </c:pt>
                <c:pt idx="3757">
                  <c:v>375800</c:v>
                </c:pt>
                <c:pt idx="3758">
                  <c:v>375900</c:v>
                </c:pt>
                <c:pt idx="3759">
                  <c:v>376000</c:v>
                </c:pt>
                <c:pt idx="3760">
                  <c:v>376100</c:v>
                </c:pt>
                <c:pt idx="3761">
                  <c:v>376200</c:v>
                </c:pt>
                <c:pt idx="3762">
                  <c:v>376300</c:v>
                </c:pt>
                <c:pt idx="3763">
                  <c:v>376400</c:v>
                </c:pt>
                <c:pt idx="3764">
                  <c:v>376500</c:v>
                </c:pt>
                <c:pt idx="3765">
                  <c:v>376600</c:v>
                </c:pt>
                <c:pt idx="3766">
                  <c:v>376700</c:v>
                </c:pt>
                <c:pt idx="3767">
                  <c:v>376800</c:v>
                </c:pt>
                <c:pt idx="3768">
                  <c:v>376900</c:v>
                </c:pt>
                <c:pt idx="3769">
                  <c:v>377000</c:v>
                </c:pt>
                <c:pt idx="3770">
                  <c:v>377100</c:v>
                </c:pt>
                <c:pt idx="3771">
                  <c:v>377200</c:v>
                </c:pt>
                <c:pt idx="3772">
                  <c:v>377300</c:v>
                </c:pt>
                <c:pt idx="3773">
                  <c:v>377400</c:v>
                </c:pt>
                <c:pt idx="3774">
                  <c:v>377500</c:v>
                </c:pt>
                <c:pt idx="3775">
                  <c:v>377600</c:v>
                </c:pt>
                <c:pt idx="3776">
                  <c:v>377700</c:v>
                </c:pt>
                <c:pt idx="3777">
                  <c:v>377800</c:v>
                </c:pt>
                <c:pt idx="3778">
                  <c:v>377900</c:v>
                </c:pt>
                <c:pt idx="3779">
                  <c:v>378000</c:v>
                </c:pt>
                <c:pt idx="3780">
                  <c:v>378100</c:v>
                </c:pt>
                <c:pt idx="3781">
                  <c:v>378200</c:v>
                </c:pt>
                <c:pt idx="3782">
                  <c:v>378300</c:v>
                </c:pt>
                <c:pt idx="3783">
                  <c:v>378400</c:v>
                </c:pt>
                <c:pt idx="3784">
                  <c:v>378500</c:v>
                </c:pt>
                <c:pt idx="3785">
                  <c:v>378600</c:v>
                </c:pt>
                <c:pt idx="3786">
                  <c:v>378700</c:v>
                </c:pt>
                <c:pt idx="3787">
                  <c:v>378800</c:v>
                </c:pt>
                <c:pt idx="3788">
                  <c:v>378900</c:v>
                </c:pt>
                <c:pt idx="3789">
                  <c:v>379000</c:v>
                </c:pt>
                <c:pt idx="3790">
                  <c:v>379100</c:v>
                </c:pt>
                <c:pt idx="3791">
                  <c:v>379200</c:v>
                </c:pt>
                <c:pt idx="3792">
                  <c:v>379300</c:v>
                </c:pt>
                <c:pt idx="3793">
                  <c:v>379400</c:v>
                </c:pt>
                <c:pt idx="3794">
                  <c:v>379500</c:v>
                </c:pt>
                <c:pt idx="3795">
                  <c:v>379600</c:v>
                </c:pt>
                <c:pt idx="3796">
                  <c:v>379700</c:v>
                </c:pt>
                <c:pt idx="3797">
                  <c:v>379800</c:v>
                </c:pt>
                <c:pt idx="3798">
                  <c:v>379900</c:v>
                </c:pt>
                <c:pt idx="3799">
                  <c:v>380000</c:v>
                </c:pt>
                <c:pt idx="3800">
                  <c:v>380100</c:v>
                </c:pt>
                <c:pt idx="3801">
                  <c:v>380200</c:v>
                </c:pt>
                <c:pt idx="3802">
                  <c:v>380300</c:v>
                </c:pt>
                <c:pt idx="3803">
                  <c:v>380400</c:v>
                </c:pt>
                <c:pt idx="3804">
                  <c:v>380500</c:v>
                </c:pt>
                <c:pt idx="3805">
                  <c:v>380600</c:v>
                </c:pt>
                <c:pt idx="3806">
                  <c:v>380700</c:v>
                </c:pt>
                <c:pt idx="3807">
                  <c:v>380800</c:v>
                </c:pt>
                <c:pt idx="3808">
                  <c:v>380900</c:v>
                </c:pt>
                <c:pt idx="3809">
                  <c:v>381000</c:v>
                </c:pt>
                <c:pt idx="3810">
                  <c:v>381100</c:v>
                </c:pt>
                <c:pt idx="3811">
                  <c:v>381200</c:v>
                </c:pt>
                <c:pt idx="3812">
                  <c:v>381300</c:v>
                </c:pt>
                <c:pt idx="3813">
                  <c:v>381400</c:v>
                </c:pt>
                <c:pt idx="3814">
                  <c:v>381500</c:v>
                </c:pt>
                <c:pt idx="3815">
                  <c:v>381600</c:v>
                </c:pt>
                <c:pt idx="3816">
                  <c:v>381700</c:v>
                </c:pt>
                <c:pt idx="3817">
                  <c:v>381800</c:v>
                </c:pt>
                <c:pt idx="3818">
                  <c:v>381900</c:v>
                </c:pt>
                <c:pt idx="3819">
                  <c:v>382000</c:v>
                </c:pt>
                <c:pt idx="3820">
                  <c:v>382100</c:v>
                </c:pt>
                <c:pt idx="3821">
                  <c:v>382200</c:v>
                </c:pt>
                <c:pt idx="3822">
                  <c:v>382300</c:v>
                </c:pt>
                <c:pt idx="3823">
                  <c:v>382400</c:v>
                </c:pt>
                <c:pt idx="3824">
                  <c:v>382500</c:v>
                </c:pt>
                <c:pt idx="3825">
                  <c:v>382600</c:v>
                </c:pt>
                <c:pt idx="3826">
                  <c:v>382700</c:v>
                </c:pt>
                <c:pt idx="3827">
                  <c:v>382800</c:v>
                </c:pt>
                <c:pt idx="3828">
                  <c:v>382900</c:v>
                </c:pt>
                <c:pt idx="3829">
                  <c:v>383000</c:v>
                </c:pt>
                <c:pt idx="3830">
                  <c:v>383100</c:v>
                </c:pt>
                <c:pt idx="3831">
                  <c:v>383200</c:v>
                </c:pt>
                <c:pt idx="3832">
                  <c:v>383300</c:v>
                </c:pt>
                <c:pt idx="3833">
                  <c:v>383400</c:v>
                </c:pt>
                <c:pt idx="3834">
                  <c:v>383500</c:v>
                </c:pt>
                <c:pt idx="3835">
                  <c:v>383600</c:v>
                </c:pt>
                <c:pt idx="3836">
                  <c:v>383700</c:v>
                </c:pt>
                <c:pt idx="3837">
                  <c:v>383800</c:v>
                </c:pt>
                <c:pt idx="3838">
                  <c:v>383900</c:v>
                </c:pt>
                <c:pt idx="3839">
                  <c:v>384000</c:v>
                </c:pt>
                <c:pt idx="3840">
                  <c:v>384100</c:v>
                </c:pt>
                <c:pt idx="3841">
                  <c:v>384200</c:v>
                </c:pt>
                <c:pt idx="3842">
                  <c:v>384300</c:v>
                </c:pt>
                <c:pt idx="3843">
                  <c:v>384400</c:v>
                </c:pt>
                <c:pt idx="3844">
                  <c:v>384500</c:v>
                </c:pt>
                <c:pt idx="3845">
                  <c:v>384600</c:v>
                </c:pt>
                <c:pt idx="3846">
                  <c:v>384700</c:v>
                </c:pt>
                <c:pt idx="3847">
                  <c:v>384800</c:v>
                </c:pt>
                <c:pt idx="3848">
                  <c:v>384900</c:v>
                </c:pt>
                <c:pt idx="3849">
                  <c:v>385000</c:v>
                </c:pt>
                <c:pt idx="3850">
                  <c:v>385100</c:v>
                </c:pt>
                <c:pt idx="3851">
                  <c:v>385200</c:v>
                </c:pt>
                <c:pt idx="3852">
                  <c:v>385300</c:v>
                </c:pt>
                <c:pt idx="3853">
                  <c:v>385400</c:v>
                </c:pt>
                <c:pt idx="3854">
                  <c:v>385500</c:v>
                </c:pt>
                <c:pt idx="3855">
                  <c:v>385600</c:v>
                </c:pt>
                <c:pt idx="3856">
                  <c:v>385700</c:v>
                </c:pt>
                <c:pt idx="3857">
                  <c:v>385800</c:v>
                </c:pt>
                <c:pt idx="3858">
                  <c:v>385900</c:v>
                </c:pt>
                <c:pt idx="3859">
                  <c:v>386000</c:v>
                </c:pt>
                <c:pt idx="3860">
                  <c:v>386100</c:v>
                </c:pt>
                <c:pt idx="3861">
                  <c:v>386200</c:v>
                </c:pt>
                <c:pt idx="3862">
                  <c:v>386300</c:v>
                </c:pt>
                <c:pt idx="3863">
                  <c:v>386400</c:v>
                </c:pt>
                <c:pt idx="3864">
                  <c:v>386500</c:v>
                </c:pt>
                <c:pt idx="3865">
                  <c:v>386600</c:v>
                </c:pt>
                <c:pt idx="3866">
                  <c:v>386700</c:v>
                </c:pt>
                <c:pt idx="3867">
                  <c:v>386800</c:v>
                </c:pt>
                <c:pt idx="3868">
                  <c:v>386900</c:v>
                </c:pt>
                <c:pt idx="3869">
                  <c:v>387000</c:v>
                </c:pt>
                <c:pt idx="3870">
                  <c:v>387100</c:v>
                </c:pt>
                <c:pt idx="3871">
                  <c:v>387200</c:v>
                </c:pt>
                <c:pt idx="3872">
                  <c:v>387300</c:v>
                </c:pt>
                <c:pt idx="3873">
                  <c:v>387400</c:v>
                </c:pt>
                <c:pt idx="3874">
                  <c:v>387500</c:v>
                </c:pt>
                <c:pt idx="3875">
                  <c:v>387600</c:v>
                </c:pt>
                <c:pt idx="3876">
                  <c:v>387700</c:v>
                </c:pt>
                <c:pt idx="3877">
                  <c:v>387800</c:v>
                </c:pt>
                <c:pt idx="3878">
                  <c:v>387900</c:v>
                </c:pt>
                <c:pt idx="3879">
                  <c:v>388000</c:v>
                </c:pt>
                <c:pt idx="3880">
                  <c:v>388100</c:v>
                </c:pt>
                <c:pt idx="3881">
                  <c:v>388200</c:v>
                </c:pt>
                <c:pt idx="3882">
                  <c:v>388300</c:v>
                </c:pt>
                <c:pt idx="3883">
                  <c:v>388400</c:v>
                </c:pt>
                <c:pt idx="3884">
                  <c:v>388500</c:v>
                </c:pt>
                <c:pt idx="3885">
                  <c:v>388600</c:v>
                </c:pt>
                <c:pt idx="3886">
                  <c:v>388700</c:v>
                </c:pt>
                <c:pt idx="3887">
                  <c:v>388800</c:v>
                </c:pt>
                <c:pt idx="3888">
                  <c:v>388900</c:v>
                </c:pt>
                <c:pt idx="3889">
                  <c:v>389000</c:v>
                </c:pt>
                <c:pt idx="3890">
                  <c:v>389100</c:v>
                </c:pt>
                <c:pt idx="3891">
                  <c:v>389200</c:v>
                </c:pt>
                <c:pt idx="3892">
                  <c:v>389300</c:v>
                </c:pt>
                <c:pt idx="3893">
                  <c:v>389400</c:v>
                </c:pt>
                <c:pt idx="3894">
                  <c:v>389500</c:v>
                </c:pt>
                <c:pt idx="3895">
                  <c:v>389600</c:v>
                </c:pt>
                <c:pt idx="3896">
                  <c:v>389700</c:v>
                </c:pt>
                <c:pt idx="3897">
                  <c:v>389800</c:v>
                </c:pt>
                <c:pt idx="3898">
                  <c:v>389900</c:v>
                </c:pt>
                <c:pt idx="3899">
                  <c:v>390000</c:v>
                </c:pt>
                <c:pt idx="3900">
                  <c:v>390100</c:v>
                </c:pt>
                <c:pt idx="3901">
                  <c:v>390200</c:v>
                </c:pt>
                <c:pt idx="3902">
                  <c:v>390300</c:v>
                </c:pt>
                <c:pt idx="3903">
                  <c:v>390400</c:v>
                </c:pt>
                <c:pt idx="3904">
                  <c:v>390500</c:v>
                </c:pt>
                <c:pt idx="3905">
                  <c:v>390600</c:v>
                </c:pt>
                <c:pt idx="3906">
                  <c:v>390700</c:v>
                </c:pt>
                <c:pt idx="3907">
                  <c:v>390800</c:v>
                </c:pt>
                <c:pt idx="3908">
                  <c:v>390900</c:v>
                </c:pt>
                <c:pt idx="3909">
                  <c:v>391000</c:v>
                </c:pt>
                <c:pt idx="3910">
                  <c:v>391100</c:v>
                </c:pt>
                <c:pt idx="3911">
                  <c:v>391200</c:v>
                </c:pt>
                <c:pt idx="3912">
                  <c:v>391300</c:v>
                </c:pt>
                <c:pt idx="3913">
                  <c:v>391400</c:v>
                </c:pt>
                <c:pt idx="3914">
                  <c:v>391500</c:v>
                </c:pt>
                <c:pt idx="3915">
                  <c:v>391600</c:v>
                </c:pt>
                <c:pt idx="3916">
                  <c:v>391700</c:v>
                </c:pt>
                <c:pt idx="3917">
                  <c:v>391800</c:v>
                </c:pt>
                <c:pt idx="3918">
                  <c:v>391900</c:v>
                </c:pt>
                <c:pt idx="3919">
                  <c:v>392000</c:v>
                </c:pt>
                <c:pt idx="3920">
                  <c:v>392100</c:v>
                </c:pt>
                <c:pt idx="3921">
                  <c:v>392200</c:v>
                </c:pt>
                <c:pt idx="3922">
                  <c:v>392300</c:v>
                </c:pt>
                <c:pt idx="3923">
                  <c:v>392400</c:v>
                </c:pt>
                <c:pt idx="3924">
                  <c:v>392500</c:v>
                </c:pt>
                <c:pt idx="3925">
                  <c:v>392600</c:v>
                </c:pt>
                <c:pt idx="3926">
                  <c:v>392700</c:v>
                </c:pt>
                <c:pt idx="3927">
                  <c:v>392800</c:v>
                </c:pt>
                <c:pt idx="3928">
                  <c:v>392900</c:v>
                </c:pt>
                <c:pt idx="3929">
                  <c:v>393000</c:v>
                </c:pt>
                <c:pt idx="3930">
                  <c:v>393100</c:v>
                </c:pt>
                <c:pt idx="3931">
                  <c:v>393200</c:v>
                </c:pt>
                <c:pt idx="3932">
                  <c:v>393300</c:v>
                </c:pt>
                <c:pt idx="3933">
                  <c:v>393400</c:v>
                </c:pt>
                <c:pt idx="3934">
                  <c:v>393500</c:v>
                </c:pt>
                <c:pt idx="3935">
                  <c:v>393600</c:v>
                </c:pt>
                <c:pt idx="3936">
                  <c:v>393700</c:v>
                </c:pt>
                <c:pt idx="3937">
                  <c:v>393800</c:v>
                </c:pt>
                <c:pt idx="3938">
                  <c:v>393900</c:v>
                </c:pt>
                <c:pt idx="3939">
                  <c:v>394000</c:v>
                </c:pt>
                <c:pt idx="3940">
                  <c:v>394100</c:v>
                </c:pt>
                <c:pt idx="3941">
                  <c:v>394200</c:v>
                </c:pt>
                <c:pt idx="3942">
                  <c:v>394300</c:v>
                </c:pt>
                <c:pt idx="3943">
                  <c:v>394400</c:v>
                </c:pt>
                <c:pt idx="3944">
                  <c:v>394500</c:v>
                </c:pt>
                <c:pt idx="3945">
                  <c:v>394600</c:v>
                </c:pt>
                <c:pt idx="3946">
                  <c:v>394700</c:v>
                </c:pt>
                <c:pt idx="3947">
                  <c:v>394800</c:v>
                </c:pt>
                <c:pt idx="3948">
                  <c:v>394900</c:v>
                </c:pt>
                <c:pt idx="3949">
                  <c:v>395000</c:v>
                </c:pt>
                <c:pt idx="3950">
                  <c:v>395100</c:v>
                </c:pt>
                <c:pt idx="3951">
                  <c:v>395200</c:v>
                </c:pt>
                <c:pt idx="3952">
                  <c:v>395300</c:v>
                </c:pt>
                <c:pt idx="3953">
                  <c:v>395400</c:v>
                </c:pt>
                <c:pt idx="3954">
                  <c:v>395500</c:v>
                </c:pt>
                <c:pt idx="3955">
                  <c:v>395600</c:v>
                </c:pt>
                <c:pt idx="3956">
                  <c:v>395700</c:v>
                </c:pt>
                <c:pt idx="3957">
                  <c:v>395800</c:v>
                </c:pt>
                <c:pt idx="3958">
                  <c:v>395900</c:v>
                </c:pt>
                <c:pt idx="3959">
                  <c:v>396000</c:v>
                </c:pt>
                <c:pt idx="3960">
                  <c:v>396100</c:v>
                </c:pt>
                <c:pt idx="3961">
                  <c:v>396200</c:v>
                </c:pt>
                <c:pt idx="3962">
                  <c:v>396300</c:v>
                </c:pt>
                <c:pt idx="3963">
                  <c:v>396400</c:v>
                </c:pt>
                <c:pt idx="3964">
                  <c:v>396500</c:v>
                </c:pt>
                <c:pt idx="3965">
                  <c:v>396600</c:v>
                </c:pt>
                <c:pt idx="3966">
                  <c:v>396700</c:v>
                </c:pt>
                <c:pt idx="3967">
                  <c:v>396800</c:v>
                </c:pt>
                <c:pt idx="3968">
                  <c:v>396900</c:v>
                </c:pt>
                <c:pt idx="3969">
                  <c:v>397000</c:v>
                </c:pt>
                <c:pt idx="3970">
                  <c:v>397100</c:v>
                </c:pt>
                <c:pt idx="3971">
                  <c:v>397200</c:v>
                </c:pt>
                <c:pt idx="3972">
                  <c:v>397300</c:v>
                </c:pt>
                <c:pt idx="3973">
                  <c:v>397400</c:v>
                </c:pt>
                <c:pt idx="3974">
                  <c:v>397500</c:v>
                </c:pt>
                <c:pt idx="3975">
                  <c:v>397600</c:v>
                </c:pt>
                <c:pt idx="3976">
                  <c:v>397700</c:v>
                </c:pt>
                <c:pt idx="3977">
                  <c:v>397800</c:v>
                </c:pt>
                <c:pt idx="3978">
                  <c:v>397900</c:v>
                </c:pt>
                <c:pt idx="3979">
                  <c:v>398000</c:v>
                </c:pt>
                <c:pt idx="3980">
                  <c:v>398100</c:v>
                </c:pt>
                <c:pt idx="3981">
                  <c:v>398200</c:v>
                </c:pt>
                <c:pt idx="3982">
                  <c:v>398300</c:v>
                </c:pt>
                <c:pt idx="3983">
                  <c:v>398400</c:v>
                </c:pt>
                <c:pt idx="3984">
                  <c:v>398500</c:v>
                </c:pt>
                <c:pt idx="3985">
                  <c:v>398600</c:v>
                </c:pt>
                <c:pt idx="3986">
                  <c:v>398700</c:v>
                </c:pt>
                <c:pt idx="3987">
                  <c:v>398800</c:v>
                </c:pt>
                <c:pt idx="3988">
                  <c:v>398900</c:v>
                </c:pt>
                <c:pt idx="3989">
                  <c:v>399000</c:v>
                </c:pt>
                <c:pt idx="3990">
                  <c:v>399100</c:v>
                </c:pt>
                <c:pt idx="3991">
                  <c:v>399200</c:v>
                </c:pt>
                <c:pt idx="3992">
                  <c:v>399300</c:v>
                </c:pt>
                <c:pt idx="3993">
                  <c:v>399400</c:v>
                </c:pt>
                <c:pt idx="3994">
                  <c:v>399500</c:v>
                </c:pt>
                <c:pt idx="3995">
                  <c:v>399600</c:v>
                </c:pt>
                <c:pt idx="3996">
                  <c:v>399700</c:v>
                </c:pt>
                <c:pt idx="3997">
                  <c:v>399800</c:v>
                </c:pt>
                <c:pt idx="3998">
                  <c:v>399900</c:v>
                </c:pt>
                <c:pt idx="3999">
                  <c:v>400000</c:v>
                </c:pt>
                <c:pt idx="4000">
                  <c:v>400100</c:v>
                </c:pt>
                <c:pt idx="4001">
                  <c:v>400200</c:v>
                </c:pt>
                <c:pt idx="4002">
                  <c:v>400300</c:v>
                </c:pt>
                <c:pt idx="4003">
                  <c:v>400400</c:v>
                </c:pt>
                <c:pt idx="4004">
                  <c:v>400500</c:v>
                </c:pt>
                <c:pt idx="4005">
                  <c:v>400600</c:v>
                </c:pt>
                <c:pt idx="4006">
                  <c:v>400700</c:v>
                </c:pt>
                <c:pt idx="4007">
                  <c:v>400800</c:v>
                </c:pt>
                <c:pt idx="4008">
                  <c:v>400900</c:v>
                </c:pt>
                <c:pt idx="4009">
                  <c:v>401000</c:v>
                </c:pt>
                <c:pt idx="4010">
                  <c:v>401100</c:v>
                </c:pt>
                <c:pt idx="4011">
                  <c:v>401200</c:v>
                </c:pt>
                <c:pt idx="4012">
                  <c:v>401300</c:v>
                </c:pt>
                <c:pt idx="4013">
                  <c:v>401400</c:v>
                </c:pt>
                <c:pt idx="4014">
                  <c:v>401500</c:v>
                </c:pt>
                <c:pt idx="4015">
                  <c:v>401600</c:v>
                </c:pt>
                <c:pt idx="4016">
                  <c:v>401700</c:v>
                </c:pt>
                <c:pt idx="4017">
                  <c:v>401800</c:v>
                </c:pt>
                <c:pt idx="4018">
                  <c:v>401900</c:v>
                </c:pt>
                <c:pt idx="4019">
                  <c:v>402000</c:v>
                </c:pt>
                <c:pt idx="4020">
                  <c:v>402100</c:v>
                </c:pt>
                <c:pt idx="4021">
                  <c:v>402200</c:v>
                </c:pt>
                <c:pt idx="4022">
                  <c:v>402300</c:v>
                </c:pt>
                <c:pt idx="4023">
                  <c:v>402400</c:v>
                </c:pt>
                <c:pt idx="4024">
                  <c:v>402500</c:v>
                </c:pt>
                <c:pt idx="4025">
                  <c:v>402600</c:v>
                </c:pt>
                <c:pt idx="4026">
                  <c:v>402700</c:v>
                </c:pt>
                <c:pt idx="4027">
                  <c:v>402800</c:v>
                </c:pt>
                <c:pt idx="4028">
                  <c:v>402900</c:v>
                </c:pt>
                <c:pt idx="4029">
                  <c:v>403000</c:v>
                </c:pt>
                <c:pt idx="4030">
                  <c:v>403100</c:v>
                </c:pt>
                <c:pt idx="4031">
                  <c:v>403200</c:v>
                </c:pt>
                <c:pt idx="4032">
                  <c:v>403300</c:v>
                </c:pt>
                <c:pt idx="4033">
                  <c:v>403400</c:v>
                </c:pt>
                <c:pt idx="4034">
                  <c:v>403500</c:v>
                </c:pt>
                <c:pt idx="4035">
                  <c:v>403600</c:v>
                </c:pt>
                <c:pt idx="4036">
                  <c:v>403700</c:v>
                </c:pt>
                <c:pt idx="4037">
                  <c:v>403800</c:v>
                </c:pt>
                <c:pt idx="4038">
                  <c:v>403900</c:v>
                </c:pt>
                <c:pt idx="4039">
                  <c:v>404000</c:v>
                </c:pt>
                <c:pt idx="4040">
                  <c:v>404100</c:v>
                </c:pt>
                <c:pt idx="4041">
                  <c:v>404200</c:v>
                </c:pt>
                <c:pt idx="4042">
                  <c:v>404300</c:v>
                </c:pt>
                <c:pt idx="4043">
                  <c:v>404400</c:v>
                </c:pt>
                <c:pt idx="4044">
                  <c:v>404500</c:v>
                </c:pt>
                <c:pt idx="4045">
                  <c:v>404600</c:v>
                </c:pt>
                <c:pt idx="4046">
                  <c:v>404700</c:v>
                </c:pt>
                <c:pt idx="4047">
                  <c:v>404800</c:v>
                </c:pt>
                <c:pt idx="4048">
                  <c:v>404900</c:v>
                </c:pt>
                <c:pt idx="4049">
                  <c:v>405000</c:v>
                </c:pt>
                <c:pt idx="4050">
                  <c:v>405100</c:v>
                </c:pt>
                <c:pt idx="4051">
                  <c:v>405200</c:v>
                </c:pt>
                <c:pt idx="4052">
                  <c:v>405300</c:v>
                </c:pt>
                <c:pt idx="4053">
                  <c:v>405400</c:v>
                </c:pt>
                <c:pt idx="4054">
                  <c:v>405500</c:v>
                </c:pt>
                <c:pt idx="4055">
                  <c:v>405600</c:v>
                </c:pt>
                <c:pt idx="4056">
                  <c:v>405700</c:v>
                </c:pt>
                <c:pt idx="4057">
                  <c:v>405800</c:v>
                </c:pt>
                <c:pt idx="4058">
                  <c:v>405900</c:v>
                </c:pt>
                <c:pt idx="4059">
                  <c:v>406000</c:v>
                </c:pt>
                <c:pt idx="4060">
                  <c:v>406100</c:v>
                </c:pt>
                <c:pt idx="4061">
                  <c:v>406200</c:v>
                </c:pt>
                <c:pt idx="4062">
                  <c:v>406300</c:v>
                </c:pt>
                <c:pt idx="4063">
                  <c:v>406400</c:v>
                </c:pt>
                <c:pt idx="4064">
                  <c:v>406500</c:v>
                </c:pt>
                <c:pt idx="4065">
                  <c:v>406600</c:v>
                </c:pt>
                <c:pt idx="4066">
                  <c:v>406700</c:v>
                </c:pt>
                <c:pt idx="4067">
                  <c:v>406800</c:v>
                </c:pt>
                <c:pt idx="4068">
                  <c:v>406900</c:v>
                </c:pt>
                <c:pt idx="4069">
                  <c:v>407000</c:v>
                </c:pt>
                <c:pt idx="4070">
                  <c:v>407100</c:v>
                </c:pt>
                <c:pt idx="4071">
                  <c:v>407200</c:v>
                </c:pt>
                <c:pt idx="4072">
                  <c:v>407300</c:v>
                </c:pt>
                <c:pt idx="4073">
                  <c:v>407400</c:v>
                </c:pt>
                <c:pt idx="4074">
                  <c:v>407500</c:v>
                </c:pt>
                <c:pt idx="4075">
                  <c:v>407600</c:v>
                </c:pt>
                <c:pt idx="4076">
                  <c:v>407700</c:v>
                </c:pt>
                <c:pt idx="4077">
                  <c:v>407800</c:v>
                </c:pt>
                <c:pt idx="4078">
                  <c:v>407900</c:v>
                </c:pt>
                <c:pt idx="4079">
                  <c:v>408000</c:v>
                </c:pt>
                <c:pt idx="4080">
                  <c:v>408100</c:v>
                </c:pt>
                <c:pt idx="4081">
                  <c:v>408200</c:v>
                </c:pt>
                <c:pt idx="4082">
                  <c:v>408300</c:v>
                </c:pt>
                <c:pt idx="4083">
                  <c:v>408400</c:v>
                </c:pt>
                <c:pt idx="4084">
                  <c:v>408500</c:v>
                </c:pt>
                <c:pt idx="4085">
                  <c:v>408600</c:v>
                </c:pt>
                <c:pt idx="4086">
                  <c:v>408700</c:v>
                </c:pt>
                <c:pt idx="4087">
                  <c:v>408800</c:v>
                </c:pt>
                <c:pt idx="4088">
                  <c:v>408900</c:v>
                </c:pt>
                <c:pt idx="4089">
                  <c:v>409000</c:v>
                </c:pt>
                <c:pt idx="4090">
                  <c:v>409100</c:v>
                </c:pt>
                <c:pt idx="4091">
                  <c:v>409200</c:v>
                </c:pt>
                <c:pt idx="4092">
                  <c:v>409300</c:v>
                </c:pt>
                <c:pt idx="4093">
                  <c:v>409400</c:v>
                </c:pt>
                <c:pt idx="4094">
                  <c:v>409500</c:v>
                </c:pt>
                <c:pt idx="4095">
                  <c:v>409600</c:v>
                </c:pt>
                <c:pt idx="4096">
                  <c:v>409700</c:v>
                </c:pt>
                <c:pt idx="4097">
                  <c:v>409800</c:v>
                </c:pt>
                <c:pt idx="4098">
                  <c:v>409900</c:v>
                </c:pt>
                <c:pt idx="4099">
                  <c:v>410000</c:v>
                </c:pt>
                <c:pt idx="4100">
                  <c:v>410100</c:v>
                </c:pt>
                <c:pt idx="4101">
                  <c:v>410200</c:v>
                </c:pt>
                <c:pt idx="4102">
                  <c:v>410300</c:v>
                </c:pt>
                <c:pt idx="4103">
                  <c:v>410400</c:v>
                </c:pt>
                <c:pt idx="4104">
                  <c:v>410500</c:v>
                </c:pt>
                <c:pt idx="4105">
                  <c:v>410600</c:v>
                </c:pt>
                <c:pt idx="4106">
                  <c:v>410700</c:v>
                </c:pt>
                <c:pt idx="4107">
                  <c:v>410800</c:v>
                </c:pt>
                <c:pt idx="4108">
                  <c:v>410900</c:v>
                </c:pt>
                <c:pt idx="4109">
                  <c:v>411000</c:v>
                </c:pt>
                <c:pt idx="4110">
                  <c:v>411100</c:v>
                </c:pt>
                <c:pt idx="4111">
                  <c:v>411200</c:v>
                </c:pt>
                <c:pt idx="4112">
                  <c:v>411300</c:v>
                </c:pt>
                <c:pt idx="4113">
                  <c:v>411400</c:v>
                </c:pt>
                <c:pt idx="4114">
                  <c:v>411500</c:v>
                </c:pt>
                <c:pt idx="4115">
                  <c:v>411600</c:v>
                </c:pt>
                <c:pt idx="4116">
                  <c:v>411700</c:v>
                </c:pt>
                <c:pt idx="4117">
                  <c:v>411800</c:v>
                </c:pt>
                <c:pt idx="4118">
                  <c:v>411900</c:v>
                </c:pt>
                <c:pt idx="4119">
                  <c:v>412000</c:v>
                </c:pt>
                <c:pt idx="4120">
                  <c:v>412100</c:v>
                </c:pt>
                <c:pt idx="4121">
                  <c:v>412200</c:v>
                </c:pt>
                <c:pt idx="4122">
                  <c:v>412300</c:v>
                </c:pt>
                <c:pt idx="4123">
                  <c:v>412400</c:v>
                </c:pt>
                <c:pt idx="4124">
                  <c:v>412500</c:v>
                </c:pt>
                <c:pt idx="4125">
                  <c:v>412600</c:v>
                </c:pt>
                <c:pt idx="4126">
                  <c:v>412700</c:v>
                </c:pt>
                <c:pt idx="4127">
                  <c:v>412800</c:v>
                </c:pt>
                <c:pt idx="4128">
                  <c:v>412900</c:v>
                </c:pt>
                <c:pt idx="4129">
                  <c:v>413000</c:v>
                </c:pt>
                <c:pt idx="4130">
                  <c:v>413100</c:v>
                </c:pt>
                <c:pt idx="4131">
                  <c:v>413200</c:v>
                </c:pt>
                <c:pt idx="4132">
                  <c:v>413300</c:v>
                </c:pt>
                <c:pt idx="4133">
                  <c:v>413400</c:v>
                </c:pt>
                <c:pt idx="4134">
                  <c:v>413500</c:v>
                </c:pt>
                <c:pt idx="4135">
                  <c:v>413600</c:v>
                </c:pt>
                <c:pt idx="4136">
                  <c:v>413700</c:v>
                </c:pt>
                <c:pt idx="4137">
                  <c:v>413800</c:v>
                </c:pt>
                <c:pt idx="4138">
                  <c:v>413900</c:v>
                </c:pt>
                <c:pt idx="4139">
                  <c:v>414000</c:v>
                </c:pt>
                <c:pt idx="4140">
                  <c:v>414100</c:v>
                </c:pt>
                <c:pt idx="4141">
                  <c:v>414200</c:v>
                </c:pt>
                <c:pt idx="4142">
                  <c:v>414300</c:v>
                </c:pt>
                <c:pt idx="4143">
                  <c:v>414400</c:v>
                </c:pt>
                <c:pt idx="4144">
                  <c:v>414500</c:v>
                </c:pt>
                <c:pt idx="4145">
                  <c:v>414600</c:v>
                </c:pt>
                <c:pt idx="4146">
                  <c:v>414700</c:v>
                </c:pt>
                <c:pt idx="4147">
                  <c:v>414800</c:v>
                </c:pt>
                <c:pt idx="4148">
                  <c:v>414900</c:v>
                </c:pt>
                <c:pt idx="4149">
                  <c:v>415000</c:v>
                </c:pt>
                <c:pt idx="4150">
                  <c:v>415100</c:v>
                </c:pt>
                <c:pt idx="4151">
                  <c:v>415200</c:v>
                </c:pt>
                <c:pt idx="4152">
                  <c:v>415300</c:v>
                </c:pt>
                <c:pt idx="4153">
                  <c:v>415400</c:v>
                </c:pt>
                <c:pt idx="4154">
                  <c:v>415500</c:v>
                </c:pt>
                <c:pt idx="4155">
                  <c:v>415600</c:v>
                </c:pt>
                <c:pt idx="4156">
                  <c:v>415700</c:v>
                </c:pt>
                <c:pt idx="4157">
                  <c:v>415800</c:v>
                </c:pt>
                <c:pt idx="4158">
                  <c:v>415900</c:v>
                </c:pt>
                <c:pt idx="4159">
                  <c:v>416000</c:v>
                </c:pt>
                <c:pt idx="4160">
                  <c:v>416100</c:v>
                </c:pt>
                <c:pt idx="4161">
                  <c:v>416200</c:v>
                </c:pt>
                <c:pt idx="4162">
                  <c:v>416300</c:v>
                </c:pt>
                <c:pt idx="4163">
                  <c:v>416400</c:v>
                </c:pt>
                <c:pt idx="4164">
                  <c:v>416500</c:v>
                </c:pt>
                <c:pt idx="4165">
                  <c:v>416600</c:v>
                </c:pt>
                <c:pt idx="4166">
                  <c:v>416700</c:v>
                </c:pt>
                <c:pt idx="4167">
                  <c:v>416800</c:v>
                </c:pt>
                <c:pt idx="4168">
                  <c:v>416900</c:v>
                </c:pt>
                <c:pt idx="4169">
                  <c:v>417000</c:v>
                </c:pt>
                <c:pt idx="4170">
                  <c:v>417100</c:v>
                </c:pt>
                <c:pt idx="4171">
                  <c:v>417200</c:v>
                </c:pt>
                <c:pt idx="4172">
                  <c:v>417300</c:v>
                </c:pt>
                <c:pt idx="4173">
                  <c:v>417400</c:v>
                </c:pt>
                <c:pt idx="4174">
                  <c:v>417500</c:v>
                </c:pt>
                <c:pt idx="4175">
                  <c:v>417600</c:v>
                </c:pt>
                <c:pt idx="4176">
                  <c:v>417700</c:v>
                </c:pt>
                <c:pt idx="4177">
                  <c:v>417800</c:v>
                </c:pt>
                <c:pt idx="4178">
                  <c:v>417900</c:v>
                </c:pt>
                <c:pt idx="4179">
                  <c:v>418000</c:v>
                </c:pt>
                <c:pt idx="4180">
                  <c:v>418100</c:v>
                </c:pt>
                <c:pt idx="4181">
                  <c:v>418200</c:v>
                </c:pt>
                <c:pt idx="4182">
                  <c:v>418300</c:v>
                </c:pt>
                <c:pt idx="4183">
                  <c:v>418400</c:v>
                </c:pt>
                <c:pt idx="4184">
                  <c:v>418500</c:v>
                </c:pt>
                <c:pt idx="4185">
                  <c:v>418600</c:v>
                </c:pt>
                <c:pt idx="4186">
                  <c:v>418700</c:v>
                </c:pt>
                <c:pt idx="4187">
                  <c:v>418800</c:v>
                </c:pt>
                <c:pt idx="4188">
                  <c:v>418900</c:v>
                </c:pt>
                <c:pt idx="4189">
                  <c:v>419000</c:v>
                </c:pt>
                <c:pt idx="4190">
                  <c:v>419100</c:v>
                </c:pt>
                <c:pt idx="4191">
                  <c:v>419200</c:v>
                </c:pt>
                <c:pt idx="4192">
                  <c:v>419300</c:v>
                </c:pt>
                <c:pt idx="4193">
                  <c:v>419400</c:v>
                </c:pt>
                <c:pt idx="4194">
                  <c:v>419500</c:v>
                </c:pt>
                <c:pt idx="4195">
                  <c:v>419600</c:v>
                </c:pt>
                <c:pt idx="4196">
                  <c:v>419700</c:v>
                </c:pt>
                <c:pt idx="4197">
                  <c:v>419800</c:v>
                </c:pt>
                <c:pt idx="4198">
                  <c:v>419900</c:v>
                </c:pt>
                <c:pt idx="4199">
                  <c:v>420000</c:v>
                </c:pt>
                <c:pt idx="4200">
                  <c:v>420100</c:v>
                </c:pt>
                <c:pt idx="4201">
                  <c:v>420200</c:v>
                </c:pt>
                <c:pt idx="4202">
                  <c:v>420300</c:v>
                </c:pt>
                <c:pt idx="4203">
                  <c:v>420400</c:v>
                </c:pt>
                <c:pt idx="4204">
                  <c:v>420500</c:v>
                </c:pt>
                <c:pt idx="4205">
                  <c:v>420600</c:v>
                </c:pt>
                <c:pt idx="4206">
                  <c:v>420700</c:v>
                </c:pt>
                <c:pt idx="4207">
                  <c:v>420800</c:v>
                </c:pt>
                <c:pt idx="4208">
                  <c:v>420900</c:v>
                </c:pt>
                <c:pt idx="4209">
                  <c:v>421000</c:v>
                </c:pt>
                <c:pt idx="4210">
                  <c:v>421100</c:v>
                </c:pt>
                <c:pt idx="4211">
                  <c:v>421200</c:v>
                </c:pt>
                <c:pt idx="4212">
                  <c:v>421300</c:v>
                </c:pt>
                <c:pt idx="4213">
                  <c:v>421400</c:v>
                </c:pt>
                <c:pt idx="4214">
                  <c:v>421500</c:v>
                </c:pt>
                <c:pt idx="4215">
                  <c:v>421600</c:v>
                </c:pt>
                <c:pt idx="4216">
                  <c:v>421700</c:v>
                </c:pt>
                <c:pt idx="4217">
                  <c:v>421800</c:v>
                </c:pt>
                <c:pt idx="4218">
                  <c:v>421900</c:v>
                </c:pt>
                <c:pt idx="4219">
                  <c:v>422000</c:v>
                </c:pt>
                <c:pt idx="4220">
                  <c:v>422100</c:v>
                </c:pt>
                <c:pt idx="4221">
                  <c:v>422200</c:v>
                </c:pt>
                <c:pt idx="4222">
                  <c:v>422300</c:v>
                </c:pt>
                <c:pt idx="4223">
                  <c:v>422400</c:v>
                </c:pt>
                <c:pt idx="4224">
                  <c:v>422500</c:v>
                </c:pt>
                <c:pt idx="4225">
                  <c:v>422600</c:v>
                </c:pt>
                <c:pt idx="4226">
                  <c:v>422700</c:v>
                </c:pt>
                <c:pt idx="4227">
                  <c:v>422800</c:v>
                </c:pt>
                <c:pt idx="4228">
                  <c:v>422900</c:v>
                </c:pt>
                <c:pt idx="4229">
                  <c:v>423000</c:v>
                </c:pt>
                <c:pt idx="4230">
                  <c:v>423100</c:v>
                </c:pt>
                <c:pt idx="4231">
                  <c:v>423200</c:v>
                </c:pt>
                <c:pt idx="4232">
                  <c:v>423300</c:v>
                </c:pt>
                <c:pt idx="4233">
                  <c:v>423400</c:v>
                </c:pt>
                <c:pt idx="4234">
                  <c:v>423500</c:v>
                </c:pt>
                <c:pt idx="4235">
                  <c:v>423600</c:v>
                </c:pt>
                <c:pt idx="4236">
                  <c:v>423700</c:v>
                </c:pt>
                <c:pt idx="4237">
                  <c:v>423800</c:v>
                </c:pt>
                <c:pt idx="4238">
                  <c:v>423900</c:v>
                </c:pt>
                <c:pt idx="4239">
                  <c:v>424000</c:v>
                </c:pt>
                <c:pt idx="4240">
                  <c:v>424100</c:v>
                </c:pt>
                <c:pt idx="4241">
                  <c:v>424200</c:v>
                </c:pt>
                <c:pt idx="4242">
                  <c:v>424300</c:v>
                </c:pt>
                <c:pt idx="4243">
                  <c:v>424400</c:v>
                </c:pt>
                <c:pt idx="4244">
                  <c:v>424500</c:v>
                </c:pt>
                <c:pt idx="4245">
                  <c:v>424600</c:v>
                </c:pt>
                <c:pt idx="4246">
                  <c:v>424700</c:v>
                </c:pt>
                <c:pt idx="4247">
                  <c:v>424800</c:v>
                </c:pt>
                <c:pt idx="4248">
                  <c:v>424900</c:v>
                </c:pt>
                <c:pt idx="4249">
                  <c:v>425000</c:v>
                </c:pt>
                <c:pt idx="4250">
                  <c:v>425100</c:v>
                </c:pt>
                <c:pt idx="4251">
                  <c:v>425200</c:v>
                </c:pt>
                <c:pt idx="4252">
                  <c:v>425300</c:v>
                </c:pt>
                <c:pt idx="4253">
                  <c:v>425400</c:v>
                </c:pt>
                <c:pt idx="4254">
                  <c:v>425500</c:v>
                </c:pt>
                <c:pt idx="4255">
                  <c:v>425600</c:v>
                </c:pt>
                <c:pt idx="4256">
                  <c:v>425700</c:v>
                </c:pt>
                <c:pt idx="4257">
                  <c:v>425800</c:v>
                </c:pt>
                <c:pt idx="4258">
                  <c:v>425900</c:v>
                </c:pt>
                <c:pt idx="4259">
                  <c:v>426000</c:v>
                </c:pt>
                <c:pt idx="4260">
                  <c:v>426100</c:v>
                </c:pt>
                <c:pt idx="4261">
                  <c:v>426200</c:v>
                </c:pt>
                <c:pt idx="4262">
                  <c:v>426300</c:v>
                </c:pt>
                <c:pt idx="4263">
                  <c:v>426400</c:v>
                </c:pt>
                <c:pt idx="4264">
                  <c:v>426500</c:v>
                </c:pt>
                <c:pt idx="4265">
                  <c:v>426600</c:v>
                </c:pt>
                <c:pt idx="4266">
                  <c:v>426700</c:v>
                </c:pt>
                <c:pt idx="4267">
                  <c:v>426800</c:v>
                </c:pt>
                <c:pt idx="4268">
                  <c:v>426900</c:v>
                </c:pt>
                <c:pt idx="4269">
                  <c:v>427000</c:v>
                </c:pt>
                <c:pt idx="4270">
                  <c:v>427100</c:v>
                </c:pt>
                <c:pt idx="4271">
                  <c:v>427200</c:v>
                </c:pt>
                <c:pt idx="4272">
                  <c:v>427300</c:v>
                </c:pt>
                <c:pt idx="4273">
                  <c:v>427400</c:v>
                </c:pt>
                <c:pt idx="4274">
                  <c:v>427500</c:v>
                </c:pt>
                <c:pt idx="4275">
                  <c:v>427600</c:v>
                </c:pt>
                <c:pt idx="4276">
                  <c:v>427700</c:v>
                </c:pt>
                <c:pt idx="4277">
                  <c:v>427800</c:v>
                </c:pt>
                <c:pt idx="4278">
                  <c:v>427900</c:v>
                </c:pt>
                <c:pt idx="4279">
                  <c:v>428000</c:v>
                </c:pt>
                <c:pt idx="4280">
                  <c:v>428100</c:v>
                </c:pt>
                <c:pt idx="4281">
                  <c:v>428200</c:v>
                </c:pt>
                <c:pt idx="4282">
                  <c:v>428300</c:v>
                </c:pt>
                <c:pt idx="4283">
                  <c:v>428400</c:v>
                </c:pt>
                <c:pt idx="4284">
                  <c:v>428500</c:v>
                </c:pt>
                <c:pt idx="4285">
                  <c:v>428600</c:v>
                </c:pt>
                <c:pt idx="4286">
                  <c:v>428700</c:v>
                </c:pt>
                <c:pt idx="4287">
                  <c:v>428800</c:v>
                </c:pt>
                <c:pt idx="4288">
                  <c:v>428900</c:v>
                </c:pt>
                <c:pt idx="4289">
                  <c:v>429000</c:v>
                </c:pt>
                <c:pt idx="4290">
                  <c:v>429100</c:v>
                </c:pt>
                <c:pt idx="4291">
                  <c:v>429200</c:v>
                </c:pt>
                <c:pt idx="4292">
                  <c:v>429300</c:v>
                </c:pt>
                <c:pt idx="4293">
                  <c:v>429400</c:v>
                </c:pt>
                <c:pt idx="4294">
                  <c:v>429500</c:v>
                </c:pt>
                <c:pt idx="4295">
                  <c:v>429600</c:v>
                </c:pt>
                <c:pt idx="4296">
                  <c:v>429700</c:v>
                </c:pt>
                <c:pt idx="4297">
                  <c:v>429800</c:v>
                </c:pt>
                <c:pt idx="4298">
                  <c:v>429900</c:v>
                </c:pt>
                <c:pt idx="4299">
                  <c:v>430000</c:v>
                </c:pt>
                <c:pt idx="4300">
                  <c:v>430100</c:v>
                </c:pt>
                <c:pt idx="4301">
                  <c:v>430200</c:v>
                </c:pt>
                <c:pt idx="4302">
                  <c:v>430300</c:v>
                </c:pt>
                <c:pt idx="4303">
                  <c:v>430400</c:v>
                </c:pt>
                <c:pt idx="4304">
                  <c:v>430500</c:v>
                </c:pt>
                <c:pt idx="4305">
                  <c:v>430600</c:v>
                </c:pt>
                <c:pt idx="4306">
                  <c:v>430700</c:v>
                </c:pt>
                <c:pt idx="4307">
                  <c:v>430800</c:v>
                </c:pt>
                <c:pt idx="4308">
                  <c:v>430900</c:v>
                </c:pt>
                <c:pt idx="4309">
                  <c:v>431000</c:v>
                </c:pt>
                <c:pt idx="4310">
                  <c:v>431100</c:v>
                </c:pt>
                <c:pt idx="4311">
                  <c:v>431200</c:v>
                </c:pt>
                <c:pt idx="4312">
                  <c:v>431300</c:v>
                </c:pt>
                <c:pt idx="4313">
                  <c:v>431400</c:v>
                </c:pt>
                <c:pt idx="4314">
                  <c:v>431500</c:v>
                </c:pt>
                <c:pt idx="4315">
                  <c:v>431600</c:v>
                </c:pt>
                <c:pt idx="4316">
                  <c:v>431700</c:v>
                </c:pt>
                <c:pt idx="4317">
                  <c:v>431800</c:v>
                </c:pt>
                <c:pt idx="4318">
                  <c:v>431900</c:v>
                </c:pt>
                <c:pt idx="4319">
                  <c:v>432000</c:v>
                </c:pt>
                <c:pt idx="4320">
                  <c:v>432100</c:v>
                </c:pt>
                <c:pt idx="4321">
                  <c:v>432200</c:v>
                </c:pt>
                <c:pt idx="4322">
                  <c:v>432300</c:v>
                </c:pt>
                <c:pt idx="4323">
                  <c:v>432400</c:v>
                </c:pt>
                <c:pt idx="4324">
                  <c:v>432500</c:v>
                </c:pt>
                <c:pt idx="4325">
                  <c:v>432600</c:v>
                </c:pt>
                <c:pt idx="4326">
                  <c:v>432700</c:v>
                </c:pt>
                <c:pt idx="4327">
                  <c:v>432800</c:v>
                </c:pt>
                <c:pt idx="4328">
                  <c:v>432900</c:v>
                </c:pt>
                <c:pt idx="4329">
                  <c:v>433000</c:v>
                </c:pt>
                <c:pt idx="4330">
                  <c:v>433100</c:v>
                </c:pt>
                <c:pt idx="4331">
                  <c:v>433200</c:v>
                </c:pt>
                <c:pt idx="4332">
                  <c:v>433300</c:v>
                </c:pt>
                <c:pt idx="4333">
                  <c:v>433400</c:v>
                </c:pt>
                <c:pt idx="4334">
                  <c:v>433500</c:v>
                </c:pt>
                <c:pt idx="4335">
                  <c:v>433600</c:v>
                </c:pt>
                <c:pt idx="4336">
                  <c:v>433700</c:v>
                </c:pt>
                <c:pt idx="4337">
                  <c:v>433800</c:v>
                </c:pt>
                <c:pt idx="4338">
                  <c:v>433900</c:v>
                </c:pt>
                <c:pt idx="4339">
                  <c:v>434000</c:v>
                </c:pt>
                <c:pt idx="4340">
                  <c:v>434100</c:v>
                </c:pt>
                <c:pt idx="4341">
                  <c:v>434200</c:v>
                </c:pt>
                <c:pt idx="4342">
                  <c:v>434300</c:v>
                </c:pt>
                <c:pt idx="4343">
                  <c:v>434400</c:v>
                </c:pt>
                <c:pt idx="4344">
                  <c:v>434500</c:v>
                </c:pt>
                <c:pt idx="4345">
                  <c:v>434600</c:v>
                </c:pt>
                <c:pt idx="4346">
                  <c:v>434700</c:v>
                </c:pt>
                <c:pt idx="4347">
                  <c:v>434800</c:v>
                </c:pt>
                <c:pt idx="4348">
                  <c:v>434900</c:v>
                </c:pt>
                <c:pt idx="4349">
                  <c:v>435000</c:v>
                </c:pt>
                <c:pt idx="4350">
                  <c:v>435100</c:v>
                </c:pt>
                <c:pt idx="4351">
                  <c:v>435200</c:v>
                </c:pt>
                <c:pt idx="4352">
                  <c:v>435300</c:v>
                </c:pt>
                <c:pt idx="4353">
                  <c:v>435400</c:v>
                </c:pt>
                <c:pt idx="4354">
                  <c:v>435500</c:v>
                </c:pt>
                <c:pt idx="4355">
                  <c:v>435600</c:v>
                </c:pt>
                <c:pt idx="4356">
                  <c:v>435700</c:v>
                </c:pt>
                <c:pt idx="4357">
                  <c:v>435800</c:v>
                </c:pt>
                <c:pt idx="4358">
                  <c:v>435900</c:v>
                </c:pt>
                <c:pt idx="4359">
                  <c:v>436000</c:v>
                </c:pt>
                <c:pt idx="4360">
                  <c:v>436100</c:v>
                </c:pt>
                <c:pt idx="4361">
                  <c:v>436200</c:v>
                </c:pt>
                <c:pt idx="4362">
                  <c:v>436300</c:v>
                </c:pt>
                <c:pt idx="4363">
                  <c:v>436400</c:v>
                </c:pt>
                <c:pt idx="4364">
                  <c:v>436500</c:v>
                </c:pt>
                <c:pt idx="4365">
                  <c:v>436600</c:v>
                </c:pt>
                <c:pt idx="4366">
                  <c:v>436700</c:v>
                </c:pt>
                <c:pt idx="4367">
                  <c:v>436800</c:v>
                </c:pt>
                <c:pt idx="4368">
                  <c:v>436900</c:v>
                </c:pt>
                <c:pt idx="4369">
                  <c:v>437000</c:v>
                </c:pt>
                <c:pt idx="4370">
                  <c:v>437100</c:v>
                </c:pt>
                <c:pt idx="4371">
                  <c:v>437200</c:v>
                </c:pt>
                <c:pt idx="4372">
                  <c:v>437300</c:v>
                </c:pt>
                <c:pt idx="4373">
                  <c:v>437400</c:v>
                </c:pt>
                <c:pt idx="4374">
                  <c:v>437500</c:v>
                </c:pt>
                <c:pt idx="4375">
                  <c:v>437600</c:v>
                </c:pt>
                <c:pt idx="4376">
                  <c:v>437700</c:v>
                </c:pt>
                <c:pt idx="4377">
                  <c:v>437800</c:v>
                </c:pt>
                <c:pt idx="4378">
                  <c:v>437900</c:v>
                </c:pt>
                <c:pt idx="4379">
                  <c:v>438000</c:v>
                </c:pt>
                <c:pt idx="4380">
                  <c:v>438100</c:v>
                </c:pt>
                <c:pt idx="4381">
                  <c:v>438200</c:v>
                </c:pt>
                <c:pt idx="4382">
                  <c:v>438300</c:v>
                </c:pt>
                <c:pt idx="4383">
                  <c:v>438400</c:v>
                </c:pt>
                <c:pt idx="4384">
                  <c:v>438500</c:v>
                </c:pt>
                <c:pt idx="4385">
                  <c:v>438600</c:v>
                </c:pt>
                <c:pt idx="4386">
                  <c:v>438700</c:v>
                </c:pt>
                <c:pt idx="4387">
                  <c:v>438800</c:v>
                </c:pt>
                <c:pt idx="4388">
                  <c:v>438900</c:v>
                </c:pt>
                <c:pt idx="4389">
                  <c:v>439000</c:v>
                </c:pt>
                <c:pt idx="4390">
                  <c:v>439100</c:v>
                </c:pt>
                <c:pt idx="4391">
                  <c:v>439200</c:v>
                </c:pt>
                <c:pt idx="4392">
                  <c:v>439300</c:v>
                </c:pt>
                <c:pt idx="4393">
                  <c:v>439400</c:v>
                </c:pt>
                <c:pt idx="4394">
                  <c:v>439500</c:v>
                </c:pt>
                <c:pt idx="4395">
                  <c:v>439600</c:v>
                </c:pt>
                <c:pt idx="4396">
                  <c:v>439700</c:v>
                </c:pt>
                <c:pt idx="4397">
                  <c:v>439800</c:v>
                </c:pt>
                <c:pt idx="4398">
                  <c:v>439900</c:v>
                </c:pt>
                <c:pt idx="4399">
                  <c:v>440000</c:v>
                </c:pt>
                <c:pt idx="4400">
                  <c:v>440100</c:v>
                </c:pt>
                <c:pt idx="4401">
                  <c:v>440200</c:v>
                </c:pt>
                <c:pt idx="4402">
                  <c:v>440300</c:v>
                </c:pt>
                <c:pt idx="4403">
                  <c:v>440400</c:v>
                </c:pt>
                <c:pt idx="4404">
                  <c:v>440500</c:v>
                </c:pt>
                <c:pt idx="4405">
                  <c:v>440600</c:v>
                </c:pt>
                <c:pt idx="4406">
                  <c:v>440700</c:v>
                </c:pt>
                <c:pt idx="4407">
                  <c:v>440800</c:v>
                </c:pt>
                <c:pt idx="4408">
                  <c:v>440900</c:v>
                </c:pt>
                <c:pt idx="4409">
                  <c:v>441000</c:v>
                </c:pt>
                <c:pt idx="4410">
                  <c:v>441100</c:v>
                </c:pt>
                <c:pt idx="4411">
                  <c:v>441200</c:v>
                </c:pt>
                <c:pt idx="4412">
                  <c:v>441300</c:v>
                </c:pt>
                <c:pt idx="4413">
                  <c:v>441400</c:v>
                </c:pt>
                <c:pt idx="4414">
                  <c:v>441500</c:v>
                </c:pt>
                <c:pt idx="4415">
                  <c:v>441600</c:v>
                </c:pt>
                <c:pt idx="4416">
                  <c:v>441700</c:v>
                </c:pt>
                <c:pt idx="4417">
                  <c:v>441800</c:v>
                </c:pt>
                <c:pt idx="4418">
                  <c:v>441900</c:v>
                </c:pt>
                <c:pt idx="4419">
                  <c:v>442000</c:v>
                </c:pt>
                <c:pt idx="4420">
                  <c:v>442100</c:v>
                </c:pt>
                <c:pt idx="4421">
                  <c:v>442200</c:v>
                </c:pt>
                <c:pt idx="4422">
                  <c:v>442300</c:v>
                </c:pt>
                <c:pt idx="4423">
                  <c:v>442400</c:v>
                </c:pt>
                <c:pt idx="4424">
                  <c:v>442500</c:v>
                </c:pt>
                <c:pt idx="4425">
                  <c:v>442600</c:v>
                </c:pt>
                <c:pt idx="4426">
                  <c:v>442700</c:v>
                </c:pt>
                <c:pt idx="4427">
                  <c:v>442800</c:v>
                </c:pt>
                <c:pt idx="4428">
                  <c:v>442900</c:v>
                </c:pt>
                <c:pt idx="4429">
                  <c:v>443000</c:v>
                </c:pt>
                <c:pt idx="4430">
                  <c:v>443100</c:v>
                </c:pt>
                <c:pt idx="4431">
                  <c:v>443200</c:v>
                </c:pt>
                <c:pt idx="4432">
                  <c:v>443300</c:v>
                </c:pt>
                <c:pt idx="4433">
                  <c:v>443400</c:v>
                </c:pt>
                <c:pt idx="4434">
                  <c:v>443500</c:v>
                </c:pt>
                <c:pt idx="4435">
                  <c:v>443600</c:v>
                </c:pt>
                <c:pt idx="4436">
                  <c:v>443700</c:v>
                </c:pt>
                <c:pt idx="4437">
                  <c:v>443800</c:v>
                </c:pt>
                <c:pt idx="4438">
                  <c:v>443900</c:v>
                </c:pt>
                <c:pt idx="4439">
                  <c:v>444000</c:v>
                </c:pt>
                <c:pt idx="4440">
                  <c:v>444100</c:v>
                </c:pt>
                <c:pt idx="4441">
                  <c:v>444200</c:v>
                </c:pt>
                <c:pt idx="4442">
                  <c:v>444300</c:v>
                </c:pt>
                <c:pt idx="4443">
                  <c:v>444400</c:v>
                </c:pt>
                <c:pt idx="4444">
                  <c:v>444500</c:v>
                </c:pt>
                <c:pt idx="4445">
                  <c:v>444600</c:v>
                </c:pt>
                <c:pt idx="4446">
                  <c:v>444700</c:v>
                </c:pt>
                <c:pt idx="4447">
                  <c:v>444800</c:v>
                </c:pt>
                <c:pt idx="4448">
                  <c:v>444900</c:v>
                </c:pt>
                <c:pt idx="4449">
                  <c:v>445000</c:v>
                </c:pt>
                <c:pt idx="4450">
                  <c:v>445100</c:v>
                </c:pt>
                <c:pt idx="4451">
                  <c:v>445200</c:v>
                </c:pt>
                <c:pt idx="4452">
                  <c:v>445300</c:v>
                </c:pt>
                <c:pt idx="4453">
                  <c:v>445400</c:v>
                </c:pt>
                <c:pt idx="4454">
                  <c:v>445500</c:v>
                </c:pt>
                <c:pt idx="4455">
                  <c:v>445600</c:v>
                </c:pt>
                <c:pt idx="4456">
                  <c:v>445700</c:v>
                </c:pt>
                <c:pt idx="4457">
                  <c:v>445800</c:v>
                </c:pt>
                <c:pt idx="4458">
                  <c:v>445900</c:v>
                </c:pt>
                <c:pt idx="4459">
                  <c:v>446000</c:v>
                </c:pt>
                <c:pt idx="4460">
                  <c:v>446100</c:v>
                </c:pt>
                <c:pt idx="4461">
                  <c:v>446200</c:v>
                </c:pt>
                <c:pt idx="4462">
                  <c:v>446300</c:v>
                </c:pt>
                <c:pt idx="4463">
                  <c:v>446400</c:v>
                </c:pt>
                <c:pt idx="4464">
                  <c:v>446500</c:v>
                </c:pt>
                <c:pt idx="4465">
                  <c:v>446600</c:v>
                </c:pt>
                <c:pt idx="4466">
                  <c:v>446700</c:v>
                </c:pt>
                <c:pt idx="4467">
                  <c:v>446800</c:v>
                </c:pt>
                <c:pt idx="4468">
                  <c:v>446900</c:v>
                </c:pt>
                <c:pt idx="4469">
                  <c:v>447000</c:v>
                </c:pt>
                <c:pt idx="4470">
                  <c:v>447100</c:v>
                </c:pt>
                <c:pt idx="4471">
                  <c:v>447200</c:v>
                </c:pt>
                <c:pt idx="4472">
                  <c:v>447300</c:v>
                </c:pt>
                <c:pt idx="4473">
                  <c:v>447400</c:v>
                </c:pt>
                <c:pt idx="4474">
                  <c:v>447500</c:v>
                </c:pt>
                <c:pt idx="4475">
                  <c:v>447600</c:v>
                </c:pt>
                <c:pt idx="4476">
                  <c:v>447700</c:v>
                </c:pt>
                <c:pt idx="4477">
                  <c:v>447800</c:v>
                </c:pt>
                <c:pt idx="4478">
                  <c:v>447900</c:v>
                </c:pt>
                <c:pt idx="4479">
                  <c:v>448000</c:v>
                </c:pt>
                <c:pt idx="4480">
                  <c:v>448100</c:v>
                </c:pt>
                <c:pt idx="4481">
                  <c:v>448200</c:v>
                </c:pt>
                <c:pt idx="4482">
                  <c:v>448300</c:v>
                </c:pt>
                <c:pt idx="4483">
                  <c:v>448400</c:v>
                </c:pt>
                <c:pt idx="4484">
                  <c:v>448500</c:v>
                </c:pt>
                <c:pt idx="4485">
                  <c:v>448600</c:v>
                </c:pt>
                <c:pt idx="4486">
                  <c:v>448700</c:v>
                </c:pt>
                <c:pt idx="4487">
                  <c:v>448800</c:v>
                </c:pt>
                <c:pt idx="4488">
                  <c:v>448900</c:v>
                </c:pt>
                <c:pt idx="4489">
                  <c:v>449000</c:v>
                </c:pt>
                <c:pt idx="4490">
                  <c:v>449100</c:v>
                </c:pt>
                <c:pt idx="4491">
                  <c:v>449200</c:v>
                </c:pt>
                <c:pt idx="4492">
                  <c:v>449300</c:v>
                </c:pt>
                <c:pt idx="4493">
                  <c:v>449400</c:v>
                </c:pt>
                <c:pt idx="4494">
                  <c:v>449500</c:v>
                </c:pt>
                <c:pt idx="4495">
                  <c:v>449600</c:v>
                </c:pt>
                <c:pt idx="4496">
                  <c:v>449700</c:v>
                </c:pt>
                <c:pt idx="4497">
                  <c:v>449800</c:v>
                </c:pt>
                <c:pt idx="4498">
                  <c:v>449900</c:v>
                </c:pt>
                <c:pt idx="4499">
                  <c:v>450000</c:v>
                </c:pt>
                <c:pt idx="4500">
                  <c:v>450100</c:v>
                </c:pt>
                <c:pt idx="4501">
                  <c:v>450200</c:v>
                </c:pt>
                <c:pt idx="4502">
                  <c:v>450300</c:v>
                </c:pt>
                <c:pt idx="4503">
                  <c:v>450400</c:v>
                </c:pt>
                <c:pt idx="4504">
                  <c:v>450500</c:v>
                </c:pt>
                <c:pt idx="4505">
                  <c:v>450600</c:v>
                </c:pt>
                <c:pt idx="4506">
                  <c:v>450700</c:v>
                </c:pt>
                <c:pt idx="4507">
                  <c:v>450800</c:v>
                </c:pt>
                <c:pt idx="4508">
                  <c:v>450900</c:v>
                </c:pt>
                <c:pt idx="4509">
                  <c:v>451000</c:v>
                </c:pt>
                <c:pt idx="4510">
                  <c:v>451100</c:v>
                </c:pt>
                <c:pt idx="4511">
                  <c:v>451200</c:v>
                </c:pt>
                <c:pt idx="4512">
                  <c:v>451300</c:v>
                </c:pt>
                <c:pt idx="4513">
                  <c:v>451400</c:v>
                </c:pt>
                <c:pt idx="4514">
                  <c:v>451500</c:v>
                </c:pt>
                <c:pt idx="4515">
                  <c:v>451600</c:v>
                </c:pt>
                <c:pt idx="4516">
                  <c:v>451700</c:v>
                </c:pt>
                <c:pt idx="4517">
                  <c:v>451800</c:v>
                </c:pt>
                <c:pt idx="4518">
                  <c:v>451900</c:v>
                </c:pt>
                <c:pt idx="4519">
                  <c:v>452000</c:v>
                </c:pt>
                <c:pt idx="4520">
                  <c:v>452100</c:v>
                </c:pt>
                <c:pt idx="4521">
                  <c:v>452200</c:v>
                </c:pt>
                <c:pt idx="4522">
                  <c:v>452300</c:v>
                </c:pt>
                <c:pt idx="4523">
                  <c:v>452400</c:v>
                </c:pt>
                <c:pt idx="4524">
                  <c:v>452500</c:v>
                </c:pt>
                <c:pt idx="4525">
                  <c:v>452600</c:v>
                </c:pt>
                <c:pt idx="4526">
                  <c:v>452700</c:v>
                </c:pt>
                <c:pt idx="4527">
                  <c:v>452800</c:v>
                </c:pt>
                <c:pt idx="4528">
                  <c:v>452900</c:v>
                </c:pt>
                <c:pt idx="4529">
                  <c:v>453000</c:v>
                </c:pt>
                <c:pt idx="4530">
                  <c:v>453100</c:v>
                </c:pt>
                <c:pt idx="4531">
                  <c:v>453200</c:v>
                </c:pt>
                <c:pt idx="4532">
                  <c:v>453300</c:v>
                </c:pt>
                <c:pt idx="4533">
                  <c:v>453400</c:v>
                </c:pt>
                <c:pt idx="4534">
                  <c:v>453500</c:v>
                </c:pt>
                <c:pt idx="4535">
                  <c:v>453600</c:v>
                </c:pt>
                <c:pt idx="4536">
                  <c:v>453700</c:v>
                </c:pt>
                <c:pt idx="4537">
                  <c:v>453800</c:v>
                </c:pt>
                <c:pt idx="4538">
                  <c:v>453900</c:v>
                </c:pt>
                <c:pt idx="4539">
                  <c:v>454000</c:v>
                </c:pt>
                <c:pt idx="4540">
                  <c:v>454100</c:v>
                </c:pt>
                <c:pt idx="4541">
                  <c:v>454200</c:v>
                </c:pt>
                <c:pt idx="4542">
                  <c:v>454300</c:v>
                </c:pt>
                <c:pt idx="4543">
                  <c:v>454400</c:v>
                </c:pt>
                <c:pt idx="4544">
                  <c:v>454500</c:v>
                </c:pt>
                <c:pt idx="4545">
                  <c:v>454600</c:v>
                </c:pt>
                <c:pt idx="4546">
                  <c:v>454700</c:v>
                </c:pt>
                <c:pt idx="4547">
                  <c:v>454800</c:v>
                </c:pt>
                <c:pt idx="4548">
                  <c:v>454900</c:v>
                </c:pt>
                <c:pt idx="4549">
                  <c:v>455000</c:v>
                </c:pt>
                <c:pt idx="4550">
                  <c:v>455100</c:v>
                </c:pt>
                <c:pt idx="4551">
                  <c:v>455200</c:v>
                </c:pt>
                <c:pt idx="4552">
                  <c:v>455300</c:v>
                </c:pt>
                <c:pt idx="4553">
                  <c:v>455400</c:v>
                </c:pt>
                <c:pt idx="4554">
                  <c:v>455500</c:v>
                </c:pt>
                <c:pt idx="4555">
                  <c:v>455600</c:v>
                </c:pt>
                <c:pt idx="4556">
                  <c:v>455700</c:v>
                </c:pt>
                <c:pt idx="4557">
                  <c:v>455800</c:v>
                </c:pt>
                <c:pt idx="4558">
                  <c:v>455900</c:v>
                </c:pt>
                <c:pt idx="4559">
                  <c:v>456000</c:v>
                </c:pt>
                <c:pt idx="4560">
                  <c:v>456100</c:v>
                </c:pt>
                <c:pt idx="4561">
                  <c:v>456200</c:v>
                </c:pt>
                <c:pt idx="4562">
                  <c:v>456300</c:v>
                </c:pt>
                <c:pt idx="4563">
                  <c:v>456400</c:v>
                </c:pt>
                <c:pt idx="4564">
                  <c:v>456500</c:v>
                </c:pt>
                <c:pt idx="4565">
                  <c:v>456600</c:v>
                </c:pt>
                <c:pt idx="4566">
                  <c:v>456700</c:v>
                </c:pt>
                <c:pt idx="4567">
                  <c:v>456800</c:v>
                </c:pt>
                <c:pt idx="4568">
                  <c:v>456900</c:v>
                </c:pt>
                <c:pt idx="4569">
                  <c:v>457000</c:v>
                </c:pt>
                <c:pt idx="4570">
                  <c:v>457100</c:v>
                </c:pt>
                <c:pt idx="4571">
                  <c:v>457200</c:v>
                </c:pt>
                <c:pt idx="4572">
                  <c:v>457300</c:v>
                </c:pt>
                <c:pt idx="4573">
                  <c:v>457400</c:v>
                </c:pt>
                <c:pt idx="4574">
                  <c:v>457500</c:v>
                </c:pt>
                <c:pt idx="4575">
                  <c:v>457600</c:v>
                </c:pt>
                <c:pt idx="4576">
                  <c:v>457700</c:v>
                </c:pt>
                <c:pt idx="4577">
                  <c:v>457800</c:v>
                </c:pt>
                <c:pt idx="4578">
                  <c:v>457900</c:v>
                </c:pt>
                <c:pt idx="4579">
                  <c:v>458000</c:v>
                </c:pt>
                <c:pt idx="4580">
                  <c:v>458100</c:v>
                </c:pt>
                <c:pt idx="4581">
                  <c:v>458200</c:v>
                </c:pt>
                <c:pt idx="4582">
                  <c:v>458300</c:v>
                </c:pt>
                <c:pt idx="4583">
                  <c:v>458400</c:v>
                </c:pt>
                <c:pt idx="4584">
                  <c:v>458500</c:v>
                </c:pt>
                <c:pt idx="4585">
                  <c:v>458600</c:v>
                </c:pt>
                <c:pt idx="4586">
                  <c:v>458700</c:v>
                </c:pt>
                <c:pt idx="4587">
                  <c:v>458800</c:v>
                </c:pt>
                <c:pt idx="4588">
                  <c:v>458900</c:v>
                </c:pt>
                <c:pt idx="4589">
                  <c:v>459000</c:v>
                </c:pt>
                <c:pt idx="4590">
                  <c:v>459100</c:v>
                </c:pt>
                <c:pt idx="4591">
                  <c:v>459200</c:v>
                </c:pt>
                <c:pt idx="4592">
                  <c:v>459300</c:v>
                </c:pt>
                <c:pt idx="4593">
                  <c:v>459400</c:v>
                </c:pt>
                <c:pt idx="4594">
                  <c:v>459500</c:v>
                </c:pt>
                <c:pt idx="4595">
                  <c:v>459600</c:v>
                </c:pt>
                <c:pt idx="4596">
                  <c:v>459700</c:v>
                </c:pt>
                <c:pt idx="4597">
                  <c:v>459800</c:v>
                </c:pt>
                <c:pt idx="4598">
                  <c:v>459900</c:v>
                </c:pt>
                <c:pt idx="4599">
                  <c:v>460000</c:v>
                </c:pt>
                <c:pt idx="4600">
                  <c:v>460100</c:v>
                </c:pt>
                <c:pt idx="4601">
                  <c:v>460200</c:v>
                </c:pt>
                <c:pt idx="4602">
                  <c:v>460300</c:v>
                </c:pt>
                <c:pt idx="4603">
                  <c:v>460400</c:v>
                </c:pt>
                <c:pt idx="4604">
                  <c:v>460500</c:v>
                </c:pt>
                <c:pt idx="4605">
                  <c:v>460600</c:v>
                </c:pt>
                <c:pt idx="4606">
                  <c:v>460700</c:v>
                </c:pt>
                <c:pt idx="4607">
                  <c:v>460800</c:v>
                </c:pt>
                <c:pt idx="4608">
                  <c:v>460900</c:v>
                </c:pt>
                <c:pt idx="4609">
                  <c:v>461000</c:v>
                </c:pt>
                <c:pt idx="4610">
                  <c:v>461100</c:v>
                </c:pt>
                <c:pt idx="4611">
                  <c:v>461200</c:v>
                </c:pt>
                <c:pt idx="4612">
                  <c:v>461300</c:v>
                </c:pt>
                <c:pt idx="4613">
                  <c:v>461400</c:v>
                </c:pt>
                <c:pt idx="4614">
                  <c:v>461500</c:v>
                </c:pt>
                <c:pt idx="4615">
                  <c:v>461600</c:v>
                </c:pt>
                <c:pt idx="4616">
                  <c:v>461700</c:v>
                </c:pt>
                <c:pt idx="4617">
                  <c:v>461800</c:v>
                </c:pt>
                <c:pt idx="4618">
                  <c:v>461900</c:v>
                </c:pt>
                <c:pt idx="4619">
                  <c:v>462000</c:v>
                </c:pt>
                <c:pt idx="4620">
                  <c:v>462100</c:v>
                </c:pt>
                <c:pt idx="4621">
                  <c:v>462200</c:v>
                </c:pt>
                <c:pt idx="4622">
                  <c:v>462300</c:v>
                </c:pt>
                <c:pt idx="4623">
                  <c:v>462400</c:v>
                </c:pt>
                <c:pt idx="4624">
                  <c:v>462500</c:v>
                </c:pt>
                <c:pt idx="4625">
                  <c:v>462600</c:v>
                </c:pt>
                <c:pt idx="4626">
                  <c:v>462700</c:v>
                </c:pt>
                <c:pt idx="4627">
                  <c:v>462800</c:v>
                </c:pt>
                <c:pt idx="4628">
                  <c:v>462900</c:v>
                </c:pt>
                <c:pt idx="4629">
                  <c:v>463000</c:v>
                </c:pt>
                <c:pt idx="4630">
                  <c:v>463100</c:v>
                </c:pt>
                <c:pt idx="4631">
                  <c:v>463200</c:v>
                </c:pt>
                <c:pt idx="4632">
                  <c:v>463300</c:v>
                </c:pt>
                <c:pt idx="4633">
                  <c:v>463400</c:v>
                </c:pt>
                <c:pt idx="4634">
                  <c:v>463500</c:v>
                </c:pt>
                <c:pt idx="4635">
                  <c:v>463600</c:v>
                </c:pt>
                <c:pt idx="4636">
                  <c:v>463700</c:v>
                </c:pt>
                <c:pt idx="4637">
                  <c:v>463800</c:v>
                </c:pt>
                <c:pt idx="4638">
                  <c:v>463900</c:v>
                </c:pt>
                <c:pt idx="4639">
                  <c:v>464000</c:v>
                </c:pt>
                <c:pt idx="4640">
                  <c:v>464100</c:v>
                </c:pt>
                <c:pt idx="4641">
                  <c:v>464200</c:v>
                </c:pt>
                <c:pt idx="4642">
                  <c:v>464300</c:v>
                </c:pt>
                <c:pt idx="4643">
                  <c:v>464400</c:v>
                </c:pt>
                <c:pt idx="4644">
                  <c:v>464500</c:v>
                </c:pt>
                <c:pt idx="4645">
                  <c:v>464600</c:v>
                </c:pt>
                <c:pt idx="4646">
                  <c:v>464700</c:v>
                </c:pt>
                <c:pt idx="4647">
                  <c:v>464800</c:v>
                </c:pt>
                <c:pt idx="4648">
                  <c:v>464900</c:v>
                </c:pt>
                <c:pt idx="4649">
                  <c:v>465000</c:v>
                </c:pt>
                <c:pt idx="4650">
                  <c:v>465100</c:v>
                </c:pt>
                <c:pt idx="4651">
                  <c:v>465200</c:v>
                </c:pt>
                <c:pt idx="4652">
                  <c:v>465300</c:v>
                </c:pt>
                <c:pt idx="4653">
                  <c:v>465400</c:v>
                </c:pt>
                <c:pt idx="4654">
                  <c:v>465500</c:v>
                </c:pt>
                <c:pt idx="4655">
                  <c:v>465600</c:v>
                </c:pt>
                <c:pt idx="4656">
                  <c:v>465700</c:v>
                </c:pt>
                <c:pt idx="4657">
                  <c:v>465800</c:v>
                </c:pt>
                <c:pt idx="4658">
                  <c:v>465900</c:v>
                </c:pt>
                <c:pt idx="4659">
                  <c:v>466000</c:v>
                </c:pt>
                <c:pt idx="4660">
                  <c:v>466100</c:v>
                </c:pt>
                <c:pt idx="4661">
                  <c:v>466200</c:v>
                </c:pt>
                <c:pt idx="4662">
                  <c:v>466300</c:v>
                </c:pt>
                <c:pt idx="4663">
                  <c:v>466400</c:v>
                </c:pt>
                <c:pt idx="4664">
                  <c:v>466500</c:v>
                </c:pt>
                <c:pt idx="4665">
                  <c:v>466600</c:v>
                </c:pt>
                <c:pt idx="4666">
                  <c:v>466700</c:v>
                </c:pt>
                <c:pt idx="4667">
                  <c:v>466800</c:v>
                </c:pt>
                <c:pt idx="4668">
                  <c:v>466900</c:v>
                </c:pt>
                <c:pt idx="4669">
                  <c:v>467000</c:v>
                </c:pt>
                <c:pt idx="4670">
                  <c:v>467100</c:v>
                </c:pt>
                <c:pt idx="4671">
                  <c:v>467200</c:v>
                </c:pt>
                <c:pt idx="4672">
                  <c:v>467300</c:v>
                </c:pt>
                <c:pt idx="4673">
                  <c:v>467400</c:v>
                </c:pt>
                <c:pt idx="4674">
                  <c:v>467500</c:v>
                </c:pt>
                <c:pt idx="4675">
                  <c:v>467600</c:v>
                </c:pt>
                <c:pt idx="4676">
                  <c:v>467700</c:v>
                </c:pt>
                <c:pt idx="4677">
                  <c:v>467800</c:v>
                </c:pt>
                <c:pt idx="4678">
                  <c:v>467900</c:v>
                </c:pt>
                <c:pt idx="4679">
                  <c:v>468000</c:v>
                </c:pt>
                <c:pt idx="4680">
                  <c:v>468100</c:v>
                </c:pt>
                <c:pt idx="4681">
                  <c:v>468200</c:v>
                </c:pt>
                <c:pt idx="4682">
                  <c:v>468300</c:v>
                </c:pt>
                <c:pt idx="4683">
                  <c:v>468400</c:v>
                </c:pt>
                <c:pt idx="4684">
                  <c:v>468500</c:v>
                </c:pt>
                <c:pt idx="4685">
                  <c:v>468600</c:v>
                </c:pt>
                <c:pt idx="4686">
                  <c:v>468700</c:v>
                </c:pt>
                <c:pt idx="4687">
                  <c:v>468800</c:v>
                </c:pt>
                <c:pt idx="4688">
                  <c:v>468900</c:v>
                </c:pt>
                <c:pt idx="4689">
                  <c:v>469000</c:v>
                </c:pt>
                <c:pt idx="4690">
                  <c:v>469100</c:v>
                </c:pt>
                <c:pt idx="4691">
                  <c:v>469200</c:v>
                </c:pt>
                <c:pt idx="4692">
                  <c:v>469300</c:v>
                </c:pt>
                <c:pt idx="4693">
                  <c:v>469400</c:v>
                </c:pt>
                <c:pt idx="4694">
                  <c:v>469500</c:v>
                </c:pt>
                <c:pt idx="4695">
                  <c:v>469600</c:v>
                </c:pt>
                <c:pt idx="4696">
                  <c:v>469700</c:v>
                </c:pt>
                <c:pt idx="4697">
                  <c:v>469800</c:v>
                </c:pt>
                <c:pt idx="4698">
                  <c:v>469900</c:v>
                </c:pt>
                <c:pt idx="4699">
                  <c:v>470000</c:v>
                </c:pt>
                <c:pt idx="4700">
                  <c:v>470100</c:v>
                </c:pt>
                <c:pt idx="4701">
                  <c:v>470200</c:v>
                </c:pt>
                <c:pt idx="4702">
                  <c:v>470300</c:v>
                </c:pt>
                <c:pt idx="4703">
                  <c:v>470400</c:v>
                </c:pt>
                <c:pt idx="4704">
                  <c:v>470500</c:v>
                </c:pt>
                <c:pt idx="4705">
                  <c:v>470600</c:v>
                </c:pt>
                <c:pt idx="4706">
                  <c:v>470700</c:v>
                </c:pt>
                <c:pt idx="4707">
                  <c:v>470800</c:v>
                </c:pt>
                <c:pt idx="4708">
                  <c:v>470900</c:v>
                </c:pt>
                <c:pt idx="4709">
                  <c:v>471000</c:v>
                </c:pt>
                <c:pt idx="4710">
                  <c:v>471100</c:v>
                </c:pt>
                <c:pt idx="4711">
                  <c:v>471200</c:v>
                </c:pt>
                <c:pt idx="4712">
                  <c:v>471300</c:v>
                </c:pt>
                <c:pt idx="4713">
                  <c:v>471400</c:v>
                </c:pt>
                <c:pt idx="4714">
                  <c:v>471500</c:v>
                </c:pt>
                <c:pt idx="4715">
                  <c:v>471600</c:v>
                </c:pt>
                <c:pt idx="4716">
                  <c:v>471700</c:v>
                </c:pt>
                <c:pt idx="4717">
                  <c:v>471800</c:v>
                </c:pt>
                <c:pt idx="4718">
                  <c:v>471900</c:v>
                </c:pt>
                <c:pt idx="4719">
                  <c:v>472000</c:v>
                </c:pt>
                <c:pt idx="4720">
                  <c:v>472100</c:v>
                </c:pt>
                <c:pt idx="4721">
                  <c:v>472200</c:v>
                </c:pt>
                <c:pt idx="4722">
                  <c:v>472300</c:v>
                </c:pt>
                <c:pt idx="4723">
                  <c:v>472400</c:v>
                </c:pt>
                <c:pt idx="4724">
                  <c:v>472500</c:v>
                </c:pt>
                <c:pt idx="4725">
                  <c:v>472600</c:v>
                </c:pt>
                <c:pt idx="4726">
                  <c:v>472700</c:v>
                </c:pt>
                <c:pt idx="4727">
                  <c:v>472800</c:v>
                </c:pt>
                <c:pt idx="4728">
                  <c:v>472900</c:v>
                </c:pt>
                <c:pt idx="4729">
                  <c:v>473000</c:v>
                </c:pt>
                <c:pt idx="4730">
                  <c:v>473100</c:v>
                </c:pt>
                <c:pt idx="4731">
                  <c:v>473200</c:v>
                </c:pt>
                <c:pt idx="4732">
                  <c:v>473300</c:v>
                </c:pt>
                <c:pt idx="4733">
                  <c:v>473400</c:v>
                </c:pt>
                <c:pt idx="4734">
                  <c:v>473500</c:v>
                </c:pt>
                <c:pt idx="4735">
                  <c:v>473600</c:v>
                </c:pt>
                <c:pt idx="4736">
                  <c:v>473700</c:v>
                </c:pt>
                <c:pt idx="4737">
                  <c:v>473800</c:v>
                </c:pt>
                <c:pt idx="4738">
                  <c:v>473900</c:v>
                </c:pt>
                <c:pt idx="4739">
                  <c:v>474000</c:v>
                </c:pt>
                <c:pt idx="4740">
                  <c:v>474100</c:v>
                </c:pt>
                <c:pt idx="4741">
                  <c:v>474200</c:v>
                </c:pt>
                <c:pt idx="4742">
                  <c:v>474300</c:v>
                </c:pt>
                <c:pt idx="4743">
                  <c:v>474400</c:v>
                </c:pt>
                <c:pt idx="4744">
                  <c:v>474500</c:v>
                </c:pt>
                <c:pt idx="4745">
                  <c:v>474600</c:v>
                </c:pt>
                <c:pt idx="4746">
                  <c:v>474700</c:v>
                </c:pt>
                <c:pt idx="4747">
                  <c:v>474800</c:v>
                </c:pt>
                <c:pt idx="4748">
                  <c:v>474900</c:v>
                </c:pt>
                <c:pt idx="4749">
                  <c:v>475000</c:v>
                </c:pt>
                <c:pt idx="4750">
                  <c:v>475100</c:v>
                </c:pt>
                <c:pt idx="4751">
                  <c:v>475200</c:v>
                </c:pt>
                <c:pt idx="4752">
                  <c:v>475300</c:v>
                </c:pt>
                <c:pt idx="4753">
                  <c:v>475400</c:v>
                </c:pt>
                <c:pt idx="4754">
                  <c:v>475500</c:v>
                </c:pt>
                <c:pt idx="4755">
                  <c:v>475600</c:v>
                </c:pt>
                <c:pt idx="4756">
                  <c:v>475700</c:v>
                </c:pt>
                <c:pt idx="4757">
                  <c:v>475800</c:v>
                </c:pt>
                <c:pt idx="4758">
                  <c:v>475900</c:v>
                </c:pt>
                <c:pt idx="4759">
                  <c:v>476000</c:v>
                </c:pt>
                <c:pt idx="4760">
                  <c:v>476100</c:v>
                </c:pt>
                <c:pt idx="4761">
                  <c:v>476200</c:v>
                </c:pt>
                <c:pt idx="4762">
                  <c:v>476300</c:v>
                </c:pt>
                <c:pt idx="4763">
                  <c:v>476400</c:v>
                </c:pt>
                <c:pt idx="4764">
                  <c:v>476500</c:v>
                </c:pt>
                <c:pt idx="4765">
                  <c:v>476600</c:v>
                </c:pt>
                <c:pt idx="4766">
                  <c:v>476700</c:v>
                </c:pt>
                <c:pt idx="4767">
                  <c:v>476800</c:v>
                </c:pt>
                <c:pt idx="4768">
                  <c:v>476900</c:v>
                </c:pt>
                <c:pt idx="4769">
                  <c:v>477000</c:v>
                </c:pt>
                <c:pt idx="4770">
                  <c:v>477100</c:v>
                </c:pt>
                <c:pt idx="4771">
                  <c:v>477200</c:v>
                </c:pt>
                <c:pt idx="4772">
                  <c:v>477300</c:v>
                </c:pt>
                <c:pt idx="4773">
                  <c:v>477400</c:v>
                </c:pt>
                <c:pt idx="4774">
                  <c:v>477500</c:v>
                </c:pt>
                <c:pt idx="4775">
                  <c:v>477600</c:v>
                </c:pt>
                <c:pt idx="4776">
                  <c:v>477700</c:v>
                </c:pt>
                <c:pt idx="4777">
                  <c:v>477800</c:v>
                </c:pt>
                <c:pt idx="4778">
                  <c:v>477900</c:v>
                </c:pt>
                <c:pt idx="4779">
                  <c:v>478000</c:v>
                </c:pt>
                <c:pt idx="4780">
                  <c:v>478100</c:v>
                </c:pt>
                <c:pt idx="4781">
                  <c:v>478200</c:v>
                </c:pt>
                <c:pt idx="4782">
                  <c:v>478300</c:v>
                </c:pt>
                <c:pt idx="4783">
                  <c:v>478400</c:v>
                </c:pt>
                <c:pt idx="4784">
                  <c:v>478500</c:v>
                </c:pt>
                <c:pt idx="4785">
                  <c:v>478600</c:v>
                </c:pt>
                <c:pt idx="4786">
                  <c:v>478700</c:v>
                </c:pt>
                <c:pt idx="4787">
                  <c:v>478800</c:v>
                </c:pt>
                <c:pt idx="4788">
                  <c:v>478900</c:v>
                </c:pt>
                <c:pt idx="4789">
                  <c:v>479000</c:v>
                </c:pt>
                <c:pt idx="4790">
                  <c:v>479100</c:v>
                </c:pt>
                <c:pt idx="4791">
                  <c:v>479200</c:v>
                </c:pt>
                <c:pt idx="4792">
                  <c:v>479300</c:v>
                </c:pt>
                <c:pt idx="4793">
                  <c:v>479400</c:v>
                </c:pt>
                <c:pt idx="4794">
                  <c:v>479500</c:v>
                </c:pt>
                <c:pt idx="4795">
                  <c:v>479600</c:v>
                </c:pt>
                <c:pt idx="4796">
                  <c:v>479700</c:v>
                </c:pt>
                <c:pt idx="4797">
                  <c:v>479800</c:v>
                </c:pt>
                <c:pt idx="4798">
                  <c:v>479900</c:v>
                </c:pt>
                <c:pt idx="4799">
                  <c:v>480000</c:v>
                </c:pt>
                <c:pt idx="4800">
                  <c:v>480100</c:v>
                </c:pt>
                <c:pt idx="4801">
                  <c:v>480200</c:v>
                </c:pt>
                <c:pt idx="4802">
                  <c:v>480300</c:v>
                </c:pt>
                <c:pt idx="4803">
                  <c:v>480400</c:v>
                </c:pt>
                <c:pt idx="4804">
                  <c:v>480500</c:v>
                </c:pt>
                <c:pt idx="4805">
                  <c:v>480600</c:v>
                </c:pt>
                <c:pt idx="4806">
                  <c:v>480700</c:v>
                </c:pt>
                <c:pt idx="4807">
                  <c:v>480800</c:v>
                </c:pt>
                <c:pt idx="4808">
                  <c:v>480900</c:v>
                </c:pt>
                <c:pt idx="4809">
                  <c:v>481000</c:v>
                </c:pt>
                <c:pt idx="4810">
                  <c:v>481100</c:v>
                </c:pt>
                <c:pt idx="4811">
                  <c:v>481200</c:v>
                </c:pt>
                <c:pt idx="4812">
                  <c:v>481300</c:v>
                </c:pt>
                <c:pt idx="4813">
                  <c:v>481400</c:v>
                </c:pt>
                <c:pt idx="4814">
                  <c:v>481500</c:v>
                </c:pt>
                <c:pt idx="4815">
                  <c:v>481600</c:v>
                </c:pt>
                <c:pt idx="4816">
                  <c:v>481700</c:v>
                </c:pt>
                <c:pt idx="4817">
                  <c:v>481800</c:v>
                </c:pt>
                <c:pt idx="4818">
                  <c:v>481900</c:v>
                </c:pt>
                <c:pt idx="4819">
                  <c:v>482000</c:v>
                </c:pt>
                <c:pt idx="4820">
                  <c:v>482100</c:v>
                </c:pt>
                <c:pt idx="4821">
                  <c:v>482200</c:v>
                </c:pt>
                <c:pt idx="4822">
                  <c:v>482300</c:v>
                </c:pt>
                <c:pt idx="4823">
                  <c:v>482400</c:v>
                </c:pt>
                <c:pt idx="4824">
                  <c:v>482500</c:v>
                </c:pt>
                <c:pt idx="4825">
                  <c:v>482600</c:v>
                </c:pt>
                <c:pt idx="4826">
                  <c:v>482700</c:v>
                </c:pt>
                <c:pt idx="4827">
                  <c:v>482800</c:v>
                </c:pt>
                <c:pt idx="4828">
                  <c:v>482900</c:v>
                </c:pt>
                <c:pt idx="4829">
                  <c:v>483000</c:v>
                </c:pt>
                <c:pt idx="4830">
                  <c:v>483100</c:v>
                </c:pt>
                <c:pt idx="4831">
                  <c:v>483200</c:v>
                </c:pt>
                <c:pt idx="4832">
                  <c:v>483300</c:v>
                </c:pt>
                <c:pt idx="4833">
                  <c:v>483400</c:v>
                </c:pt>
                <c:pt idx="4834">
                  <c:v>483500</c:v>
                </c:pt>
                <c:pt idx="4835">
                  <c:v>483600</c:v>
                </c:pt>
                <c:pt idx="4836">
                  <c:v>483700</c:v>
                </c:pt>
                <c:pt idx="4837">
                  <c:v>483800</c:v>
                </c:pt>
                <c:pt idx="4838">
                  <c:v>483900</c:v>
                </c:pt>
                <c:pt idx="4839">
                  <c:v>484000</c:v>
                </c:pt>
                <c:pt idx="4840">
                  <c:v>484100</c:v>
                </c:pt>
                <c:pt idx="4841">
                  <c:v>484200</c:v>
                </c:pt>
                <c:pt idx="4842">
                  <c:v>484300</c:v>
                </c:pt>
                <c:pt idx="4843">
                  <c:v>484400</c:v>
                </c:pt>
                <c:pt idx="4844">
                  <c:v>484500</c:v>
                </c:pt>
                <c:pt idx="4845">
                  <c:v>484600</c:v>
                </c:pt>
                <c:pt idx="4846">
                  <c:v>484700</c:v>
                </c:pt>
                <c:pt idx="4847">
                  <c:v>484800</c:v>
                </c:pt>
                <c:pt idx="4848">
                  <c:v>484900</c:v>
                </c:pt>
                <c:pt idx="4849">
                  <c:v>485000</c:v>
                </c:pt>
                <c:pt idx="4850">
                  <c:v>485100</c:v>
                </c:pt>
                <c:pt idx="4851">
                  <c:v>485200</c:v>
                </c:pt>
                <c:pt idx="4852">
                  <c:v>485300</c:v>
                </c:pt>
                <c:pt idx="4853">
                  <c:v>485400</c:v>
                </c:pt>
                <c:pt idx="4854">
                  <c:v>485500</c:v>
                </c:pt>
                <c:pt idx="4855">
                  <c:v>485600</c:v>
                </c:pt>
                <c:pt idx="4856">
                  <c:v>485700</c:v>
                </c:pt>
                <c:pt idx="4857">
                  <c:v>485800</c:v>
                </c:pt>
                <c:pt idx="4858">
                  <c:v>485900</c:v>
                </c:pt>
                <c:pt idx="4859">
                  <c:v>486000</c:v>
                </c:pt>
                <c:pt idx="4860">
                  <c:v>486100</c:v>
                </c:pt>
                <c:pt idx="4861">
                  <c:v>486200</c:v>
                </c:pt>
                <c:pt idx="4862">
                  <c:v>486300</c:v>
                </c:pt>
                <c:pt idx="4863">
                  <c:v>486400</c:v>
                </c:pt>
                <c:pt idx="4864">
                  <c:v>486500</c:v>
                </c:pt>
                <c:pt idx="4865">
                  <c:v>486600</c:v>
                </c:pt>
                <c:pt idx="4866">
                  <c:v>486700</c:v>
                </c:pt>
                <c:pt idx="4867">
                  <c:v>486800</c:v>
                </c:pt>
                <c:pt idx="4868">
                  <c:v>486900</c:v>
                </c:pt>
                <c:pt idx="4869">
                  <c:v>487000</c:v>
                </c:pt>
                <c:pt idx="4870">
                  <c:v>487100</c:v>
                </c:pt>
                <c:pt idx="4871">
                  <c:v>487200</c:v>
                </c:pt>
                <c:pt idx="4872">
                  <c:v>487300</c:v>
                </c:pt>
                <c:pt idx="4873">
                  <c:v>487400</c:v>
                </c:pt>
                <c:pt idx="4874">
                  <c:v>487500</c:v>
                </c:pt>
                <c:pt idx="4875">
                  <c:v>487600</c:v>
                </c:pt>
                <c:pt idx="4876">
                  <c:v>487700</c:v>
                </c:pt>
                <c:pt idx="4877">
                  <c:v>487800</c:v>
                </c:pt>
                <c:pt idx="4878">
                  <c:v>487900</c:v>
                </c:pt>
                <c:pt idx="4879">
                  <c:v>488000</c:v>
                </c:pt>
                <c:pt idx="4880">
                  <c:v>488100</c:v>
                </c:pt>
                <c:pt idx="4881">
                  <c:v>488200</c:v>
                </c:pt>
                <c:pt idx="4882">
                  <c:v>488300</c:v>
                </c:pt>
                <c:pt idx="4883">
                  <c:v>488400</c:v>
                </c:pt>
                <c:pt idx="4884">
                  <c:v>488500</c:v>
                </c:pt>
                <c:pt idx="4885">
                  <c:v>488600</c:v>
                </c:pt>
                <c:pt idx="4886">
                  <c:v>488700</c:v>
                </c:pt>
                <c:pt idx="4887">
                  <c:v>488800</c:v>
                </c:pt>
                <c:pt idx="4888">
                  <c:v>488900</c:v>
                </c:pt>
                <c:pt idx="4889">
                  <c:v>489000</c:v>
                </c:pt>
                <c:pt idx="4890">
                  <c:v>489100</c:v>
                </c:pt>
                <c:pt idx="4891">
                  <c:v>489200</c:v>
                </c:pt>
                <c:pt idx="4892">
                  <c:v>489300</c:v>
                </c:pt>
                <c:pt idx="4893">
                  <c:v>489400</c:v>
                </c:pt>
                <c:pt idx="4894">
                  <c:v>489500</c:v>
                </c:pt>
                <c:pt idx="4895">
                  <c:v>489600</c:v>
                </c:pt>
                <c:pt idx="4896">
                  <c:v>489700</c:v>
                </c:pt>
                <c:pt idx="4897">
                  <c:v>489800</c:v>
                </c:pt>
                <c:pt idx="4898">
                  <c:v>489900</c:v>
                </c:pt>
                <c:pt idx="4899">
                  <c:v>490000</c:v>
                </c:pt>
                <c:pt idx="4900">
                  <c:v>490100</c:v>
                </c:pt>
                <c:pt idx="4901">
                  <c:v>490200</c:v>
                </c:pt>
                <c:pt idx="4902">
                  <c:v>490300</c:v>
                </c:pt>
                <c:pt idx="4903">
                  <c:v>490400</c:v>
                </c:pt>
                <c:pt idx="4904">
                  <c:v>490500</c:v>
                </c:pt>
                <c:pt idx="4905">
                  <c:v>490600</c:v>
                </c:pt>
                <c:pt idx="4906">
                  <c:v>490700</c:v>
                </c:pt>
                <c:pt idx="4907">
                  <c:v>490800</c:v>
                </c:pt>
                <c:pt idx="4908">
                  <c:v>490900</c:v>
                </c:pt>
                <c:pt idx="4909">
                  <c:v>491000</c:v>
                </c:pt>
                <c:pt idx="4910">
                  <c:v>491100</c:v>
                </c:pt>
                <c:pt idx="4911">
                  <c:v>491200</c:v>
                </c:pt>
                <c:pt idx="4912">
                  <c:v>491300</c:v>
                </c:pt>
                <c:pt idx="4913">
                  <c:v>491400</c:v>
                </c:pt>
                <c:pt idx="4914">
                  <c:v>491500</c:v>
                </c:pt>
                <c:pt idx="4915">
                  <c:v>491600</c:v>
                </c:pt>
                <c:pt idx="4916">
                  <c:v>491700</c:v>
                </c:pt>
                <c:pt idx="4917">
                  <c:v>491800</c:v>
                </c:pt>
                <c:pt idx="4918">
                  <c:v>491900</c:v>
                </c:pt>
                <c:pt idx="4919">
                  <c:v>492000</c:v>
                </c:pt>
                <c:pt idx="4920">
                  <c:v>492100</c:v>
                </c:pt>
                <c:pt idx="4921">
                  <c:v>492200</c:v>
                </c:pt>
                <c:pt idx="4922">
                  <c:v>492300</c:v>
                </c:pt>
                <c:pt idx="4923">
                  <c:v>492400</c:v>
                </c:pt>
                <c:pt idx="4924">
                  <c:v>492500</c:v>
                </c:pt>
                <c:pt idx="4925">
                  <c:v>492600</c:v>
                </c:pt>
                <c:pt idx="4926">
                  <c:v>492700</c:v>
                </c:pt>
                <c:pt idx="4927">
                  <c:v>492800</c:v>
                </c:pt>
                <c:pt idx="4928">
                  <c:v>492900</c:v>
                </c:pt>
                <c:pt idx="4929">
                  <c:v>493000</c:v>
                </c:pt>
                <c:pt idx="4930">
                  <c:v>493100</c:v>
                </c:pt>
                <c:pt idx="4931">
                  <c:v>493200</c:v>
                </c:pt>
                <c:pt idx="4932">
                  <c:v>493300</c:v>
                </c:pt>
                <c:pt idx="4933">
                  <c:v>493400</c:v>
                </c:pt>
                <c:pt idx="4934">
                  <c:v>493500</c:v>
                </c:pt>
                <c:pt idx="4935">
                  <c:v>493600</c:v>
                </c:pt>
                <c:pt idx="4936">
                  <c:v>493700</c:v>
                </c:pt>
                <c:pt idx="4937">
                  <c:v>493800</c:v>
                </c:pt>
                <c:pt idx="4938">
                  <c:v>493900</c:v>
                </c:pt>
                <c:pt idx="4939">
                  <c:v>494000</c:v>
                </c:pt>
                <c:pt idx="4940">
                  <c:v>494100</c:v>
                </c:pt>
                <c:pt idx="4941">
                  <c:v>494200</c:v>
                </c:pt>
                <c:pt idx="4942">
                  <c:v>494300</c:v>
                </c:pt>
                <c:pt idx="4943">
                  <c:v>494400</c:v>
                </c:pt>
                <c:pt idx="4944">
                  <c:v>494500</c:v>
                </c:pt>
                <c:pt idx="4945">
                  <c:v>494600</c:v>
                </c:pt>
                <c:pt idx="4946">
                  <c:v>494700</c:v>
                </c:pt>
                <c:pt idx="4947">
                  <c:v>494800</c:v>
                </c:pt>
                <c:pt idx="4948">
                  <c:v>494900</c:v>
                </c:pt>
                <c:pt idx="4949">
                  <c:v>495000</c:v>
                </c:pt>
                <c:pt idx="4950">
                  <c:v>495100</c:v>
                </c:pt>
                <c:pt idx="4951">
                  <c:v>495200</c:v>
                </c:pt>
                <c:pt idx="4952">
                  <c:v>495300</c:v>
                </c:pt>
                <c:pt idx="4953">
                  <c:v>495400</c:v>
                </c:pt>
                <c:pt idx="4954">
                  <c:v>495500</c:v>
                </c:pt>
                <c:pt idx="4955">
                  <c:v>495600</c:v>
                </c:pt>
                <c:pt idx="4956">
                  <c:v>495700</c:v>
                </c:pt>
                <c:pt idx="4957">
                  <c:v>495800</c:v>
                </c:pt>
                <c:pt idx="4958">
                  <c:v>495900</c:v>
                </c:pt>
                <c:pt idx="4959">
                  <c:v>496000</c:v>
                </c:pt>
                <c:pt idx="4960">
                  <c:v>496100</c:v>
                </c:pt>
                <c:pt idx="4961">
                  <c:v>496200</c:v>
                </c:pt>
                <c:pt idx="4962">
                  <c:v>496300</c:v>
                </c:pt>
                <c:pt idx="4963">
                  <c:v>496400</c:v>
                </c:pt>
                <c:pt idx="4964">
                  <c:v>496500</c:v>
                </c:pt>
                <c:pt idx="4965">
                  <c:v>496600</c:v>
                </c:pt>
                <c:pt idx="4966">
                  <c:v>496700</c:v>
                </c:pt>
                <c:pt idx="4967">
                  <c:v>496800</c:v>
                </c:pt>
                <c:pt idx="4968">
                  <c:v>496900</c:v>
                </c:pt>
                <c:pt idx="4969">
                  <c:v>497000</c:v>
                </c:pt>
                <c:pt idx="4970">
                  <c:v>497100</c:v>
                </c:pt>
                <c:pt idx="4971">
                  <c:v>497200</c:v>
                </c:pt>
                <c:pt idx="4972">
                  <c:v>497300</c:v>
                </c:pt>
                <c:pt idx="4973">
                  <c:v>497400</c:v>
                </c:pt>
                <c:pt idx="4974">
                  <c:v>497500</c:v>
                </c:pt>
                <c:pt idx="4975">
                  <c:v>497600</c:v>
                </c:pt>
                <c:pt idx="4976">
                  <c:v>497700</c:v>
                </c:pt>
                <c:pt idx="4977">
                  <c:v>497800</c:v>
                </c:pt>
                <c:pt idx="4978">
                  <c:v>497900</c:v>
                </c:pt>
                <c:pt idx="4979">
                  <c:v>498000</c:v>
                </c:pt>
                <c:pt idx="4980">
                  <c:v>498100</c:v>
                </c:pt>
                <c:pt idx="4981">
                  <c:v>498200</c:v>
                </c:pt>
                <c:pt idx="4982">
                  <c:v>498300</c:v>
                </c:pt>
                <c:pt idx="4983">
                  <c:v>498400</c:v>
                </c:pt>
                <c:pt idx="4984">
                  <c:v>498500</c:v>
                </c:pt>
                <c:pt idx="4985">
                  <c:v>498600</c:v>
                </c:pt>
                <c:pt idx="4986">
                  <c:v>498700</c:v>
                </c:pt>
                <c:pt idx="4987">
                  <c:v>498800</c:v>
                </c:pt>
                <c:pt idx="4988">
                  <c:v>498900</c:v>
                </c:pt>
                <c:pt idx="4989">
                  <c:v>499000</c:v>
                </c:pt>
                <c:pt idx="4990">
                  <c:v>499100</c:v>
                </c:pt>
                <c:pt idx="4991">
                  <c:v>499200</c:v>
                </c:pt>
                <c:pt idx="4992">
                  <c:v>499300</c:v>
                </c:pt>
                <c:pt idx="4993">
                  <c:v>499400</c:v>
                </c:pt>
                <c:pt idx="4994">
                  <c:v>499500</c:v>
                </c:pt>
                <c:pt idx="4995">
                  <c:v>499600</c:v>
                </c:pt>
                <c:pt idx="4996">
                  <c:v>499700</c:v>
                </c:pt>
                <c:pt idx="4997">
                  <c:v>499800</c:v>
                </c:pt>
                <c:pt idx="4998">
                  <c:v>499900</c:v>
                </c:pt>
                <c:pt idx="4999">
                  <c:v>500000</c:v>
                </c:pt>
                <c:pt idx="5000">
                  <c:v>500100</c:v>
                </c:pt>
                <c:pt idx="5001">
                  <c:v>500200</c:v>
                </c:pt>
                <c:pt idx="5002">
                  <c:v>500300</c:v>
                </c:pt>
                <c:pt idx="5003">
                  <c:v>500400</c:v>
                </c:pt>
                <c:pt idx="5004">
                  <c:v>500500</c:v>
                </c:pt>
                <c:pt idx="5005">
                  <c:v>500600</c:v>
                </c:pt>
                <c:pt idx="5006">
                  <c:v>500700</c:v>
                </c:pt>
                <c:pt idx="5007">
                  <c:v>500800</c:v>
                </c:pt>
                <c:pt idx="5008">
                  <c:v>500900</c:v>
                </c:pt>
                <c:pt idx="5009">
                  <c:v>501000</c:v>
                </c:pt>
                <c:pt idx="5010">
                  <c:v>501100</c:v>
                </c:pt>
                <c:pt idx="5011">
                  <c:v>501200</c:v>
                </c:pt>
                <c:pt idx="5012">
                  <c:v>501300</c:v>
                </c:pt>
                <c:pt idx="5013">
                  <c:v>501400</c:v>
                </c:pt>
                <c:pt idx="5014">
                  <c:v>501500</c:v>
                </c:pt>
                <c:pt idx="5015">
                  <c:v>501600</c:v>
                </c:pt>
                <c:pt idx="5016">
                  <c:v>501700</c:v>
                </c:pt>
                <c:pt idx="5017">
                  <c:v>501800</c:v>
                </c:pt>
                <c:pt idx="5018">
                  <c:v>501900</c:v>
                </c:pt>
                <c:pt idx="5019">
                  <c:v>502000</c:v>
                </c:pt>
                <c:pt idx="5020">
                  <c:v>502100</c:v>
                </c:pt>
                <c:pt idx="5021">
                  <c:v>502200</c:v>
                </c:pt>
                <c:pt idx="5022">
                  <c:v>502300</c:v>
                </c:pt>
                <c:pt idx="5023">
                  <c:v>502400</c:v>
                </c:pt>
                <c:pt idx="5024">
                  <c:v>502500</c:v>
                </c:pt>
                <c:pt idx="5025">
                  <c:v>502600</c:v>
                </c:pt>
                <c:pt idx="5026">
                  <c:v>502700</c:v>
                </c:pt>
                <c:pt idx="5027">
                  <c:v>502800</c:v>
                </c:pt>
                <c:pt idx="5028">
                  <c:v>502900</c:v>
                </c:pt>
                <c:pt idx="5029">
                  <c:v>503000</c:v>
                </c:pt>
                <c:pt idx="5030">
                  <c:v>503100</c:v>
                </c:pt>
                <c:pt idx="5031">
                  <c:v>503200</c:v>
                </c:pt>
                <c:pt idx="5032">
                  <c:v>503300</c:v>
                </c:pt>
                <c:pt idx="5033">
                  <c:v>503400</c:v>
                </c:pt>
                <c:pt idx="5034">
                  <c:v>503500</c:v>
                </c:pt>
                <c:pt idx="5035">
                  <c:v>503600</c:v>
                </c:pt>
                <c:pt idx="5036">
                  <c:v>503700</c:v>
                </c:pt>
                <c:pt idx="5037">
                  <c:v>503800</c:v>
                </c:pt>
                <c:pt idx="5038">
                  <c:v>503900</c:v>
                </c:pt>
                <c:pt idx="5039">
                  <c:v>504000</c:v>
                </c:pt>
                <c:pt idx="5040">
                  <c:v>504100</c:v>
                </c:pt>
                <c:pt idx="5041">
                  <c:v>504200</c:v>
                </c:pt>
                <c:pt idx="5042">
                  <c:v>504300</c:v>
                </c:pt>
                <c:pt idx="5043">
                  <c:v>504400</c:v>
                </c:pt>
                <c:pt idx="5044">
                  <c:v>504500</c:v>
                </c:pt>
                <c:pt idx="5045">
                  <c:v>504600</c:v>
                </c:pt>
                <c:pt idx="5046">
                  <c:v>504700</c:v>
                </c:pt>
                <c:pt idx="5047">
                  <c:v>504800</c:v>
                </c:pt>
                <c:pt idx="5048">
                  <c:v>504900</c:v>
                </c:pt>
                <c:pt idx="5049">
                  <c:v>505000</c:v>
                </c:pt>
                <c:pt idx="5050">
                  <c:v>505100</c:v>
                </c:pt>
                <c:pt idx="5051">
                  <c:v>505200</c:v>
                </c:pt>
                <c:pt idx="5052">
                  <c:v>505300</c:v>
                </c:pt>
                <c:pt idx="5053">
                  <c:v>505400</c:v>
                </c:pt>
                <c:pt idx="5054">
                  <c:v>505500</c:v>
                </c:pt>
                <c:pt idx="5055">
                  <c:v>505600</c:v>
                </c:pt>
                <c:pt idx="5056">
                  <c:v>505700</c:v>
                </c:pt>
                <c:pt idx="5057">
                  <c:v>505800</c:v>
                </c:pt>
                <c:pt idx="5058">
                  <c:v>505900</c:v>
                </c:pt>
                <c:pt idx="5059">
                  <c:v>506000</c:v>
                </c:pt>
                <c:pt idx="5060">
                  <c:v>506100</c:v>
                </c:pt>
                <c:pt idx="5061">
                  <c:v>506200</c:v>
                </c:pt>
                <c:pt idx="5062">
                  <c:v>506300</c:v>
                </c:pt>
                <c:pt idx="5063">
                  <c:v>506400</c:v>
                </c:pt>
                <c:pt idx="5064">
                  <c:v>506500</c:v>
                </c:pt>
                <c:pt idx="5065">
                  <c:v>506600</c:v>
                </c:pt>
                <c:pt idx="5066">
                  <c:v>506700</c:v>
                </c:pt>
                <c:pt idx="5067">
                  <c:v>506800</c:v>
                </c:pt>
                <c:pt idx="5068">
                  <c:v>506900</c:v>
                </c:pt>
                <c:pt idx="5069">
                  <c:v>507000</c:v>
                </c:pt>
                <c:pt idx="5070">
                  <c:v>507100</c:v>
                </c:pt>
                <c:pt idx="5071">
                  <c:v>507200</c:v>
                </c:pt>
                <c:pt idx="5072">
                  <c:v>507300</c:v>
                </c:pt>
                <c:pt idx="5073">
                  <c:v>507400</c:v>
                </c:pt>
                <c:pt idx="5074">
                  <c:v>507500</c:v>
                </c:pt>
                <c:pt idx="5075">
                  <c:v>507600</c:v>
                </c:pt>
                <c:pt idx="5076">
                  <c:v>507700</c:v>
                </c:pt>
                <c:pt idx="5077">
                  <c:v>507800</c:v>
                </c:pt>
                <c:pt idx="5078">
                  <c:v>507900</c:v>
                </c:pt>
                <c:pt idx="5079">
                  <c:v>508000</c:v>
                </c:pt>
                <c:pt idx="5080">
                  <c:v>508100</c:v>
                </c:pt>
                <c:pt idx="5081">
                  <c:v>508200</c:v>
                </c:pt>
                <c:pt idx="5082">
                  <c:v>508300</c:v>
                </c:pt>
                <c:pt idx="5083">
                  <c:v>508400</c:v>
                </c:pt>
                <c:pt idx="5084">
                  <c:v>508500</c:v>
                </c:pt>
                <c:pt idx="5085">
                  <c:v>508600</c:v>
                </c:pt>
                <c:pt idx="5086">
                  <c:v>508700</c:v>
                </c:pt>
                <c:pt idx="5087">
                  <c:v>508800</c:v>
                </c:pt>
                <c:pt idx="5088">
                  <c:v>508900</c:v>
                </c:pt>
                <c:pt idx="5089">
                  <c:v>509000</c:v>
                </c:pt>
                <c:pt idx="5090">
                  <c:v>509100</c:v>
                </c:pt>
                <c:pt idx="5091">
                  <c:v>509200</c:v>
                </c:pt>
                <c:pt idx="5092">
                  <c:v>509300</c:v>
                </c:pt>
                <c:pt idx="5093">
                  <c:v>509400</c:v>
                </c:pt>
                <c:pt idx="5094">
                  <c:v>509500</c:v>
                </c:pt>
                <c:pt idx="5095">
                  <c:v>509600</c:v>
                </c:pt>
                <c:pt idx="5096">
                  <c:v>509700</c:v>
                </c:pt>
                <c:pt idx="5097">
                  <c:v>509800</c:v>
                </c:pt>
                <c:pt idx="5098">
                  <c:v>509900</c:v>
                </c:pt>
                <c:pt idx="5099">
                  <c:v>510000</c:v>
                </c:pt>
                <c:pt idx="5100">
                  <c:v>510100</c:v>
                </c:pt>
                <c:pt idx="5101">
                  <c:v>510200</c:v>
                </c:pt>
                <c:pt idx="5102">
                  <c:v>510300</c:v>
                </c:pt>
                <c:pt idx="5103">
                  <c:v>510400</c:v>
                </c:pt>
                <c:pt idx="5104">
                  <c:v>510500</c:v>
                </c:pt>
                <c:pt idx="5105">
                  <c:v>510600</c:v>
                </c:pt>
                <c:pt idx="5106">
                  <c:v>510700</c:v>
                </c:pt>
                <c:pt idx="5107">
                  <c:v>510800</c:v>
                </c:pt>
                <c:pt idx="5108">
                  <c:v>510900</c:v>
                </c:pt>
                <c:pt idx="5109">
                  <c:v>511000</c:v>
                </c:pt>
                <c:pt idx="5110">
                  <c:v>511100</c:v>
                </c:pt>
                <c:pt idx="5111">
                  <c:v>511200</c:v>
                </c:pt>
                <c:pt idx="5112">
                  <c:v>511300</c:v>
                </c:pt>
                <c:pt idx="5113">
                  <c:v>511400</c:v>
                </c:pt>
                <c:pt idx="5114">
                  <c:v>511500</c:v>
                </c:pt>
                <c:pt idx="5115">
                  <c:v>511600</c:v>
                </c:pt>
                <c:pt idx="5116">
                  <c:v>511700</c:v>
                </c:pt>
                <c:pt idx="5117">
                  <c:v>511800</c:v>
                </c:pt>
                <c:pt idx="5118">
                  <c:v>511900</c:v>
                </c:pt>
                <c:pt idx="5119">
                  <c:v>512000</c:v>
                </c:pt>
                <c:pt idx="5120">
                  <c:v>512100</c:v>
                </c:pt>
                <c:pt idx="5121">
                  <c:v>512200</c:v>
                </c:pt>
                <c:pt idx="5122">
                  <c:v>512300</c:v>
                </c:pt>
                <c:pt idx="5123">
                  <c:v>512400</c:v>
                </c:pt>
                <c:pt idx="5124">
                  <c:v>512500</c:v>
                </c:pt>
                <c:pt idx="5125">
                  <c:v>512600</c:v>
                </c:pt>
                <c:pt idx="5126">
                  <c:v>512700</c:v>
                </c:pt>
                <c:pt idx="5127">
                  <c:v>512800</c:v>
                </c:pt>
                <c:pt idx="5128">
                  <c:v>512900</c:v>
                </c:pt>
                <c:pt idx="5129">
                  <c:v>513000</c:v>
                </c:pt>
                <c:pt idx="5130">
                  <c:v>513100</c:v>
                </c:pt>
                <c:pt idx="5131">
                  <c:v>513200</c:v>
                </c:pt>
                <c:pt idx="5132">
                  <c:v>513300</c:v>
                </c:pt>
                <c:pt idx="5133">
                  <c:v>513400</c:v>
                </c:pt>
                <c:pt idx="5134">
                  <c:v>513500</c:v>
                </c:pt>
                <c:pt idx="5135">
                  <c:v>513600</c:v>
                </c:pt>
                <c:pt idx="5136">
                  <c:v>513700</c:v>
                </c:pt>
                <c:pt idx="5137">
                  <c:v>513800</c:v>
                </c:pt>
                <c:pt idx="5138">
                  <c:v>513900</c:v>
                </c:pt>
                <c:pt idx="5139">
                  <c:v>514000</c:v>
                </c:pt>
                <c:pt idx="5140">
                  <c:v>514100</c:v>
                </c:pt>
                <c:pt idx="5141">
                  <c:v>514200</c:v>
                </c:pt>
                <c:pt idx="5142">
                  <c:v>514300</c:v>
                </c:pt>
                <c:pt idx="5143">
                  <c:v>514400</c:v>
                </c:pt>
                <c:pt idx="5144">
                  <c:v>514500</c:v>
                </c:pt>
                <c:pt idx="5145">
                  <c:v>514600</c:v>
                </c:pt>
                <c:pt idx="5146">
                  <c:v>514700</c:v>
                </c:pt>
                <c:pt idx="5147">
                  <c:v>514800</c:v>
                </c:pt>
                <c:pt idx="5148">
                  <c:v>514900</c:v>
                </c:pt>
                <c:pt idx="5149">
                  <c:v>515000</c:v>
                </c:pt>
                <c:pt idx="5150">
                  <c:v>515100</c:v>
                </c:pt>
                <c:pt idx="5151">
                  <c:v>515200</c:v>
                </c:pt>
                <c:pt idx="5152">
                  <c:v>515300</c:v>
                </c:pt>
                <c:pt idx="5153">
                  <c:v>515400</c:v>
                </c:pt>
                <c:pt idx="5154">
                  <c:v>515500</c:v>
                </c:pt>
                <c:pt idx="5155">
                  <c:v>515600</c:v>
                </c:pt>
                <c:pt idx="5156">
                  <c:v>515700</c:v>
                </c:pt>
                <c:pt idx="5157">
                  <c:v>515800</c:v>
                </c:pt>
                <c:pt idx="5158">
                  <c:v>515900</c:v>
                </c:pt>
                <c:pt idx="5159">
                  <c:v>516000</c:v>
                </c:pt>
                <c:pt idx="5160">
                  <c:v>516100</c:v>
                </c:pt>
                <c:pt idx="5161">
                  <c:v>516200</c:v>
                </c:pt>
                <c:pt idx="5162">
                  <c:v>516300</c:v>
                </c:pt>
                <c:pt idx="5163">
                  <c:v>516400</c:v>
                </c:pt>
                <c:pt idx="5164">
                  <c:v>516500</c:v>
                </c:pt>
                <c:pt idx="5165">
                  <c:v>516600</c:v>
                </c:pt>
                <c:pt idx="5166">
                  <c:v>516700</c:v>
                </c:pt>
                <c:pt idx="5167">
                  <c:v>516800</c:v>
                </c:pt>
                <c:pt idx="5168">
                  <c:v>516900</c:v>
                </c:pt>
                <c:pt idx="5169">
                  <c:v>517000</c:v>
                </c:pt>
                <c:pt idx="5170">
                  <c:v>517100</c:v>
                </c:pt>
                <c:pt idx="5171">
                  <c:v>517200</c:v>
                </c:pt>
                <c:pt idx="5172">
                  <c:v>517300</c:v>
                </c:pt>
                <c:pt idx="5173">
                  <c:v>517400</c:v>
                </c:pt>
                <c:pt idx="5174">
                  <c:v>517500</c:v>
                </c:pt>
                <c:pt idx="5175">
                  <c:v>517600</c:v>
                </c:pt>
                <c:pt idx="5176">
                  <c:v>517700</c:v>
                </c:pt>
                <c:pt idx="5177">
                  <c:v>517800</c:v>
                </c:pt>
                <c:pt idx="5178">
                  <c:v>517900</c:v>
                </c:pt>
                <c:pt idx="5179">
                  <c:v>518000</c:v>
                </c:pt>
                <c:pt idx="5180">
                  <c:v>518100</c:v>
                </c:pt>
                <c:pt idx="5181">
                  <c:v>518200</c:v>
                </c:pt>
                <c:pt idx="5182">
                  <c:v>518300</c:v>
                </c:pt>
                <c:pt idx="5183">
                  <c:v>518400</c:v>
                </c:pt>
                <c:pt idx="5184">
                  <c:v>518500</c:v>
                </c:pt>
                <c:pt idx="5185">
                  <c:v>518600</c:v>
                </c:pt>
                <c:pt idx="5186">
                  <c:v>518700</c:v>
                </c:pt>
                <c:pt idx="5187">
                  <c:v>518800</c:v>
                </c:pt>
                <c:pt idx="5188">
                  <c:v>518900</c:v>
                </c:pt>
                <c:pt idx="5189">
                  <c:v>519000</c:v>
                </c:pt>
                <c:pt idx="5190">
                  <c:v>519100</c:v>
                </c:pt>
                <c:pt idx="5191">
                  <c:v>519200</c:v>
                </c:pt>
                <c:pt idx="5192">
                  <c:v>519300</c:v>
                </c:pt>
                <c:pt idx="5193">
                  <c:v>519400</c:v>
                </c:pt>
                <c:pt idx="5194">
                  <c:v>519500</c:v>
                </c:pt>
                <c:pt idx="5195">
                  <c:v>519600</c:v>
                </c:pt>
                <c:pt idx="5196">
                  <c:v>519700</c:v>
                </c:pt>
                <c:pt idx="5197">
                  <c:v>519800</c:v>
                </c:pt>
                <c:pt idx="5198">
                  <c:v>519900</c:v>
                </c:pt>
                <c:pt idx="5199">
                  <c:v>520000</c:v>
                </c:pt>
                <c:pt idx="5200">
                  <c:v>520100</c:v>
                </c:pt>
                <c:pt idx="5201">
                  <c:v>520200</c:v>
                </c:pt>
                <c:pt idx="5202">
                  <c:v>520300</c:v>
                </c:pt>
                <c:pt idx="5203">
                  <c:v>520400</c:v>
                </c:pt>
                <c:pt idx="5204">
                  <c:v>520500</c:v>
                </c:pt>
                <c:pt idx="5205">
                  <c:v>520600</c:v>
                </c:pt>
                <c:pt idx="5206">
                  <c:v>520700</c:v>
                </c:pt>
                <c:pt idx="5207">
                  <c:v>520800</c:v>
                </c:pt>
                <c:pt idx="5208">
                  <c:v>520900</c:v>
                </c:pt>
                <c:pt idx="5209">
                  <c:v>521000</c:v>
                </c:pt>
                <c:pt idx="5210">
                  <c:v>521100</c:v>
                </c:pt>
                <c:pt idx="5211">
                  <c:v>521200</c:v>
                </c:pt>
                <c:pt idx="5212">
                  <c:v>521300</c:v>
                </c:pt>
                <c:pt idx="5213">
                  <c:v>521400</c:v>
                </c:pt>
                <c:pt idx="5214">
                  <c:v>521500</c:v>
                </c:pt>
                <c:pt idx="5215">
                  <c:v>521600</c:v>
                </c:pt>
                <c:pt idx="5216">
                  <c:v>521700</c:v>
                </c:pt>
                <c:pt idx="5217">
                  <c:v>521800</c:v>
                </c:pt>
                <c:pt idx="5218">
                  <c:v>521900</c:v>
                </c:pt>
                <c:pt idx="5219">
                  <c:v>522000</c:v>
                </c:pt>
                <c:pt idx="5220">
                  <c:v>522100</c:v>
                </c:pt>
                <c:pt idx="5221">
                  <c:v>522200</c:v>
                </c:pt>
                <c:pt idx="5222">
                  <c:v>522300</c:v>
                </c:pt>
                <c:pt idx="5223">
                  <c:v>522400</c:v>
                </c:pt>
                <c:pt idx="5224">
                  <c:v>522500</c:v>
                </c:pt>
                <c:pt idx="5225">
                  <c:v>522600</c:v>
                </c:pt>
                <c:pt idx="5226">
                  <c:v>522700</c:v>
                </c:pt>
                <c:pt idx="5227">
                  <c:v>522800</c:v>
                </c:pt>
                <c:pt idx="5228">
                  <c:v>522900</c:v>
                </c:pt>
                <c:pt idx="5229">
                  <c:v>523000</c:v>
                </c:pt>
                <c:pt idx="5230">
                  <c:v>523100</c:v>
                </c:pt>
                <c:pt idx="5231">
                  <c:v>523200</c:v>
                </c:pt>
                <c:pt idx="5232">
                  <c:v>523300</c:v>
                </c:pt>
                <c:pt idx="5233">
                  <c:v>523400</c:v>
                </c:pt>
                <c:pt idx="5234">
                  <c:v>523500</c:v>
                </c:pt>
                <c:pt idx="5235">
                  <c:v>523600</c:v>
                </c:pt>
                <c:pt idx="5236">
                  <c:v>523700</c:v>
                </c:pt>
                <c:pt idx="5237">
                  <c:v>523800</c:v>
                </c:pt>
                <c:pt idx="5238">
                  <c:v>523900</c:v>
                </c:pt>
                <c:pt idx="5239">
                  <c:v>524000</c:v>
                </c:pt>
                <c:pt idx="5240">
                  <c:v>524100</c:v>
                </c:pt>
                <c:pt idx="5241">
                  <c:v>524200</c:v>
                </c:pt>
                <c:pt idx="5242">
                  <c:v>524300</c:v>
                </c:pt>
                <c:pt idx="5243">
                  <c:v>524400</c:v>
                </c:pt>
                <c:pt idx="5244">
                  <c:v>524500</c:v>
                </c:pt>
                <c:pt idx="5245">
                  <c:v>524600</c:v>
                </c:pt>
                <c:pt idx="5246">
                  <c:v>524700</c:v>
                </c:pt>
                <c:pt idx="5247">
                  <c:v>524800</c:v>
                </c:pt>
                <c:pt idx="5248">
                  <c:v>524900</c:v>
                </c:pt>
                <c:pt idx="5249">
                  <c:v>525000</c:v>
                </c:pt>
                <c:pt idx="5250">
                  <c:v>525100</c:v>
                </c:pt>
                <c:pt idx="5251">
                  <c:v>525200</c:v>
                </c:pt>
                <c:pt idx="5252">
                  <c:v>525300</c:v>
                </c:pt>
                <c:pt idx="5253">
                  <c:v>525400</c:v>
                </c:pt>
                <c:pt idx="5254">
                  <c:v>525500</c:v>
                </c:pt>
                <c:pt idx="5255">
                  <c:v>525600</c:v>
                </c:pt>
                <c:pt idx="5256">
                  <c:v>525700</c:v>
                </c:pt>
                <c:pt idx="5257">
                  <c:v>525800</c:v>
                </c:pt>
                <c:pt idx="5258">
                  <c:v>525900</c:v>
                </c:pt>
                <c:pt idx="5259">
                  <c:v>526000</c:v>
                </c:pt>
                <c:pt idx="5260">
                  <c:v>526100</c:v>
                </c:pt>
                <c:pt idx="5261">
                  <c:v>526200</c:v>
                </c:pt>
                <c:pt idx="5262">
                  <c:v>526300</c:v>
                </c:pt>
                <c:pt idx="5263">
                  <c:v>526400</c:v>
                </c:pt>
                <c:pt idx="5264">
                  <c:v>526500</c:v>
                </c:pt>
                <c:pt idx="5265">
                  <c:v>526600</c:v>
                </c:pt>
                <c:pt idx="5266">
                  <c:v>526700</c:v>
                </c:pt>
                <c:pt idx="5267">
                  <c:v>526800</c:v>
                </c:pt>
                <c:pt idx="5268">
                  <c:v>526900</c:v>
                </c:pt>
                <c:pt idx="5269">
                  <c:v>527000</c:v>
                </c:pt>
                <c:pt idx="5270">
                  <c:v>527100</c:v>
                </c:pt>
                <c:pt idx="5271">
                  <c:v>527200</c:v>
                </c:pt>
                <c:pt idx="5272">
                  <c:v>527300</c:v>
                </c:pt>
                <c:pt idx="5273">
                  <c:v>527400</c:v>
                </c:pt>
                <c:pt idx="5274">
                  <c:v>527500</c:v>
                </c:pt>
                <c:pt idx="5275">
                  <c:v>527600</c:v>
                </c:pt>
                <c:pt idx="5276">
                  <c:v>527700</c:v>
                </c:pt>
                <c:pt idx="5277">
                  <c:v>527800</c:v>
                </c:pt>
                <c:pt idx="5278">
                  <c:v>527900</c:v>
                </c:pt>
                <c:pt idx="5279">
                  <c:v>528000</c:v>
                </c:pt>
                <c:pt idx="5280">
                  <c:v>528100</c:v>
                </c:pt>
                <c:pt idx="5281">
                  <c:v>528200</c:v>
                </c:pt>
                <c:pt idx="5282">
                  <c:v>528300</c:v>
                </c:pt>
                <c:pt idx="5283">
                  <c:v>528400</c:v>
                </c:pt>
                <c:pt idx="5284">
                  <c:v>528500</c:v>
                </c:pt>
                <c:pt idx="5285">
                  <c:v>528600</c:v>
                </c:pt>
                <c:pt idx="5286">
                  <c:v>528700</c:v>
                </c:pt>
                <c:pt idx="5287">
                  <c:v>528800</c:v>
                </c:pt>
                <c:pt idx="5288">
                  <c:v>528900</c:v>
                </c:pt>
                <c:pt idx="5289">
                  <c:v>529000</c:v>
                </c:pt>
                <c:pt idx="5290">
                  <c:v>529100</c:v>
                </c:pt>
                <c:pt idx="5291">
                  <c:v>529200</c:v>
                </c:pt>
                <c:pt idx="5292">
                  <c:v>529300</c:v>
                </c:pt>
                <c:pt idx="5293">
                  <c:v>529400</c:v>
                </c:pt>
                <c:pt idx="5294">
                  <c:v>529500</c:v>
                </c:pt>
                <c:pt idx="5295">
                  <c:v>529600</c:v>
                </c:pt>
                <c:pt idx="5296">
                  <c:v>529700</c:v>
                </c:pt>
                <c:pt idx="5297">
                  <c:v>529800</c:v>
                </c:pt>
                <c:pt idx="5298">
                  <c:v>529900</c:v>
                </c:pt>
                <c:pt idx="5299">
                  <c:v>530000</c:v>
                </c:pt>
                <c:pt idx="5300">
                  <c:v>530100</c:v>
                </c:pt>
                <c:pt idx="5301">
                  <c:v>530200</c:v>
                </c:pt>
                <c:pt idx="5302">
                  <c:v>530300</c:v>
                </c:pt>
                <c:pt idx="5303">
                  <c:v>530400</c:v>
                </c:pt>
                <c:pt idx="5304">
                  <c:v>530500</c:v>
                </c:pt>
                <c:pt idx="5305">
                  <c:v>530600</c:v>
                </c:pt>
                <c:pt idx="5306">
                  <c:v>530700</c:v>
                </c:pt>
                <c:pt idx="5307">
                  <c:v>530800</c:v>
                </c:pt>
                <c:pt idx="5308">
                  <c:v>530900</c:v>
                </c:pt>
                <c:pt idx="5309">
                  <c:v>531000</c:v>
                </c:pt>
                <c:pt idx="5310">
                  <c:v>531100</c:v>
                </c:pt>
                <c:pt idx="5311">
                  <c:v>531200</c:v>
                </c:pt>
                <c:pt idx="5312">
                  <c:v>531300</c:v>
                </c:pt>
                <c:pt idx="5313">
                  <c:v>531400</c:v>
                </c:pt>
                <c:pt idx="5314">
                  <c:v>531500</c:v>
                </c:pt>
                <c:pt idx="5315">
                  <c:v>531600</c:v>
                </c:pt>
                <c:pt idx="5316">
                  <c:v>531700</c:v>
                </c:pt>
                <c:pt idx="5317">
                  <c:v>531800</c:v>
                </c:pt>
                <c:pt idx="5318">
                  <c:v>531900</c:v>
                </c:pt>
                <c:pt idx="5319">
                  <c:v>532000</c:v>
                </c:pt>
                <c:pt idx="5320">
                  <c:v>532100</c:v>
                </c:pt>
                <c:pt idx="5321">
                  <c:v>532200</c:v>
                </c:pt>
                <c:pt idx="5322">
                  <c:v>532300</c:v>
                </c:pt>
                <c:pt idx="5323">
                  <c:v>532400</c:v>
                </c:pt>
                <c:pt idx="5324">
                  <c:v>532500</c:v>
                </c:pt>
                <c:pt idx="5325">
                  <c:v>532600</c:v>
                </c:pt>
                <c:pt idx="5326">
                  <c:v>532700</c:v>
                </c:pt>
                <c:pt idx="5327">
                  <c:v>532800</c:v>
                </c:pt>
                <c:pt idx="5328">
                  <c:v>532900</c:v>
                </c:pt>
                <c:pt idx="5329">
                  <c:v>533000</c:v>
                </c:pt>
                <c:pt idx="5330">
                  <c:v>533100</c:v>
                </c:pt>
                <c:pt idx="5331">
                  <c:v>533200</c:v>
                </c:pt>
                <c:pt idx="5332">
                  <c:v>533300</c:v>
                </c:pt>
                <c:pt idx="5333">
                  <c:v>533400</c:v>
                </c:pt>
                <c:pt idx="5334">
                  <c:v>533500</c:v>
                </c:pt>
                <c:pt idx="5335">
                  <c:v>533600</c:v>
                </c:pt>
                <c:pt idx="5336">
                  <c:v>533700</c:v>
                </c:pt>
                <c:pt idx="5337">
                  <c:v>533800</c:v>
                </c:pt>
                <c:pt idx="5338">
                  <c:v>533900</c:v>
                </c:pt>
                <c:pt idx="5339">
                  <c:v>534000</c:v>
                </c:pt>
                <c:pt idx="5340">
                  <c:v>534100</c:v>
                </c:pt>
                <c:pt idx="5341">
                  <c:v>534200</c:v>
                </c:pt>
                <c:pt idx="5342">
                  <c:v>534300</c:v>
                </c:pt>
                <c:pt idx="5343">
                  <c:v>534400</c:v>
                </c:pt>
                <c:pt idx="5344">
                  <c:v>534500</c:v>
                </c:pt>
                <c:pt idx="5345">
                  <c:v>534600</c:v>
                </c:pt>
                <c:pt idx="5346">
                  <c:v>534700</c:v>
                </c:pt>
                <c:pt idx="5347">
                  <c:v>534800</c:v>
                </c:pt>
                <c:pt idx="5348">
                  <c:v>534900</c:v>
                </c:pt>
                <c:pt idx="5349">
                  <c:v>535000</c:v>
                </c:pt>
                <c:pt idx="5350">
                  <c:v>535100</c:v>
                </c:pt>
                <c:pt idx="5351">
                  <c:v>535200</c:v>
                </c:pt>
                <c:pt idx="5352">
                  <c:v>535300</c:v>
                </c:pt>
                <c:pt idx="5353">
                  <c:v>535400</c:v>
                </c:pt>
                <c:pt idx="5354">
                  <c:v>535500</c:v>
                </c:pt>
                <c:pt idx="5355">
                  <c:v>535600</c:v>
                </c:pt>
                <c:pt idx="5356">
                  <c:v>535700</c:v>
                </c:pt>
                <c:pt idx="5357">
                  <c:v>535800</c:v>
                </c:pt>
                <c:pt idx="5358">
                  <c:v>535900</c:v>
                </c:pt>
                <c:pt idx="5359">
                  <c:v>536000</c:v>
                </c:pt>
                <c:pt idx="5360">
                  <c:v>536100</c:v>
                </c:pt>
                <c:pt idx="5361">
                  <c:v>536200</c:v>
                </c:pt>
                <c:pt idx="5362">
                  <c:v>536300</c:v>
                </c:pt>
                <c:pt idx="5363">
                  <c:v>536400</c:v>
                </c:pt>
                <c:pt idx="5364">
                  <c:v>536500</c:v>
                </c:pt>
                <c:pt idx="5365">
                  <c:v>536600</c:v>
                </c:pt>
                <c:pt idx="5366">
                  <c:v>536700</c:v>
                </c:pt>
                <c:pt idx="5367">
                  <c:v>536800</c:v>
                </c:pt>
                <c:pt idx="5368">
                  <c:v>536900</c:v>
                </c:pt>
                <c:pt idx="5369">
                  <c:v>537000</c:v>
                </c:pt>
                <c:pt idx="5370">
                  <c:v>537100</c:v>
                </c:pt>
                <c:pt idx="5371">
                  <c:v>537200</c:v>
                </c:pt>
                <c:pt idx="5372">
                  <c:v>537300</c:v>
                </c:pt>
                <c:pt idx="5373">
                  <c:v>537400</c:v>
                </c:pt>
                <c:pt idx="5374">
                  <c:v>537500</c:v>
                </c:pt>
                <c:pt idx="5375">
                  <c:v>537600</c:v>
                </c:pt>
                <c:pt idx="5376">
                  <c:v>537700</c:v>
                </c:pt>
                <c:pt idx="5377">
                  <c:v>537800</c:v>
                </c:pt>
                <c:pt idx="5378">
                  <c:v>537900</c:v>
                </c:pt>
                <c:pt idx="5379">
                  <c:v>538000</c:v>
                </c:pt>
                <c:pt idx="5380">
                  <c:v>538100</c:v>
                </c:pt>
                <c:pt idx="5381">
                  <c:v>538200</c:v>
                </c:pt>
                <c:pt idx="5382">
                  <c:v>538300</c:v>
                </c:pt>
                <c:pt idx="5383">
                  <c:v>538400</c:v>
                </c:pt>
                <c:pt idx="5384">
                  <c:v>538500</c:v>
                </c:pt>
                <c:pt idx="5385">
                  <c:v>538600</c:v>
                </c:pt>
                <c:pt idx="5386">
                  <c:v>538700</c:v>
                </c:pt>
                <c:pt idx="5387">
                  <c:v>538800</c:v>
                </c:pt>
                <c:pt idx="5388">
                  <c:v>538900</c:v>
                </c:pt>
                <c:pt idx="5389">
                  <c:v>539000</c:v>
                </c:pt>
                <c:pt idx="5390">
                  <c:v>539100</c:v>
                </c:pt>
                <c:pt idx="5391">
                  <c:v>539200</c:v>
                </c:pt>
                <c:pt idx="5392">
                  <c:v>539300</c:v>
                </c:pt>
                <c:pt idx="5393">
                  <c:v>539400</c:v>
                </c:pt>
                <c:pt idx="5394">
                  <c:v>539500</c:v>
                </c:pt>
                <c:pt idx="5395">
                  <c:v>539600</c:v>
                </c:pt>
                <c:pt idx="5396">
                  <c:v>539700</c:v>
                </c:pt>
                <c:pt idx="5397">
                  <c:v>539800</c:v>
                </c:pt>
                <c:pt idx="5398">
                  <c:v>539900</c:v>
                </c:pt>
                <c:pt idx="5399">
                  <c:v>540000</c:v>
                </c:pt>
                <c:pt idx="5400">
                  <c:v>540100</c:v>
                </c:pt>
                <c:pt idx="5401">
                  <c:v>540200</c:v>
                </c:pt>
                <c:pt idx="5402">
                  <c:v>540300</c:v>
                </c:pt>
                <c:pt idx="5403">
                  <c:v>540400</c:v>
                </c:pt>
                <c:pt idx="5404">
                  <c:v>540500</c:v>
                </c:pt>
                <c:pt idx="5405">
                  <c:v>540600</c:v>
                </c:pt>
                <c:pt idx="5406">
                  <c:v>540700</c:v>
                </c:pt>
                <c:pt idx="5407">
                  <c:v>540800</c:v>
                </c:pt>
                <c:pt idx="5408">
                  <c:v>540900</c:v>
                </c:pt>
                <c:pt idx="5409">
                  <c:v>541000</c:v>
                </c:pt>
                <c:pt idx="5410">
                  <c:v>541100</c:v>
                </c:pt>
                <c:pt idx="5411">
                  <c:v>541200</c:v>
                </c:pt>
                <c:pt idx="5412">
                  <c:v>541300</c:v>
                </c:pt>
                <c:pt idx="5413">
                  <c:v>541400</c:v>
                </c:pt>
                <c:pt idx="5414">
                  <c:v>541500</c:v>
                </c:pt>
                <c:pt idx="5415">
                  <c:v>541600</c:v>
                </c:pt>
                <c:pt idx="5416">
                  <c:v>541700</c:v>
                </c:pt>
                <c:pt idx="5417">
                  <c:v>541800</c:v>
                </c:pt>
                <c:pt idx="5418">
                  <c:v>541900</c:v>
                </c:pt>
                <c:pt idx="5419">
                  <c:v>542000</c:v>
                </c:pt>
                <c:pt idx="5420">
                  <c:v>542100</c:v>
                </c:pt>
                <c:pt idx="5421">
                  <c:v>542200</c:v>
                </c:pt>
                <c:pt idx="5422">
                  <c:v>542300</c:v>
                </c:pt>
                <c:pt idx="5423">
                  <c:v>542400</c:v>
                </c:pt>
                <c:pt idx="5424">
                  <c:v>542500</c:v>
                </c:pt>
                <c:pt idx="5425">
                  <c:v>542600</c:v>
                </c:pt>
                <c:pt idx="5426">
                  <c:v>542700</c:v>
                </c:pt>
                <c:pt idx="5427">
                  <c:v>542800</c:v>
                </c:pt>
                <c:pt idx="5428">
                  <c:v>542900</c:v>
                </c:pt>
                <c:pt idx="5429">
                  <c:v>543000</c:v>
                </c:pt>
                <c:pt idx="5430">
                  <c:v>543100</c:v>
                </c:pt>
                <c:pt idx="5431">
                  <c:v>543200</c:v>
                </c:pt>
                <c:pt idx="5432">
                  <c:v>543300</c:v>
                </c:pt>
                <c:pt idx="5433">
                  <c:v>543400</c:v>
                </c:pt>
                <c:pt idx="5434">
                  <c:v>543500</c:v>
                </c:pt>
                <c:pt idx="5435">
                  <c:v>543600</c:v>
                </c:pt>
                <c:pt idx="5436">
                  <c:v>543700</c:v>
                </c:pt>
                <c:pt idx="5437">
                  <c:v>543800</c:v>
                </c:pt>
                <c:pt idx="5438">
                  <c:v>543900</c:v>
                </c:pt>
                <c:pt idx="5439">
                  <c:v>544000</c:v>
                </c:pt>
                <c:pt idx="5440">
                  <c:v>544100</c:v>
                </c:pt>
                <c:pt idx="5441">
                  <c:v>544200</c:v>
                </c:pt>
                <c:pt idx="5442">
                  <c:v>544300</c:v>
                </c:pt>
                <c:pt idx="5443">
                  <c:v>544400</c:v>
                </c:pt>
                <c:pt idx="5444">
                  <c:v>544500</c:v>
                </c:pt>
                <c:pt idx="5445">
                  <c:v>544600</c:v>
                </c:pt>
                <c:pt idx="5446">
                  <c:v>544700</c:v>
                </c:pt>
                <c:pt idx="5447">
                  <c:v>544800</c:v>
                </c:pt>
                <c:pt idx="5448">
                  <c:v>544900</c:v>
                </c:pt>
                <c:pt idx="5449">
                  <c:v>545000</c:v>
                </c:pt>
                <c:pt idx="5450">
                  <c:v>545100</c:v>
                </c:pt>
                <c:pt idx="5451">
                  <c:v>545200</c:v>
                </c:pt>
                <c:pt idx="5452">
                  <c:v>545300</c:v>
                </c:pt>
                <c:pt idx="5453">
                  <c:v>545400</c:v>
                </c:pt>
                <c:pt idx="5454">
                  <c:v>545500</c:v>
                </c:pt>
                <c:pt idx="5455">
                  <c:v>545600</c:v>
                </c:pt>
                <c:pt idx="5456">
                  <c:v>545700</c:v>
                </c:pt>
                <c:pt idx="5457">
                  <c:v>545800</c:v>
                </c:pt>
                <c:pt idx="5458">
                  <c:v>545900</c:v>
                </c:pt>
                <c:pt idx="5459">
                  <c:v>546000</c:v>
                </c:pt>
                <c:pt idx="5460">
                  <c:v>546100</c:v>
                </c:pt>
                <c:pt idx="5461">
                  <c:v>546200</c:v>
                </c:pt>
                <c:pt idx="5462">
                  <c:v>546300</c:v>
                </c:pt>
                <c:pt idx="5463">
                  <c:v>546400</c:v>
                </c:pt>
                <c:pt idx="5464">
                  <c:v>546500</c:v>
                </c:pt>
                <c:pt idx="5465">
                  <c:v>546600</c:v>
                </c:pt>
                <c:pt idx="5466">
                  <c:v>546700</c:v>
                </c:pt>
                <c:pt idx="5467">
                  <c:v>546800</c:v>
                </c:pt>
                <c:pt idx="5468">
                  <c:v>546900</c:v>
                </c:pt>
                <c:pt idx="5469">
                  <c:v>547000</c:v>
                </c:pt>
                <c:pt idx="5470">
                  <c:v>547100</c:v>
                </c:pt>
                <c:pt idx="5471">
                  <c:v>547200</c:v>
                </c:pt>
                <c:pt idx="5472">
                  <c:v>547300</c:v>
                </c:pt>
                <c:pt idx="5473">
                  <c:v>547400</c:v>
                </c:pt>
                <c:pt idx="5474">
                  <c:v>547500</c:v>
                </c:pt>
                <c:pt idx="5475">
                  <c:v>547600</c:v>
                </c:pt>
                <c:pt idx="5476">
                  <c:v>547700</c:v>
                </c:pt>
                <c:pt idx="5477">
                  <c:v>547800</c:v>
                </c:pt>
                <c:pt idx="5478">
                  <c:v>547900</c:v>
                </c:pt>
                <c:pt idx="5479">
                  <c:v>548000</c:v>
                </c:pt>
                <c:pt idx="5480">
                  <c:v>548100</c:v>
                </c:pt>
                <c:pt idx="5481">
                  <c:v>548200</c:v>
                </c:pt>
                <c:pt idx="5482">
                  <c:v>548300</c:v>
                </c:pt>
                <c:pt idx="5483">
                  <c:v>548400</c:v>
                </c:pt>
                <c:pt idx="5484">
                  <c:v>548500</c:v>
                </c:pt>
                <c:pt idx="5485">
                  <c:v>548600</c:v>
                </c:pt>
                <c:pt idx="5486">
                  <c:v>548700</c:v>
                </c:pt>
                <c:pt idx="5487">
                  <c:v>548800</c:v>
                </c:pt>
                <c:pt idx="5488">
                  <c:v>548900</c:v>
                </c:pt>
                <c:pt idx="5489">
                  <c:v>549000</c:v>
                </c:pt>
                <c:pt idx="5490">
                  <c:v>549100</c:v>
                </c:pt>
                <c:pt idx="5491">
                  <c:v>549200</c:v>
                </c:pt>
                <c:pt idx="5492">
                  <c:v>549300</c:v>
                </c:pt>
                <c:pt idx="5493">
                  <c:v>549400</c:v>
                </c:pt>
                <c:pt idx="5494">
                  <c:v>549500</c:v>
                </c:pt>
                <c:pt idx="5495">
                  <c:v>549600</c:v>
                </c:pt>
                <c:pt idx="5496">
                  <c:v>549700</c:v>
                </c:pt>
                <c:pt idx="5497">
                  <c:v>549800</c:v>
                </c:pt>
                <c:pt idx="5498">
                  <c:v>549900</c:v>
                </c:pt>
                <c:pt idx="5499">
                  <c:v>550000</c:v>
                </c:pt>
                <c:pt idx="5500">
                  <c:v>550100</c:v>
                </c:pt>
                <c:pt idx="5501">
                  <c:v>550200</c:v>
                </c:pt>
                <c:pt idx="5502">
                  <c:v>550300</c:v>
                </c:pt>
                <c:pt idx="5503">
                  <c:v>550400</c:v>
                </c:pt>
                <c:pt idx="5504">
                  <c:v>550500</c:v>
                </c:pt>
                <c:pt idx="5505">
                  <c:v>550600</c:v>
                </c:pt>
                <c:pt idx="5506">
                  <c:v>550700</c:v>
                </c:pt>
                <c:pt idx="5507">
                  <c:v>550800</c:v>
                </c:pt>
                <c:pt idx="5508">
                  <c:v>550900</c:v>
                </c:pt>
                <c:pt idx="5509">
                  <c:v>551000</c:v>
                </c:pt>
                <c:pt idx="5510">
                  <c:v>551100</c:v>
                </c:pt>
                <c:pt idx="5511">
                  <c:v>551200</c:v>
                </c:pt>
                <c:pt idx="5512">
                  <c:v>551300</c:v>
                </c:pt>
                <c:pt idx="5513">
                  <c:v>551400</c:v>
                </c:pt>
                <c:pt idx="5514">
                  <c:v>551500</c:v>
                </c:pt>
                <c:pt idx="5515">
                  <c:v>551600</c:v>
                </c:pt>
                <c:pt idx="5516">
                  <c:v>551700</c:v>
                </c:pt>
                <c:pt idx="5517">
                  <c:v>551800</c:v>
                </c:pt>
                <c:pt idx="5518">
                  <c:v>551900</c:v>
                </c:pt>
                <c:pt idx="5519">
                  <c:v>552000</c:v>
                </c:pt>
                <c:pt idx="5520">
                  <c:v>552100</c:v>
                </c:pt>
                <c:pt idx="5521">
                  <c:v>552200</c:v>
                </c:pt>
                <c:pt idx="5522">
                  <c:v>552300</c:v>
                </c:pt>
                <c:pt idx="5523">
                  <c:v>552400</c:v>
                </c:pt>
                <c:pt idx="5524">
                  <c:v>552500</c:v>
                </c:pt>
                <c:pt idx="5525">
                  <c:v>552600</c:v>
                </c:pt>
                <c:pt idx="5526">
                  <c:v>552700</c:v>
                </c:pt>
                <c:pt idx="5527">
                  <c:v>552800</c:v>
                </c:pt>
                <c:pt idx="5528">
                  <c:v>552900</c:v>
                </c:pt>
                <c:pt idx="5529">
                  <c:v>553000</c:v>
                </c:pt>
                <c:pt idx="5530">
                  <c:v>553100</c:v>
                </c:pt>
                <c:pt idx="5531">
                  <c:v>553200</c:v>
                </c:pt>
                <c:pt idx="5532">
                  <c:v>553300</c:v>
                </c:pt>
                <c:pt idx="5533">
                  <c:v>553400</c:v>
                </c:pt>
                <c:pt idx="5534">
                  <c:v>553500</c:v>
                </c:pt>
                <c:pt idx="5535">
                  <c:v>553600</c:v>
                </c:pt>
                <c:pt idx="5536">
                  <c:v>553700</c:v>
                </c:pt>
                <c:pt idx="5537">
                  <c:v>553800</c:v>
                </c:pt>
                <c:pt idx="5538">
                  <c:v>553900</c:v>
                </c:pt>
                <c:pt idx="5539">
                  <c:v>554000</c:v>
                </c:pt>
                <c:pt idx="5540">
                  <c:v>554100</c:v>
                </c:pt>
                <c:pt idx="5541">
                  <c:v>554200</c:v>
                </c:pt>
                <c:pt idx="5542">
                  <c:v>554300</c:v>
                </c:pt>
                <c:pt idx="5543">
                  <c:v>554400</c:v>
                </c:pt>
                <c:pt idx="5544">
                  <c:v>554500</c:v>
                </c:pt>
                <c:pt idx="5545">
                  <c:v>554600</c:v>
                </c:pt>
                <c:pt idx="5546">
                  <c:v>554700</c:v>
                </c:pt>
                <c:pt idx="5547">
                  <c:v>554800</c:v>
                </c:pt>
                <c:pt idx="5548">
                  <c:v>554900</c:v>
                </c:pt>
                <c:pt idx="5549">
                  <c:v>555000</c:v>
                </c:pt>
                <c:pt idx="5550">
                  <c:v>555100</c:v>
                </c:pt>
                <c:pt idx="5551">
                  <c:v>555200</c:v>
                </c:pt>
                <c:pt idx="5552">
                  <c:v>555300</c:v>
                </c:pt>
                <c:pt idx="5553">
                  <c:v>555400</c:v>
                </c:pt>
                <c:pt idx="5554">
                  <c:v>555500</c:v>
                </c:pt>
                <c:pt idx="5555">
                  <c:v>555600</c:v>
                </c:pt>
                <c:pt idx="5556">
                  <c:v>555700</c:v>
                </c:pt>
                <c:pt idx="5557">
                  <c:v>555800</c:v>
                </c:pt>
                <c:pt idx="5558">
                  <c:v>555900</c:v>
                </c:pt>
                <c:pt idx="5559">
                  <c:v>556000</c:v>
                </c:pt>
                <c:pt idx="5560">
                  <c:v>556100</c:v>
                </c:pt>
                <c:pt idx="5561">
                  <c:v>556200</c:v>
                </c:pt>
                <c:pt idx="5562">
                  <c:v>556300</c:v>
                </c:pt>
                <c:pt idx="5563">
                  <c:v>556400</c:v>
                </c:pt>
                <c:pt idx="5564">
                  <c:v>556500</c:v>
                </c:pt>
                <c:pt idx="5565">
                  <c:v>556600</c:v>
                </c:pt>
                <c:pt idx="5566">
                  <c:v>556700</c:v>
                </c:pt>
                <c:pt idx="5567">
                  <c:v>556800</c:v>
                </c:pt>
                <c:pt idx="5568">
                  <c:v>556900</c:v>
                </c:pt>
                <c:pt idx="5569">
                  <c:v>557000</c:v>
                </c:pt>
                <c:pt idx="5570">
                  <c:v>557100</c:v>
                </c:pt>
                <c:pt idx="5571">
                  <c:v>557200</c:v>
                </c:pt>
                <c:pt idx="5572">
                  <c:v>557300</c:v>
                </c:pt>
                <c:pt idx="5573">
                  <c:v>557400</c:v>
                </c:pt>
                <c:pt idx="5574">
                  <c:v>557500</c:v>
                </c:pt>
                <c:pt idx="5575">
                  <c:v>557600</c:v>
                </c:pt>
                <c:pt idx="5576">
                  <c:v>557700</c:v>
                </c:pt>
                <c:pt idx="5577">
                  <c:v>557800</c:v>
                </c:pt>
                <c:pt idx="5578">
                  <c:v>557900</c:v>
                </c:pt>
                <c:pt idx="5579">
                  <c:v>558000</c:v>
                </c:pt>
                <c:pt idx="5580">
                  <c:v>558100</c:v>
                </c:pt>
                <c:pt idx="5581">
                  <c:v>558200</c:v>
                </c:pt>
                <c:pt idx="5582">
                  <c:v>558300</c:v>
                </c:pt>
                <c:pt idx="5583">
                  <c:v>558400</c:v>
                </c:pt>
                <c:pt idx="5584">
                  <c:v>558500</c:v>
                </c:pt>
                <c:pt idx="5585">
                  <c:v>558600</c:v>
                </c:pt>
                <c:pt idx="5586">
                  <c:v>558700</c:v>
                </c:pt>
                <c:pt idx="5587">
                  <c:v>558800</c:v>
                </c:pt>
                <c:pt idx="5588">
                  <c:v>558900</c:v>
                </c:pt>
                <c:pt idx="5589">
                  <c:v>559000</c:v>
                </c:pt>
                <c:pt idx="5590">
                  <c:v>559100</c:v>
                </c:pt>
                <c:pt idx="5591">
                  <c:v>559200</c:v>
                </c:pt>
                <c:pt idx="5592">
                  <c:v>559300</c:v>
                </c:pt>
                <c:pt idx="5593">
                  <c:v>559400</c:v>
                </c:pt>
                <c:pt idx="5594">
                  <c:v>559500</c:v>
                </c:pt>
                <c:pt idx="5595">
                  <c:v>559600</c:v>
                </c:pt>
                <c:pt idx="5596">
                  <c:v>559700</c:v>
                </c:pt>
                <c:pt idx="5597">
                  <c:v>559800</c:v>
                </c:pt>
                <c:pt idx="5598">
                  <c:v>559900</c:v>
                </c:pt>
                <c:pt idx="5599">
                  <c:v>560000</c:v>
                </c:pt>
                <c:pt idx="5600">
                  <c:v>560100</c:v>
                </c:pt>
                <c:pt idx="5601">
                  <c:v>560200</c:v>
                </c:pt>
                <c:pt idx="5602">
                  <c:v>560300</c:v>
                </c:pt>
                <c:pt idx="5603">
                  <c:v>560400</c:v>
                </c:pt>
                <c:pt idx="5604">
                  <c:v>560500</c:v>
                </c:pt>
                <c:pt idx="5605">
                  <c:v>560600</c:v>
                </c:pt>
                <c:pt idx="5606">
                  <c:v>560700</c:v>
                </c:pt>
                <c:pt idx="5607">
                  <c:v>560800</c:v>
                </c:pt>
                <c:pt idx="5608">
                  <c:v>560900</c:v>
                </c:pt>
                <c:pt idx="5609">
                  <c:v>561000</c:v>
                </c:pt>
                <c:pt idx="5610">
                  <c:v>561100</c:v>
                </c:pt>
                <c:pt idx="5611">
                  <c:v>561200</c:v>
                </c:pt>
                <c:pt idx="5612">
                  <c:v>561300</c:v>
                </c:pt>
                <c:pt idx="5613">
                  <c:v>561400</c:v>
                </c:pt>
                <c:pt idx="5614">
                  <c:v>561500</c:v>
                </c:pt>
                <c:pt idx="5615">
                  <c:v>561600</c:v>
                </c:pt>
                <c:pt idx="5616">
                  <c:v>561700</c:v>
                </c:pt>
                <c:pt idx="5617">
                  <c:v>561800</c:v>
                </c:pt>
                <c:pt idx="5618">
                  <c:v>561900</c:v>
                </c:pt>
                <c:pt idx="5619">
                  <c:v>562000</c:v>
                </c:pt>
                <c:pt idx="5620">
                  <c:v>562100</c:v>
                </c:pt>
                <c:pt idx="5621">
                  <c:v>562200</c:v>
                </c:pt>
                <c:pt idx="5622">
                  <c:v>562300</c:v>
                </c:pt>
                <c:pt idx="5623">
                  <c:v>562400</c:v>
                </c:pt>
                <c:pt idx="5624">
                  <c:v>562500</c:v>
                </c:pt>
                <c:pt idx="5625">
                  <c:v>562600</c:v>
                </c:pt>
                <c:pt idx="5626">
                  <c:v>562700</c:v>
                </c:pt>
                <c:pt idx="5627">
                  <c:v>562800</c:v>
                </c:pt>
                <c:pt idx="5628">
                  <c:v>562900</c:v>
                </c:pt>
                <c:pt idx="5629">
                  <c:v>563000</c:v>
                </c:pt>
                <c:pt idx="5630">
                  <c:v>563100</c:v>
                </c:pt>
                <c:pt idx="5631">
                  <c:v>563200</c:v>
                </c:pt>
                <c:pt idx="5632">
                  <c:v>563300</c:v>
                </c:pt>
                <c:pt idx="5633">
                  <c:v>563400</c:v>
                </c:pt>
                <c:pt idx="5634">
                  <c:v>563500</c:v>
                </c:pt>
                <c:pt idx="5635">
                  <c:v>563600</c:v>
                </c:pt>
                <c:pt idx="5636">
                  <c:v>563700</c:v>
                </c:pt>
                <c:pt idx="5637">
                  <c:v>563800</c:v>
                </c:pt>
                <c:pt idx="5638">
                  <c:v>563900</c:v>
                </c:pt>
                <c:pt idx="5639">
                  <c:v>564000</c:v>
                </c:pt>
                <c:pt idx="5640">
                  <c:v>564100</c:v>
                </c:pt>
                <c:pt idx="5641">
                  <c:v>564200</c:v>
                </c:pt>
                <c:pt idx="5642">
                  <c:v>564300</c:v>
                </c:pt>
                <c:pt idx="5643">
                  <c:v>564400</c:v>
                </c:pt>
                <c:pt idx="5644">
                  <c:v>564500</c:v>
                </c:pt>
                <c:pt idx="5645">
                  <c:v>564600</c:v>
                </c:pt>
                <c:pt idx="5646">
                  <c:v>564700</c:v>
                </c:pt>
                <c:pt idx="5647">
                  <c:v>564800</c:v>
                </c:pt>
                <c:pt idx="5648">
                  <c:v>564900</c:v>
                </c:pt>
                <c:pt idx="5649">
                  <c:v>565000</c:v>
                </c:pt>
                <c:pt idx="5650">
                  <c:v>565100</c:v>
                </c:pt>
                <c:pt idx="5651">
                  <c:v>565200</c:v>
                </c:pt>
                <c:pt idx="5652">
                  <c:v>565300</c:v>
                </c:pt>
                <c:pt idx="5653">
                  <c:v>565400</c:v>
                </c:pt>
                <c:pt idx="5654">
                  <c:v>565500</c:v>
                </c:pt>
                <c:pt idx="5655">
                  <c:v>565600</c:v>
                </c:pt>
                <c:pt idx="5656">
                  <c:v>565700</c:v>
                </c:pt>
                <c:pt idx="5657">
                  <c:v>565800</c:v>
                </c:pt>
                <c:pt idx="5658">
                  <c:v>565900</c:v>
                </c:pt>
                <c:pt idx="5659">
                  <c:v>566000</c:v>
                </c:pt>
                <c:pt idx="5660">
                  <c:v>566100</c:v>
                </c:pt>
                <c:pt idx="5661">
                  <c:v>566200</c:v>
                </c:pt>
                <c:pt idx="5662">
                  <c:v>566300</c:v>
                </c:pt>
                <c:pt idx="5663">
                  <c:v>566400</c:v>
                </c:pt>
                <c:pt idx="5664">
                  <c:v>566500</c:v>
                </c:pt>
                <c:pt idx="5665">
                  <c:v>566600</c:v>
                </c:pt>
                <c:pt idx="5666">
                  <c:v>566700</c:v>
                </c:pt>
                <c:pt idx="5667">
                  <c:v>566800</c:v>
                </c:pt>
                <c:pt idx="5668">
                  <c:v>566900</c:v>
                </c:pt>
                <c:pt idx="5669">
                  <c:v>567000</c:v>
                </c:pt>
                <c:pt idx="5670">
                  <c:v>567100</c:v>
                </c:pt>
                <c:pt idx="5671">
                  <c:v>567200</c:v>
                </c:pt>
                <c:pt idx="5672">
                  <c:v>567300</c:v>
                </c:pt>
                <c:pt idx="5673">
                  <c:v>567400</c:v>
                </c:pt>
                <c:pt idx="5674">
                  <c:v>567500</c:v>
                </c:pt>
                <c:pt idx="5675">
                  <c:v>567600</c:v>
                </c:pt>
                <c:pt idx="5676">
                  <c:v>567700</c:v>
                </c:pt>
                <c:pt idx="5677">
                  <c:v>567800</c:v>
                </c:pt>
                <c:pt idx="5678">
                  <c:v>567900</c:v>
                </c:pt>
                <c:pt idx="5679">
                  <c:v>568000</c:v>
                </c:pt>
                <c:pt idx="5680">
                  <c:v>568100</c:v>
                </c:pt>
                <c:pt idx="5681">
                  <c:v>568200</c:v>
                </c:pt>
                <c:pt idx="5682">
                  <c:v>568300</c:v>
                </c:pt>
                <c:pt idx="5683">
                  <c:v>568400</c:v>
                </c:pt>
                <c:pt idx="5684">
                  <c:v>568500</c:v>
                </c:pt>
                <c:pt idx="5685">
                  <c:v>568600</c:v>
                </c:pt>
                <c:pt idx="5686">
                  <c:v>568700</c:v>
                </c:pt>
                <c:pt idx="5687">
                  <c:v>568800</c:v>
                </c:pt>
                <c:pt idx="5688">
                  <c:v>568900</c:v>
                </c:pt>
                <c:pt idx="5689">
                  <c:v>569000</c:v>
                </c:pt>
                <c:pt idx="5690">
                  <c:v>569100</c:v>
                </c:pt>
                <c:pt idx="5691">
                  <c:v>569200</c:v>
                </c:pt>
                <c:pt idx="5692">
                  <c:v>569300</c:v>
                </c:pt>
                <c:pt idx="5693">
                  <c:v>569400</c:v>
                </c:pt>
                <c:pt idx="5694">
                  <c:v>569500</c:v>
                </c:pt>
                <c:pt idx="5695">
                  <c:v>569600</c:v>
                </c:pt>
                <c:pt idx="5696">
                  <c:v>569700</c:v>
                </c:pt>
                <c:pt idx="5697">
                  <c:v>569800</c:v>
                </c:pt>
                <c:pt idx="5698">
                  <c:v>569900</c:v>
                </c:pt>
                <c:pt idx="5699">
                  <c:v>570000</c:v>
                </c:pt>
                <c:pt idx="5700">
                  <c:v>570100</c:v>
                </c:pt>
                <c:pt idx="5701">
                  <c:v>570200</c:v>
                </c:pt>
                <c:pt idx="5702">
                  <c:v>570300</c:v>
                </c:pt>
                <c:pt idx="5703">
                  <c:v>570400</c:v>
                </c:pt>
                <c:pt idx="5704">
                  <c:v>570500</c:v>
                </c:pt>
                <c:pt idx="5705">
                  <c:v>570600</c:v>
                </c:pt>
                <c:pt idx="5706">
                  <c:v>570700</c:v>
                </c:pt>
                <c:pt idx="5707">
                  <c:v>570800</c:v>
                </c:pt>
                <c:pt idx="5708">
                  <c:v>570900</c:v>
                </c:pt>
                <c:pt idx="5709">
                  <c:v>571000</c:v>
                </c:pt>
                <c:pt idx="5710">
                  <c:v>571100</c:v>
                </c:pt>
                <c:pt idx="5711">
                  <c:v>571200</c:v>
                </c:pt>
                <c:pt idx="5712">
                  <c:v>571300</c:v>
                </c:pt>
                <c:pt idx="5713">
                  <c:v>571400</c:v>
                </c:pt>
                <c:pt idx="5714">
                  <c:v>571500</c:v>
                </c:pt>
                <c:pt idx="5715">
                  <c:v>571600</c:v>
                </c:pt>
                <c:pt idx="5716">
                  <c:v>571700</c:v>
                </c:pt>
                <c:pt idx="5717">
                  <c:v>571800</c:v>
                </c:pt>
                <c:pt idx="5718">
                  <c:v>571900</c:v>
                </c:pt>
                <c:pt idx="5719">
                  <c:v>572000</c:v>
                </c:pt>
                <c:pt idx="5720">
                  <c:v>572100</c:v>
                </c:pt>
                <c:pt idx="5721">
                  <c:v>572200</c:v>
                </c:pt>
                <c:pt idx="5722">
                  <c:v>572300</c:v>
                </c:pt>
                <c:pt idx="5723">
                  <c:v>572400</c:v>
                </c:pt>
                <c:pt idx="5724">
                  <c:v>572500</c:v>
                </c:pt>
                <c:pt idx="5725">
                  <c:v>572600</c:v>
                </c:pt>
                <c:pt idx="5726">
                  <c:v>572700</c:v>
                </c:pt>
                <c:pt idx="5727">
                  <c:v>572800</c:v>
                </c:pt>
                <c:pt idx="5728">
                  <c:v>572900</c:v>
                </c:pt>
                <c:pt idx="5729">
                  <c:v>573000</c:v>
                </c:pt>
                <c:pt idx="5730">
                  <c:v>573100</c:v>
                </c:pt>
                <c:pt idx="5731">
                  <c:v>573200</c:v>
                </c:pt>
                <c:pt idx="5732">
                  <c:v>573300</c:v>
                </c:pt>
                <c:pt idx="5733">
                  <c:v>573400</c:v>
                </c:pt>
                <c:pt idx="5734">
                  <c:v>573500</c:v>
                </c:pt>
                <c:pt idx="5735">
                  <c:v>573600</c:v>
                </c:pt>
                <c:pt idx="5736">
                  <c:v>573700</c:v>
                </c:pt>
                <c:pt idx="5737">
                  <c:v>573800</c:v>
                </c:pt>
                <c:pt idx="5738">
                  <c:v>573900</c:v>
                </c:pt>
                <c:pt idx="5739">
                  <c:v>574000</c:v>
                </c:pt>
                <c:pt idx="5740">
                  <c:v>574100</c:v>
                </c:pt>
                <c:pt idx="5741">
                  <c:v>574200</c:v>
                </c:pt>
                <c:pt idx="5742">
                  <c:v>574300</c:v>
                </c:pt>
                <c:pt idx="5743">
                  <c:v>574400</c:v>
                </c:pt>
                <c:pt idx="5744">
                  <c:v>574500</c:v>
                </c:pt>
                <c:pt idx="5745">
                  <c:v>574600</c:v>
                </c:pt>
                <c:pt idx="5746">
                  <c:v>574700</c:v>
                </c:pt>
                <c:pt idx="5747">
                  <c:v>574800</c:v>
                </c:pt>
                <c:pt idx="5748">
                  <c:v>574900</c:v>
                </c:pt>
                <c:pt idx="5749">
                  <c:v>575000</c:v>
                </c:pt>
                <c:pt idx="5750">
                  <c:v>575100</c:v>
                </c:pt>
                <c:pt idx="5751">
                  <c:v>575200</c:v>
                </c:pt>
                <c:pt idx="5752">
                  <c:v>575300</c:v>
                </c:pt>
                <c:pt idx="5753">
                  <c:v>575400</c:v>
                </c:pt>
                <c:pt idx="5754">
                  <c:v>575500</c:v>
                </c:pt>
                <c:pt idx="5755">
                  <c:v>575600</c:v>
                </c:pt>
                <c:pt idx="5756">
                  <c:v>575700</c:v>
                </c:pt>
                <c:pt idx="5757">
                  <c:v>575800</c:v>
                </c:pt>
                <c:pt idx="5758">
                  <c:v>575900</c:v>
                </c:pt>
                <c:pt idx="5759">
                  <c:v>576000</c:v>
                </c:pt>
                <c:pt idx="5760">
                  <c:v>576100</c:v>
                </c:pt>
                <c:pt idx="5761">
                  <c:v>576200</c:v>
                </c:pt>
                <c:pt idx="5762">
                  <c:v>576300</c:v>
                </c:pt>
                <c:pt idx="5763">
                  <c:v>576400</c:v>
                </c:pt>
                <c:pt idx="5764">
                  <c:v>576500</c:v>
                </c:pt>
                <c:pt idx="5765">
                  <c:v>576600</c:v>
                </c:pt>
                <c:pt idx="5766">
                  <c:v>576700</c:v>
                </c:pt>
                <c:pt idx="5767">
                  <c:v>576800</c:v>
                </c:pt>
                <c:pt idx="5768">
                  <c:v>576900</c:v>
                </c:pt>
                <c:pt idx="5769">
                  <c:v>577000</c:v>
                </c:pt>
                <c:pt idx="5770">
                  <c:v>577100</c:v>
                </c:pt>
                <c:pt idx="5771">
                  <c:v>577200</c:v>
                </c:pt>
                <c:pt idx="5772">
                  <c:v>577300</c:v>
                </c:pt>
                <c:pt idx="5773">
                  <c:v>577400</c:v>
                </c:pt>
                <c:pt idx="5774">
                  <c:v>577500</c:v>
                </c:pt>
                <c:pt idx="5775">
                  <c:v>577600</c:v>
                </c:pt>
                <c:pt idx="5776">
                  <c:v>577700</c:v>
                </c:pt>
                <c:pt idx="5777">
                  <c:v>577800</c:v>
                </c:pt>
                <c:pt idx="5778">
                  <c:v>577900</c:v>
                </c:pt>
                <c:pt idx="5779">
                  <c:v>578000</c:v>
                </c:pt>
                <c:pt idx="5780">
                  <c:v>578100</c:v>
                </c:pt>
                <c:pt idx="5781">
                  <c:v>578200</c:v>
                </c:pt>
                <c:pt idx="5782">
                  <c:v>578300</c:v>
                </c:pt>
                <c:pt idx="5783">
                  <c:v>578400</c:v>
                </c:pt>
                <c:pt idx="5784">
                  <c:v>578500</c:v>
                </c:pt>
                <c:pt idx="5785">
                  <c:v>578600</c:v>
                </c:pt>
                <c:pt idx="5786">
                  <c:v>578700</c:v>
                </c:pt>
                <c:pt idx="5787">
                  <c:v>578800</c:v>
                </c:pt>
                <c:pt idx="5788">
                  <c:v>578900</c:v>
                </c:pt>
                <c:pt idx="5789">
                  <c:v>579000</c:v>
                </c:pt>
                <c:pt idx="5790">
                  <c:v>579100</c:v>
                </c:pt>
                <c:pt idx="5791">
                  <c:v>579200</c:v>
                </c:pt>
                <c:pt idx="5792">
                  <c:v>579300</c:v>
                </c:pt>
                <c:pt idx="5793">
                  <c:v>579400</c:v>
                </c:pt>
                <c:pt idx="5794">
                  <c:v>579500</c:v>
                </c:pt>
                <c:pt idx="5795">
                  <c:v>579600</c:v>
                </c:pt>
                <c:pt idx="5796">
                  <c:v>579700</c:v>
                </c:pt>
                <c:pt idx="5797">
                  <c:v>579800</c:v>
                </c:pt>
                <c:pt idx="5798">
                  <c:v>579900</c:v>
                </c:pt>
                <c:pt idx="5799">
                  <c:v>580000</c:v>
                </c:pt>
                <c:pt idx="5800">
                  <c:v>580100</c:v>
                </c:pt>
                <c:pt idx="5801">
                  <c:v>580200</c:v>
                </c:pt>
                <c:pt idx="5802">
                  <c:v>580300</c:v>
                </c:pt>
                <c:pt idx="5803">
                  <c:v>580400</c:v>
                </c:pt>
                <c:pt idx="5804">
                  <c:v>580500</c:v>
                </c:pt>
                <c:pt idx="5805">
                  <c:v>580600</c:v>
                </c:pt>
                <c:pt idx="5806">
                  <c:v>580700</c:v>
                </c:pt>
                <c:pt idx="5807">
                  <c:v>580800</c:v>
                </c:pt>
                <c:pt idx="5808">
                  <c:v>580900</c:v>
                </c:pt>
                <c:pt idx="5809">
                  <c:v>581000</c:v>
                </c:pt>
                <c:pt idx="5810">
                  <c:v>581100</c:v>
                </c:pt>
                <c:pt idx="5811">
                  <c:v>581200</c:v>
                </c:pt>
                <c:pt idx="5812">
                  <c:v>581300</c:v>
                </c:pt>
                <c:pt idx="5813">
                  <c:v>581400</c:v>
                </c:pt>
                <c:pt idx="5814">
                  <c:v>581500</c:v>
                </c:pt>
                <c:pt idx="5815">
                  <c:v>581600</c:v>
                </c:pt>
                <c:pt idx="5816">
                  <c:v>581700</c:v>
                </c:pt>
                <c:pt idx="5817">
                  <c:v>581800</c:v>
                </c:pt>
                <c:pt idx="5818">
                  <c:v>581900</c:v>
                </c:pt>
                <c:pt idx="5819">
                  <c:v>582000</c:v>
                </c:pt>
                <c:pt idx="5820">
                  <c:v>582100</c:v>
                </c:pt>
                <c:pt idx="5821">
                  <c:v>582200</c:v>
                </c:pt>
                <c:pt idx="5822">
                  <c:v>582300</c:v>
                </c:pt>
                <c:pt idx="5823">
                  <c:v>582400</c:v>
                </c:pt>
                <c:pt idx="5824">
                  <c:v>582500</c:v>
                </c:pt>
                <c:pt idx="5825">
                  <c:v>582600</c:v>
                </c:pt>
                <c:pt idx="5826">
                  <c:v>582700</c:v>
                </c:pt>
                <c:pt idx="5827">
                  <c:v>582800</c:v>
                </c:pt>
                <c:pt idx="5828">
                  <c:v>582900</c:v>
                </c:pt>
                <c:pt idx="5829">
                  <c:v>583000</c:v>
                </c:pt>
                <c:pt idx="5830">
                  <c:v>583100</c:v>
                </c:pt>
                <c:pt idx="5831">
                  <c:v>583200</c:v>
                </c:pt>
                <c:pt idx="5832">
                  <c:v>583300</c:v>
                </c:pt>
                <c:pt idx="5833">
                  <c:v>583400</c:v>
                </c:pt>
                <c:pt idx="5834">
                  <c:v>583500</c:v>
                </c:pt>
                <c:pt idx="5835">
                  <c:v>583600</c:v>
                </c:pt>
                <c:pt idx="5836">
                  <c:v>583700</c:v>
                </c:pt>
                <c:pt idx="5837">
                  <c:v>583800</c:v>
                </c:pt>
                <c:pt idx="5838">
                  <c:v>583900</c:v>
                </c:pt>
                <c:pt idx="5839">
                  <c:v>584000</c:v>
                </c:pt>
                <c:pt idx="5840">
                  <c:v>584100</c:v>
                </c:pt>
                <c:pt idx="5841">
                  <c:v>584200</c:v>
                </c:pt>
                <c:pt idx="5842">
                  <c:v>584300</c:v>
                </c:pt>
                <c:pt idx="5843">
                  <c:v>584400</c:v>
                </c:pt>
                <c:pt idx="5844">
                  <c:v>584500</c:v>
                </c:pt>
                <c:pt idx="5845">
                  <c:v>584600</c:v>
                </c:pt>
                <c:pt idx="5846">
                  <c:v>584700</c:v>
                </c:pt>
                <c:pt idx="5847">
                  <c:v>584800</c:v>
                </c:pt>
                <c:pt idx="5848">
                  <c:v>584900</c:v>
                </c:pt>
                <c:pt idx="5849">
                  <c:v>585000</c:v>
                </c:pt>
                <c:pt idx="5850">
                  <c:v>585100</c:v>
                </c:pt>
                <c:pt idx="5851">
                  <c:v>585200</c:v>
                </c:pt>
                <c:pt idx="5852">
                  <c:v>585300</c:v>
                </c:pt>
                <c:pt idx="5853">
                  <c:v>585400</c:v>
                </c:pt>
                <c:pt idx="5854">
                  <c:v>585500</c:v>
                </c:pt>
                <c:pt idx="5855">
                  <c:v>585600</c:v>
                </c:pt>
                <c:pt idx="5856">
                  <c:v>585700</c:v>
                </c:pt>
                <c:pt idx="5857">
                  <c:v>585800</c:v>
                </c:pt>
                <c:pt idx="5858">
                  <c:v>585900</c:v>
                </c:pt>
                <c:pt idx="5859">
                  <c:v>586000</c:v>
                </c:pt>
                <c:pt idx="5860">
                  <c:v>586100</c:v>
                </c:pt>
                <c:pt idx="5861">
                  <c:v>586200</c:v>
                </c:pt>
                <c:pt idx="5862">
                  <c:v>586300</c:v>
                </c:pt>
                <c:pt idx="5863">
                  <c:v>586400</c:v>
                </c:pt>
                <c:pt idx="5864">
                  <c:v>586500</c:v>
                </c:pt>
                <c:pt idx="5865">
                  <c:v>586600</c:v>
                </c:pt>
                <c:pt idx="5866">
                  <c:v>586700</c:v>
                </c:pt>
                <c:pt idx="5867">
                  <c:v>586800</c:v>
                </c:pt>
                <c:pt idx="5868">
                  <c:v>586900</c:v>
                </c:pt>
                <c:pt idx="5869">
                  <c:v>587000</c:v>
                </c:pt>
                <c:pt idx="5870">
                  <c:v>587100</c:v>
                </c:pt>
                <c:pt idx="5871">
                  <c:v>587200</c:v>
                </c:pt>
                <c:pt idx="5872">
                  <c:v>587300</c:v>
                </c:pt>
                <c:pt idx="5873">
                  <c:v>587400</c:v>
                </c:pt>
                <c:pt idx="5874">
                  <c:v>587500</c:v>
                </c:pt>
                <c:pt idx="5875">
                  <c:v>587600</c:v>
                </c:pt>
                <c:pt idx="5876">
                  <c:v>587700</c:v>
                </c:pt>
                <c:pt idx="5877">
                  <c:v>587800</c:v>
                </c:pt>
                <c:pt idx="5878">
                  <c:v>587900</c:v>
                </c:pt>
                <c:pt idx="5879">
                  <c:v>588000</c:v>
                </c:pt>
                <c:pt idx="5880">
                  <c:v>588100</c:v>
                </c:pt>
                <c:pt idx="5881">
                  <c:v>588200</c:v>
                </c:pt>
                <c:pt idx="5882">
                  <c:v>588300</c:v>
                </c:pt>
                <c:pt idx="5883">
                  <c:v>588400</c:v>
                </c:pt>
                <c:pt idx="5884">
                  <c:v>588500</c:v>
                </c:pt>
                <c:pt idx="5885">
                  <c:v>588600</c:v>
                </c:pt>
                <c:pt idx="5886">
                  <c:v>588700</c:v>
                </c:pt>
                <c:pt idx="5887">
                  <c:v>588800</c:v>
                </c:pt>
                <c:pt idx="5888">
                  <c:v>588900</c:v>
                </c:pt>
                <c:pt idx="5889">
                  <c:v>589000</c:v>
                </c:pt>
                <c:pt idx="5890">
                  <c:v>589100</c:v>
                </c:pt>
                <c:pt idx="5891">
                  <c:v>589200</c:v>
                </c:pt>
                <c:pt idx="5892">
                  <c:v>589300</c:v>
                </c:pt>
                <c:pt idx="5893">
                  <c:v>589400</c:v>
                </c:pt>
                <c:pt idx="5894">
                  <c:v>589500</c:v>
                </c:pt>
                <c:pt idx="5895">
                  <c:v>589600</c:v>
                </c:pt>
                <c:pt idx="5896">
                  <c:v>589700</c:v>
                </c:pt>
                <c:pt idx="5897">
                  <c:v>589800</c:v>
                </c:pt>
                <c:pt idx="5898">
                  <c:v>589900</c:v>
                </c:pt>
                <c:pt idx="5899">
                  <c:v>590000</c:v>
                </c:pt>
                <c:pt idx="5900">
                  <c:v>590100</c:v>
                </c:pt>
                <c:pt idx="5901">
                  <c:v>590200</c:v>
                </c:pt>
                <c:pt idx="5902">
                  <c:v>590300</c:v>
                </c:pt>
                <c:pt idx="5903">
                  <c:v>590400</c:v>
                </c:pt>
                <c:pt idx="5904">
                  <c:v>590500</c:v>
                </c:pt>
                <c:pt idx="5905">
                  <c:v>590600</c:v>
                </c:pt>
                <c:pt idx="5906">
                  <c:v>590700</c:v>
                </c:pt>
                <c:pt idx="5907">
                  <c:v>590800</c:v>
                </c:pt>
                <c:pt idx="5908">
                  <c:v>590900</c:v>
                </c:pt>
                <c:pt idx="5909">
                  <c:v>591000</c:v>
                </c:pt>
                <c:pt idx="5910">
                  <c:v>591100</c:v>
                </c:pt>
                <c:pt idx="5911">
                  <c:v>591200</c:v>
                </c:pt>
                <c:pt idx="5912">
                  <c:v>591300</c:v>
                </c:pt>
                <c:pt idx="5913">
                  <c:v>591400</c:v>
                </c:pt>
                <c:pt idx="5914">
                  <c:v>591500</c:v>
                </c:pt>
                <c:pt idx="5915">
                  <c:v>591600</c:v>
                </c:pt>
                <c:pt idx="5916">
                  <c:v>591700</c:v>
                </c:pt>
                <c:pt idx="5917">
                  <c:v>591800</c:v>
                </c:pt>
                <c:pt idx="5918">
                  <c:v>591900</c:v>
                </c:pt>
                <c:pt idx="5919">
                  <c:v>592000</c:v>
                </c:pt>
                <c:pt idx="5920">
                  <c:v>592100</c:v>
                </c:pt>
                <c:pt idx="5921">
                  <c:v>592200</c:v>
                </c:pt>
                <c:pt idx="5922">
                  <c:v>592300</c:v>
                </c:pt>
                <c:pt idx="5923">
                  <c:v>592400</c:v>
                </c:pt>
                <c:pt idx="5924">
                  <c:v>592500</c:v>
                </c:pt>
                <c:pt idx="5925">
                  <c:v>592600</c:v>
                </c:pt>
                <c:pt idx="5926">
                  <c:v>592700</c:v>
                </c:pt>
                <c:pt idx="5927">
                  <c:v>592800</c:v>
                </c:pt>
                <c:pt idx="5928">
                  <c:v>592900</c:v>
                </c:pt>
                <c:pt idx="5929">
                  <c:v>593000</c:v>
                </c:pt>
                <c:pt idx="5930">
                  <c:v>593100</c:v>
                </c:pt>
                <c:pt idx="5931">
                  <c:v>593200</c:v>
                </c:pt>
                <c:pt idx="5932">
                  <c:v>593300</c:v>
                </c:pt>
                <c:pt idx="5933">
                  <c:v>593400</c:v>
                </c:pt>
                <c:pt idx="5934">
                  <c:v>593500</c:v>
                </c:pt>
                <c:pt idx="5935">
                  <c:v>593600</c:v>
                </c:pt>
                <c:pt idx="5936">
                  <c:v>593700</c:v>
                </c:pt>
                <c:pt idx="5937">
                  <c:v>593800</c:v>
                </c:pt>
                <c:pt idx="5938">
                  <c:v>593900</c:v>
                </c:pt>
                <c:pt idx="5939">
                  <c:v>594000</c:v>
                </c:pt>
                <c:pt idx="5940">
                  <c:v>594100</c:v>
                </c:pt>
                <c:pt idx="5941">
                  <c:v>594200</c:v>
                </c:pt>
                <c:pt idx="5942">
                  <c:v>594300</c:v>
                </c:pt>
                <c:pt idx="5943">
                  <c:v>594400</c:v>
                </c:pt>
                <c:pt idx="5944">
                  <c:v>594500</c:v>
                </c:pt>
                <c:pt idx="5945">
                  <c:v>594600</c:v>
                </c:pt>
                <c:pt idx="5946">
                  <c:v>594700</c:v>
                </c:pt>
                <c:pt idx="5947">
                  <c:v>594800</c:v>
                </c:pt>
                <c:pt idx="5948">
                  <c:v>594900</c:v>
                </c:pt>
                <c:pt idx="5949">
                  <c:v>595000</c:v>
                </c:pt>
                <c:pt idx="5950">
                  <c:v>595100</c:v>
                </c:pt>
                <c:pt idx="5951">
                  <c:v>595200</c:v>
                </c:pt>
                <c:pt idx="5952">
                  <c:v>595300</c:v>
                </c:pt>
                <c:pt idx="5953">
                  <c:v>595400</c:v>
                </c:pt>
                <c:pt idx="5954">
                  <c:v>595500</c:v>
                </c:pt>
                <c:pt idx="5955">
                  <c:v>595600</c:v>
                </c:pt>
                <c:pt idx="5956">
                  <c:v>595700</c:v>
                </c:pt>
                <c:pt idx="5957">
                  <c:v>595800</c:v>
                </c:pt>
                <c:pt idx="5958">
                  <c:v>595900</c:v>
                </c:pt>
                <c:pt idx="5959">
                  <c:v>596000</c:v>
                </c:pt>
                <c:pt idx="5960">
                  <c:v>596100</c:v>
                </c:pt>
                <c:pt idx="5961">
                  <c:v>596200</c:v>
                </c:pt>
                <c:pt idx="5962">
                  <c:v>596300</c:v>
                </c:pt>
                <c:pt idx="5963">
                  <c:v>596400</c:v>
                </c:pt>
                <c:pt idx="5964">
                  <c:v>596500</c:v>
                </c:pt>
                <c:pt idx="5965">
                  <c:v>596600</c:v>
                </c:pt>
                <c:pt idx="5966">
                  <c:v>596700</c:v>
                </c:pt>
                <c:pt idx="5967">
                  <c:v>596800</c:v>
                </c:pt>
                <c:pt idx="5968">
                  <c:v>596900</c:v>
                </c:pt>
                <c:pt idx="5969">
                  <c:v>597000</c:v>
                </c:pt>
                <c:pt idx="5970">
                  <c:v>597100</c:v>
                </c:pt>
                <c:pt idx="5971">
                  <c:v>597200</c:v>
                </c:pt>
                <c:pt idx="5972">
                  <c:v>597300</c:v>
                </c:pt>
                <c:pt idx="5973">
                  <c:v>597400</c:v>
                </c:pt>
                <c:pt idx="5974">
                  <c:v>597500</c:v>
                </c:pt>
                <c:pt idx="5975">
                  <c:v>597600</c:v>
                </c:pt>
                <c:pt idx="5976">
                  <c:v>597700</c:v>
                </c:pt>
                <c:pt idx="5977">
                  <c:v>597800</c:v>
                </c:pt>
                <c:pt idx="5978">
                  <c:v>597900</c:v>
                </c:pt>
                <c:pt idx="5979">
                  <c:v>598000</c:v>
                </c:pt>
                <c:pt idx="5980">
                  <c:v>598100</c:v>
                </c:pt>
                <c:pt idx="5981">
                  <c:v>598200</c:v>
                </c:pt>
                <c:pt idx="5982">
                  <c:v>598300</c:v>
                </c:pt>
                <c:pt idx="5983">
                  <c:v>598400</c:v>
                </c:pt>
                <c:pt idx="5984">
                  <c:v>598500</c:v>
                </c:pt>
                <c:pt idx="5985">
                  <c:v>598600</c:v>
                </c:pt>
                <c:pt idx="5986">
                  <c:v>598700</c:v>
                </c:pt>
                <c:pt idx="5987">
                  <c:v>598800</c:v>
                </c:pt>
                <c:pt idx="5988">
                  <c:v>598900</c:v>
                </c:pt>
                <c:pt idx="5989">
                  <c:v>599000</c:v>
                </c:pt>
                <c:pt idx="5990">
                  <c:v>599100</c:v>
                </c:pt>
                <c:pt idx="5991">
                  <c:v>599200</c:v>
                </c:pt>
                <c:pt idx="5992">
                  <c:v>599300</c:v>
                </c:pt>
                <c:pt idx="5993">
                  <c:v>599400</c:v>
                </c:pt>
                <c:pt idx="5994">
                  <c:v>599500</c:v>
                </c:pt>
                <c:pt idx="5995">
                  <c:v>599600</c:v>
                </c:pt>
                <c:pt idx="5996">
                  <c:v>599700</c:v>
                </c:pt>
                <c:pt idx="5997">
                  <c:v>599800</c:v>
                </c:pt>
                <c:pt idx="5998">
                  <c:v>599900</c:v>
                </c:pt>
                <c:pt idx="5999">
                  <c:v>600000</c:v>
                </c:pt>
                <c:pt idx="6000">
                  <c:v>600100</c:v>
                </c:pt>
                <c:pt idx="6001">
                  <c:v>600200</c:v>
                </c:pt>
                <c:pt idx="6002">
                  <c:v>600300</c:v>
                </c:pt>
                <c:pt idx="6003">
                  <c:v>600400</c:v>
                </c:pt>
                <c:pt idx="6004">
                  <c:v>600500</c:v>
                </c:pt>
                <c:pt idx="6005">
                  <c:v>600600</c:v>
                </c:pt>
                <c:pt idx="6006">
                  <c:v>600700</c:v>
                </c:pt>
                <c:pt idx="6007">
                  <c:v>600800</c:v>
                </c:pt>
                <c:pt idx="6008">
                  <c:v>600900</c:v>
                </c:pt>
                <c:pt idx="6009">
                  <c:v>601000</c:v>
                </c:pt>
                <c:pt idx="6010">
                  <c:v>601100</c:v>
                </c:pt>
                <c:pt idx="6011">
                  <c:v>601200</c:v>
                </c:pt>
                <c:pt idx="6012">
                  <c:v>601300</c:v>
                </c:pt>
                <c:pt idx="6013">
                  <c:v>601400</c:v>
                </c:pt>
                <c:pt idx="6014">
                  <c:v>601500</c:v>
                </c:pt>
                <c:pt idx="6015">
                  <c:v>601600</c:v>
                </c:pt>
                <c:pt idx="6016">
                  <c:v>601700</c:v>
                </c:pt>
                <c:pt idx="6017">
                  <c:v>601800</c:v>
                </c:pt>
                <c:pt idx="6018">
                  <c:v>601900</c:v>
                </c:pt>
                <c:pt idx="6019">
                  <c:v>602000</c:v>
                </c:pt>
                <c:pt idx="6020">
                  <c:v>602100</c:v>
                </c:pt>
                <c:pt idx="6021">
                  <c:v>602200</c:v>
                </c:pt>
                <c:pt idx="6022">
                  <c:v>602300</c:v>
                </c:pt>
                <c:pt idx="6023">
                  <c:v>602400</c:v>
                </c:pt>
                <c:pt idx="6024">
                  <c:v>602500</c:v>
                </c:pt>
                <c:pt idx="6025">
                  <c:v>602600</c:v>
                </c:pt>
                <c:pt idx="6026">
                  <c:v>602700</c:v>
                </c:pt>
                <c:pt idx="6027">
                  <c:v>602800</c:v>
                </c:pt>
                <c:pt idx="6028">
                  <c:v>602900</c:v>
                </c:pt>
                <c:pt idx="6029">
                  <c:v>603000</c:v>
                </c:pt>
                <c:pt idx="6030">
                  <c:v>603100</c:v>
                </c:pt>
                <c:pt idx="6031">
                  <c:v>603200</c:v>
                </c:pt>
                <c:pt idx="6032">
                  <c:v>603300</c:v>
                </c:pt>
                <c:pt idx="6033">
                  <c:v>603400</c:v>
                </c:pt>
                <c:pt idx="6034">
                  <c:v>603500</c:v>
                </c:pt>
                <c:pt idx="6035">
                  <c:v>603600</c:v>
                </c:pt>
                <c:pt idx="6036">
                  <c:v>603700</c:v>
                </c:pt>
                <c:pt idx="6037">
                  <c:v>603800</c:v>
                </c:pt>
                <c:pt idx="6038">
                  <c:v>603900</c:v>
                </c:pt>
                <c:pt idx="6039">
                  <c:v>604000</c:v>
                </c:pt>
                <c:pt idx="6040">
                  <c:v>604100</c:v>
                </c:pt>
                <c:pt idx="6041">
                  <c:v>604200</c:v>
                </c:pt>
                <c:pt idx="6042">
                  <c:v>604300</c:v>
                </c:pt>
                <c:pt idx="6043">
                  <c:v>604400</c:v>
                </c:pt>
                <c:pt idx="6044">
                  <c:v>604500</c:v>
                </c:pt>
                <c:pt idx="6045">
                  <c:v>604600</c:v>
                </c:pt>
                <c:pt idx="6046">
                  <c:v>604700</c:v>
                </c:pt>
                <c:pt idx="6047">
                  <c:v>604800</c:v>
                </c:pt>
                <c:pt idx="6048">
                  <c:v>604900</c:v>
                </c:pt>
                <c:pt idx="6049">
                  <c:v>605000</c:v>
                </c:pt>
                <c:pt idx="6050">
                  <c:v>605100</c:v>
                </c:pt>
                <c:pt idx="6051">
                  <c:v>605200</c:v>
                </c:pt>
                <c:pt idx="6052">
                  <c:v>605300</c:v>
                </c:pt>
                <c:pt idx="6053">
                  <c:v>605400</c:v>
                </c:pt>
                <c:pt idx="6054">
                  <c:v>605500</c:v>
                </c:pt>
                <c:pt idx="6055">
                  <c:v>605600</c:v>
                </c:pt>
                <c:pt idx="6056">
                  <c:v>605700</c:v>
                </c:pt>
                <c:pt idx="6057">
                  <c:v>605800</c:v>
                </c:pt>
                <c:pt idx="6058">
                  <c:v>605900</c:v>
                </c:pt>
                <c:pt idx="6059">
                  <c:v>606000</c:v>
                </c:pt>
                <c:pt idx="6060">
                  <c:v>606100</c:v>
                </c:pt>
                <c:pt idx="6061">
                  <c:v>606200</c:v>
                </c:pt>
                <c:pt idx="6062">
                  <c:v>606300</c:v>
                </c:pt>
                <c:pt idx="6063">
                  <c:v>606400</c:v>
                </c:pt>
                <c:pt idx="6064">
                  <c:v>606500</c:v>
                </c:pt>
                <c:pt idx="6065">
                  <c:v>606600</c:v>
                </c:pt>
                <c:pt idx="6066">
                  <c:v>606700</c:v>
                </c:pt>
                <c:pt idx="6067">
                  <c:v>606800</c:v>
                </c:pt>
                <c:pt idx="6068">
                  <c:v>606900</c:v>
                </c:pt>
                <c:pt idx="6069">
                  <c:v>607000</c:v>
                </c:pt>
                <c:pt idx="6070">
                  <c:v>607100</c:v>
                </c:pt>
                <c:pt idx="6071">
                  <c:v>607200</c:v>
                </c:pt>
                <c:pt idx="6072">
                  <c:v>607300</c:v>
                </c:pt>
                <c:pt idx="6073">
                  <c:v>607400</c:v>
                </c:pt>
                <c:pt idx="6074">
                  <c:v>607500</c:v>
                </c:pt>
                <c:pt idx="6075">
                  <c:v>607600</c:v>
                </c:pt>
                <c:pt idx="6076">
                  <c:v>607700</c:v>
                </c:pt>
                <c:pt idx="6077">
                  <c:v>607800</c:v>
                </c:pt>
                <c:pt idx="6078">
                  <c:v>607900</c:v>
                </c:pt>
                <c:pt idx="6079">
                  <c:v>608000</c:v>
                </c:pt>
                <c:pt idx="6080">
                  <c:v>608100</c:v>
                </c:pt>
                <c:pt idx="6081">
                  <c:v>608200</c:v>
                </c:pt>
                <c:pt idx="6082">
                  <c:v>608300</c:v>
                </c:pt>
                <c:pt idx="6083">
                  <c:v>608400</c:v>
                </c:pt>
                <c:pt idx="6084">
                  <c:v>608500</c:v>
                </c:pt>
                <c:pt idx="6085">
                  <c:v>608600</c:v>
                </c:pt>
                <c:pt idx="6086">
                  <c:v>608700</c:v>
                </c:pt>
                <c:pt idx="6087">
                  <c:v>608800</c:v>
                </c:pt>
                <c:pt idx="6088">
                  <c:v>608900</c:v>
                </c:pt>
                <c:pt idx="6089">
                  <c:v>609000</c:v>
                </c:pt>
                <c:pt idx="6090">
                  <c:v>609100</c:v>
                </c:pt>
                <c:pt idx="6091">
                  <c:v>609200</c:v>
                </c:pt>
                <c:pt idx="6092">
                  <c:v>609300</c:v>
                </c:pt>
                <c:pt idx="6093">
                  <c:v>609400</c:v>
                </c:pt>
                <c:pt idx="6094">
                  <c:v>609500</c:v>
                </c:pt>
                <c:pt idx="6095">
                  <c:v>609600</c:v>
                </c:pt>
                <c:pt idx="6096">
                  <c:v>609700</c:v>
                </c:pt>
                <c:pt idx="6097">
                  <c:v>609800</c:v>
                </c:pt>
                <c:pt idx="6098">
                  <c:v>609900</c:v>
                </c:pt>
                <c:pt idx="6099">
                  <c:v>610000</c:v>
                </c:pt>
                <c:pt idx="6100">
                  <c:v>610100</c:v>
                </c:pt>
                <c:pt idx="6101">
                  <c:v>610200</c:v>
                </c:pt>
                <c:pt idx="6102">
                  <c:v>610300</c:v>
                </c:pt>
                <c:pt idx="6103">
                  <c:v>610400</c:v>
                </c:pt>
                <c:pt idx="6104">
                  <c:v>610500</c:v>
                </c:pt>
                <c:pt idx="6105">
                  <c:v>610600</c:v>
                </c:pt>
                <c:pt idx="6106">
                  <c:v>610700</c:v>
                </c:pt>
                <c:pt idx="6107">
                  <c:v>610800</c:v>
                </c:pt>
                <c:pt idx="6108">
                  <c:v>610900</c:v>
                </c:pt>
                <c:pt idx="6109">
                  <c:v>611000</c:v>
                </c:pt>
                <c:pt idx="6110">
                  <c:v>611100</c:v>
                </c:pt>
                <c:pt idx="6111">
                  <c:v>611200</c:v>
                </c:pt>
                <c:pt idx="6112">
                  <c:v>611300</c:v>
                </c:pt>
                <c:pt idx="6113">
                  <c:v>611400</c:v>
                </c:pt>
                <c:pt idx="6114">
                  <c:v>611500</c:v>
                </c:pt>
                <c:pt idx="6115">
                  <c:v>611600</c:v>
                </c:pt>
                <c:pt idx="6116">
                  <c:v>611700</c:v>
                </c:pt>
                <c:pt idx="6117">
                  <c:v>611800</c:v>
                </c:pt>
                <c:pt idx="6118">
                  <c:v>611900</c:v>
                </c:pt>
                <c:pt idx="6119">
                  <c:v>612000</c:v>
                </c:pt>
                <c:pt idx="6120">
                  <c:v>612100</c:v>
                </c:pt>
                <c:pt idx="6121">
                  <c:v>612200</c:v>
                </c:pt>
                <c:pt idx="6122">
                  <c:v>612300</c:v>
                </c:pt>
                <c:pt idx="6123">
                  <c:v>612400</c:v>
                </c:pt>
                <c:pt idx="6124">
                  <c:v>612500</c:v>
                </c:pt>
                <c:pt idx="6125">
                  <c:v>612600</c:v>
                </c:pt>
                <c:pt idx="6126">
                  <c:v>612700</c:v>
                </c:pt>
                <c:pt idx="6127">
                  <c:v>612800</c:v>
                </c:pt>
                <c:pt idx="6128">
                  <c:v>612900</c:v>
                </c:pt>
                <c:pt idx="6129">
                  <c:v>613000</c:v>
                </c:pt>
                <c:pt idx="6130">
                  <c:v>613100</c:v>
                </c:pt>
                <c:pt idx="6131">
                  <c:v>613200</c:v>
                </c:pt>
                <c:pt idx="6132">
                  <c:v>613300</c:v>
                </c:pt>
                <c:pt idx="6133">
                  <c:v>613400</c:v>
                </c:pt>
                <c:pt idx="6134">
                  <c:v>613500</c:v>
                </c:pt>
                <c:pt idx="6135">
                  <c:v>613600</c:v>
                </c:pt>
                <c:pt idx="6136">
                  <c:v>613700</c:v>
                </c:pt>
                <c:pt idx="6137">
                  <c:v>613800</c:v>
                </c:pt>
                <c:pt idx="6138">
                  <c:v>613900</c:v>
                </c:pt>
                <c:pt idx="6139">
                  <c:v>614000</c:v>
                </c:pt>
                <c:pt idx="6140">
                  <c:v>614100</c:v>
                </c:pt>
                <c:pt idx="6141">
                  <c:v>614200</c:v>
                </c:pt>
                <c:pt idx="6142">
                  <c:v>614300</c:v>
                </c:pt>
                <c:pt idx="6143">
                  <c:v>614400</c:v>
                </c:pt>
                <c:pt idx="6144">
                  <c:v>614500</c:v>
                </c:pt>
                <c:pt idx="6145">
                  <c:v>614600</c:v>
                </c:pt>
                <c:pt idx="6146">
                  <c:v>614700</c:v>
                </c:pt>
                <c:pt idx="6147">
                  <c:v>614800</c:v>
                </c:pt>
                <c:pt idx="6148">
                  <c:v>614900</c:v>
                </c:pt>
                <c:pt idx="6149">
                  <c:v>615000</c:v>
                </c:pt>
                <c:pt idx="6150">
                  <c:v>615100</c:v>
                </c:pt>
                <c:pt idx="6151">
                  <c:v>615200</c:v>
                </c:pt>
                <c:pt idx="6152">
                  <c:v>615300</c:v>
                </c:pt>
                <c:pt idx="6153">
                  <c:v>615400</c:v>
                </c:pt>
                <c:pt idx="6154">
                  <c:v>615500</c:v>
                </c:pt>
                <c:pt idx="6155">
                  <c:v>615600</c:v>
                </c:pt>
                <c:pt idx="6156">
                  <c:v>615700</c:v>
                </c:pt>
                <c:pt idx="6157">
                  <c:v>615800</c:v>
                </c:pt>
                <c:pt idx="6158">
                  <c:v>615900</c:v>
                </c:pt>
                <c:pt idx="6159">
                  <c:v>616000</c:v>
                </c:pt>
                <c:pt idx="6160">
                  <c:v>616100</c:v>
                </c:pt>
                <c:pt idx="6161">
                  <c:v>616200</c:v>
                </c:pt>
                <c:pt idx="6162">
                  <c:v>616300</c:v>
                </c:pt>
                <c:pt idx="6163">
                  <c:v>616400</c:v>
                </c:pt>
                <c:pt idx="6164">
                  <c:v>616500</c:v>
                </c:pt>
                <c:pt idx="6165">
                  <c:v>616600</c:v>
                </c:pt>
                <c:pt idx="6166">
                  <c:v>616700</c:v>
                </c:pt>
                <c:pt idx="6167">
                  <c:v>616800</c:v>
                </c:pt>
                <c:pt idx="6168">
                  <c:v>616900</c:v>
                </c:pt>
                <c:pt idx="6169">
                  <c:v>617000</c:v>
                </c:pt>
                <c:pt idx="6170">
                  <c:v>617100</c:v>
                </c:pt>
                <c:pt idx="6171">
                  <c:v>617200</c:v>
                </c:pt>
                <c:pt idx="6172">
                  <c:v>617300</c:v>
                </c:pt>
                <c:pt idx="6173">
                  <c:v>617400</c:v>
                </c:pt>
                <c:pt idx="6174">
                  <c:v>617500</c:v>
                </c:pt>
                <c:pt idx="6175">
                  <c:v>617600</c:v>
                </c:pt>
                <c:pt idx="6176">
                  <c:v>617700</c:v>
                </c:pt>
                <c:pt idx="6177">
                  <c:v>617800</c:v>
                </c:pt>
                <c:pt idx="6178">
                  <c:v>617900</c:v>
                </c:pt>
                <c:pt idx="6179">
                  <c:v>618000</c:v>
                </c:pt>
                <c:pt idx="6180">
                  <c:v>618100</c:v>
                </c:pt>
                <c:pt idx="6181">
                  <c:v>618200</c:v>
                </c:pt>
                <c:pt idx="6182">
                  <c:v>618300</c:v>
                </c:pt>
                <c:pt idx="6183">
                  <c:v>618400</c:v>
                </c:pt>
                <c:pt idx="6184">
                  <c:v>618500</c:v>
                </c:pt>
                <c:pt idx="6185">
                  <c:v>618600</c:v>
                </c:pt>
                <c:pt idx="6186">
                  <c:v>618700</c:v>
                </c:pt>
                <c:pt idx="6187">
                  <c:v>618800</c:v>
                </c:pt>
                <c:pt idx="6188">
                  <c:v>618900</c:v>
                </c:pt>
                <c:pt idx="6189">
                  <c:v>619000</c:v>
                </c:pt>
                <c:pt idx="6190">
                  <c:v>619100</c:v>
                </c:pt>
                <c:pt idx="6191">
                  <c:v>619200</c:v>
                </c:pt>
                <c:pt idx="6192">
                  <c:v>619300</c:v>
                </c:pt>
                <c:pt idx="6193">
                  <c:v>619400</c:v>
                </c:pt>
                <c:pt idx="6194">
                  <c:v>619500</c:v>
                </c:pt>
                <c:pt idx="6195">
                  <c:v>619600</c:v>
                </c:pt>
                <c:pt idx="6196">
                  <c:v>619700</c:v>
                </c:pt>
                <c:pt idx="6197">
                  <c:v>619800</c:v>
                </c:pt>
                <c:pt idx="6198">
                  <c:v>619900</c:v>
                </c:pt>
                <c:pt idx="6199">
                  <c:v>620000</c:v>
                </c:pt>
                <c:pt idx="6200">
                  <c:v>620100</c:v>
                </c:pt>
                <c:pt idx="6201">
                  <c:v>620200</c:v>
                </c:pt>
                <c:pt idx="6202">
                  <c:v>620300</c:v>
                </c:pt>
                <c:pt idx="6203">
                  <c:v>620400</c:v>
                </c:pt>
                <c:pt idx="6204">
                  <c:v>620500</c:v>
                </c:pt>
                <c:pt idx="6205">
                  <c:v>620600</c:v>
                </c:pt>
                <c:pt idx="6206">
                  <c:v>620700</c:v>
                </c:pt>
                <c:pt idx="6207">
                  <c:v>620800</c:v>
                </c:pt>
                <c:pt idx="6208">
                  <c:v>620900</c:v>
                </c:pt>
                <c:pt idx="6209">
                  <c:v>621000</c:v>
                </c:pt>
                <c:pt idx="6210">
                  <c:v>621100</c:v>
                </c:pt>
                <c:pt idx="6211">
                  <c:v>621200</c:v>
                </c:pt>
                <c:pt idx="6212">
                  <c:v>621300</c:v>
                </c:pt>
                <c:pt idx="6213">
                  <c:v>621400</c:v>
                </c:pt>
                <c:pt idx="6214">
                  <c:v>621500</c:v>
                </c:pt>
                <c:pt idx="6215">
                  <c:v>621600</c:v>
                </c:pt>
                <c:pt idx="6216">
                  <c:v>621700</c:v>
                </c:pt>
                <c:pt idx="6217">
                  <c:v>621800</c:v>
                </c:pt>
                <c:pt idx="6218">
                  <c:v>621900</c:v>
                </c:pt>
                <c:pt idx="6219">
                  <c:v>622000</c:v>
                </c:pt>
                <c:pt idx="6220">
                  <c:v>622100</c:v>
                </c:pt>
                <c:pt idx="6221">
                  <c:v>622200</c:v>
                </c:pt>
                <c:pt idx="6222">
                  <c:v>622300</c:v>
                </c:pt>
                <c:pt idx="6223">
                  <c:v>622400</c:v>
                </c:pt>
                <c:pt idx="6224">
                  <c:v>622500</c:v>
                </c:pt>
                <c:pt idx="6225">
                  <c:v>622600</c:v>
                </c:pt>
                <c:pt idx="6226">
                  <c:v>622700</c:v>
                </c:pt>
                <c:pt idx="6227">
                  <c:v>622800</c:v>
                </c:pt>
                <c:pt idx="6228">
                  <c:v>622900</c:v>
                </c:pt>
                <c:pt idx="6229">
                  <c:v>623000</c:v>
                </c:pt>
                <c:pt idx="6230">
                  <c:v>623100</c:v>
                </c:pt>
                <c:pt idx="6231">
                  <c:v>623200</c:v>
                </c:pt>
                <c:pt idx="6232">
                  <c:v>623300</c:v>
                </c:pt>
                <c:pt idx="6233">
                  <c:v>623400</c:v>
                </c:pt>
                <c:pt idx="6234">
                  <c:v>623500</c:v>
                </c:pt>
                <c:pt idx="6235">
                  <c:v>623600</c:v>
                </c:pt>
                <c:pt idx="6236">
                  <c:v>623700</c:v>
                </c:pt>
                <c:pt idx="6237">
                  <c:v>623800</c:v>
                </c:pt>
                <c:pt idx="6238">
                  <c:v>623900</c:v>
                </c:pt>
                <c:pt idx="6239">
                  <c:v>624000</c:v>
                </c:pt>
                <c:pt idx="6240">
                  <c:v>624100</c:v>
                </c:pt>
                <c:pt idx="6241">
                  <c:v>624200</c:v>
                </c:pt>
                <c:pt idx="6242">
                  <c:v>624300</c:v>
                </c:pt>
                <c:pt idx="6243">
                  <c:v>624400</c:v>
                </c:pt>
                <c:pt idx="6244">
                  <c:v>624500</c:v>
                </c:pt>
                <c:pt idx="6245">
                  <c:v>624600</c:v>
                </c:pt>
                <c:pt idx="6246">
                  <c:v>624700</c:v>
                </c:pt>
                <c:pt idx="6247">
                  <c:v>624800</c:v>
                </c:pt>
                <c:pt idx="6248">
                  <c:v>624900</c:v>
                </c:pt>
                <c:pt idx="6249">
                  <c:v>625000</c:v>
                </c:pt>
                <c:pt idx="6250">
                  <c:v>625100</c:v>
                </c:pt>
                <c:pt idx="6251">
                  <c:v>625200</c:v>
                </c:pt>
                <c:pt idx="6252">
                  <c:v>625300</c:v>
                </c:pt>
                <c:pt idx="6253">
                  <c:v>625400</c:v>
                </c:pt>
                <c:pt idx="6254">
                  <c:v>625500</c:v>
                </c:pt>
                <c:pt idx="6255">
                  <c:v>625600</c:v>
                </c:pt>
                <c:pt idx="6256">
                  <c:v>625700</c:v>
                </c:pt>
                <c:pt idx="6257">
                  <c:v>625800</c:v>
                </c:pt>
                <c:pt idx="6258">
                  <c:v>625900</c:v>
                </c:pt>
                <c:pt idx="6259">
                  <c:v>626000</c:v>
                </c:pt>
                <c:pt idx="6260">
                  <c:v>626100</c:v>
                </c:pt>
                <c:pt idx="6261">
                  <c:v>626200</c:v>
                </c:pt>
                <c:pt idx="6262">
                  <c:v>626300</c:v>
                </c:pt>
                <c:pt idx="6263">
                  <c:v>626400</c:v>
                </c:pt>
                <c:pt idx="6264">
                  <c:v>626500</c:v>
                </c:pt>
                <c:pt idx="6265">
                  <c:v>626600</c:v>
                </c:pt>
                <c:pt idx="6266">
                  <c:v>626700</c:v>
                </c:pt>
                <c:pt idx="6267">
                  <c:v>626800</c:v>
                </c:pt>
                <c:pt idx="6268">
                  <c:v>626900</c:v>
                </c:pt>
                <c:pt idx="6269">
                  <c:v>627000</c:v>
                </c:pt>
                <c:pt idx="6270">
                  <c:v>627100</c:v>
                </c:pt>
                <c:pt idx="6271">
                  <c:v>627200</c:v>
                </c:pt>
                <c:pt idx="6272">
                  <c:v>627300</c:v>
                </c:pt>
                <c:pt idx="6273">
                  <c:v>627400</c:v>
                </c:pt>
                <c:pt idx="6274">
                  <c:v>627500</c:v>
                </c:pt>
                <c:pt idx="6275">
                  <c:v>627600</c:v>
                </c:pt>
                <c:pt idx="6276">
                  <c:v>627700</c:v>
                </c:pt>
                <c:pt idx="6277">
                  <c:v>627800</c:v>
                </c:pt>
                <c:pt idx="6278">
                  <c:v>627900</c:v>
                </c:pt>
                <c:pt idx="6279">
                  <c:v>628000</c:v>
                </c:pt>
                <c:pt idx="6280">
                  <c:v>628100</c:v>
                </c:pt>
                <c:pt idx="6281">
                  <c:v>628200</c:v>
                </c:pt>
                <c:pt idx="6282">
                  <c:v>628300</c:v>
                </c:pt>
                <c:pt idx="6283">
                  <c:v>628400</c:v>
                </c:pt>
                <c:pt idx="6284">
                  <c:v>628500</c:v>
                </c:pt>
                <c:pt idx="6285">
                  <c:v>628600</c:v>
                </c:pt>
                <c:pt idx="6286">
                  <c:v>628700</c:v>
                </c:pt>
                <c:pt idx="6287">
                  <c:v>628800</c:v>
                </c:pt>
                <c:pt idx="6288">
                  <c:v>628900</c:v>
                </c:pt>
                <c:pt idx="6289">
                  <c:v>629000</c:v>
                </c:pt>
                <c:pt idx="6290">
                  <c:v>629100</c:v>
                </c:pt>
                <c:pt idx="6291">
                  <c:v>629200</c:v>
                </c:pt>
                <c:pt idx="6292">
                  <c:v>629300</c:v>
                </c:pt>
                <c:pt idx="6293">
                  <c:v>629400</c:v>
                </c:pt>
                <c:pt idx="6294">
                  <c:v>629500</c:v>
                </c:pt>
                <c:pt idx="6295">
                  <c:v>629600</c:v>
                </c:pt>
                <c:pt idx="6296">
                  <c:v>629700</c:v>
                </c:pt>
                <c:pt idx="6297">
                  <c:v>629800</c:v>
                </c:pt>
                <c:pt idx="6298">
                  <c:v>629900</c:v>
                </c:pt>
                <c:pt idx="6299">
                  <c:v>630000</c:v>
                </c:pt>
                <c:pt idx="6300">
                  <c:v>630100</c:v>
                </c:pt>
                <c:pt idx="6301">
                  <c:v>630200</c:v>
                </c:pt>
                <c:pt idx="6302">
                  <c:v>630300</c:v>
                </c:pt>
                <c:pt idx="6303">
                  <c:v>630400</c:v>
                </c:pt>
                <c:pt idx="6304">
                  <c:v>630500</c:v>
                </c:pt>
                <c:pt idx="6305">
                  <c:v>630600</c:v>
                </c:pt>
                <c:pt idx="6306">
                  <c:v>630700</c:v>
                </c:pt>
                <c:pt idx="6307">
                  <c:v>630800</c:v>
                </c:pt>
                <c:pt idx="6308">
                  <c:v>630900</c:v>
                </c:pt>
                <c:pt idx="6309">
                  <c:v>631000</c:v>
                </c:pt>
                <c:pt idx="6310">
                  <c:v>631100</c:v>
                </c:pt>
                <c:pt idx="6311">
                  <c:v>631200</c:v>
                </c:pt>
                <c:pt idx="6312">
                  <c:v>631300</c:v>
                </c:pt>
                <c:pt idx="6313">
                  <c:v>631400</c:v>
                </c:pt>
                <c:pt idx="6314">
                  <c:v>631500</c:v>
                </c:pt>
                <c:pt idx="6315">
                  <c:v>631600</c:v>
                </c:pt>
                <c:pt idx="6316">
                  <c:v>631700</c:v>
                </c:pt>
                <c:pt idx="6317">
                  <c:v>631800</c:v>
                </c:pt>
                <c:pt idx="6318">
                  <c:v>631900</c:v>
                </c:pt>
                <c:pt idx="6319">
                  <c:v>632000</c:v>
                </c:pt>
                <c:pt idx="6320">
                  <c:v>632100</c:v>
                </c:pt>
                <c:pt idx="6321">
                  <c:v>632200</c:v>
                </c:pt>
                <c:pt idx="6322">
                  <c:v>632300</c:v>
                </c:pt>
                <c:pt idx="6323">
                  <c:v>632400</c:v>
                </c:pt>
                <c:pt idx="6324">
                  <c:v>632500</c:v>
                </c:pt>
                <c:pt idx="6325">
                  <c:v>632600</c:v>
                </c:pt>
                <c:pt idx="6326">
                  <c:v>632700</c:v>
                </c:pt>
                <c:pt idx="6327">
                  <c:v>632800</c:v>
                </c:pt>
                <c:pt idx="6328">
                  <c:v>632900</c:v>
                </c:pt>
                <c:pt idx="6329">
                  <c:v>633000</c:v>
                </c:pt>
                <c:pt idx="6330">
                  <c:v>633100</c:v>
                </c:pt>
                <c:pt idx="6331">
                  <c:v>633200</c:v>
                </c:pt>
                <c:pt idx="6332">
                  <c:v>633300</c:v>
                </c:pt>
                <c:pt idx="6333">
                  <c:v>633400</c:v>
                </c:pt>
                <c:pt idx="6334">
                  <c:v>633500</c:v>
                </c:pt>
                <c:pt idx="6335">
                  <c:v>633600</c:v>
                </c:pt>
                <c:pt idx="6336">
                  <c:v>633700</c:v>
                </c:pt>
                <c:pt idx="6337">
                  <c:v>633800</c:v>
                </c:pt>
                <c:pt idx="6338">
                  <c:v>633900</c:v>
                </c:pt>
                <c:pt idx="6339">
                  <c:v>634000</c:v>
                </c:pt>
                <c:pt idx="6340">
                  <c:v>634100</c:v>
                </c:pt>
                <c:pt idx="6341">
                  <c:v>634200</c:v>
                </c:pt>
                <c:pt idx="6342">
                  <c:v>634300</c:v>
                </c:pt>
                <c:pt idx="6343">
                  <c:v>634400</c:v>
                </c:pt>
                <c:pt idx="6344">
                  <c:v>634500</c:v>
                </c:pt>
                <c:pt idx="6345">
                  <c:v>634600</c:v>
                </c:pt>
                <c:pt idx="6346">
                  <c:v>634700</c:v>
                </c:pt>
                <c:pt idx="6347">
                  <c:v>634800</c:v>
                </c:pt>
                <c:pt idx="6348">
                  <c:v>634900</c:v>
                </c:pt>
                <c:pt idx="6349">
                  <c:v>635000</c:v>
                </c:pt>
                <c:pt idx="6350">
                  <c:v>635100</c:v>
                </c:pt>
                <c:pt idx="6351">
                  <c:v>635200</c:v>
                </c:pt>
                <c:pt idx="6352">
                  <c:v>635300</c:v>
                </c:pt>
                <c:pt idx="6353">
                  <c:v>635400</c:v>
                </c:pt>
                <c:pt idx="6354">
                  <c:v>635500</c:v>
                </c:pt>
                <c:pt idx="6355">
                  <c:v>635600</c:v>
                </c:pt>
                <c:pt idx="6356">
                  <c:v>635700</c:v>
                </c:pt>
                <c:pt idx="6357">
                  <c:v>635800</c:v>
                </c:pt>
                <c:pt idx="6358">
                  <c:v>635900</c:v>
                </c:pt>
                <c:pt idx="6359">
                  <c:v>636000</c:v>
                </c:pt>
                <c:pt idx="6360">
                  <c:v>636100</c:v>
                </c:pt>
                <c:pt idx="6361">
                  <c:v>636200</c:v>
                </c:pt>
                <c:pt idx="6362">
                  <c:v>636300</c:v>
                </c:pt>
                <c:pt idx="6363">
                  <c:v>636400</c:v>
                </c:pt>
                <c:pt idx="6364">
                  <c:v>636500</c:v>
                </c:pt>
                <c:pt idx="6365">
                  <c:v>636600</c:v>
                </c:pt>
                <c:pt idx="6366">
                  <c:v>636700</c:v>
                </c:pt>
                <c:pt idx="6367">
                  <c:v>636800</c:v>
                </c:pt>
                <c:pt idx="6368">
                  <c:v>636900</c:v>
                </c:pt>
                <c:pt idx="6369">
                  <c:v>637000</c:v>
                </c:pt>
                <c:pt idx="6370">
                  <c:v>637100</c:v>
                </c:pt>
                <c:pt idx="6371">
                  <c:v>637200</c:v>
                </c:pt>
                <c:pt idx="6372">
                  <c:v>637300</c:v>
                </c:pt>
                <c:pt idx="6373">
                  <c:v>637400</c:v>
                </c:pt>
                <c:pt idx="6374">
                  <c:v>637500</c:v>
                </c:pt>
                <c:pt idx="6375">
                  <c:v>637600</c:v>
                </c:pt>
                <c:pt idx="6376">
                  <c:v>637700</c:v>
                </c:pt>
                <c:pt idx="6377">
                  <c:v>637800</c:v>
                </c:pt>
                <c:pt idx="6378">
                  <c:v>637900</c:v>
                </c:pt>
                <c:pt idx="6379">
                  <c:v>638000</c:v>
                </c:pt>
                <c:pt idx="6380">
                  <c:v>638100</c:v>
                </c:pt>
                <c:pt idx="6381">
                  <c:v>638200</c:v>
                </c:pt>
                <c:pt idx="6382">
                  <c:v>638300</c:v>
                </c:pt>
                <c:pt idx="6383">
                  <c:v>638400</c:v>
                </c:pt>
                <c:pt idx="6384">
                  <c:v>638500</c:v>
                </c:pt>
                <c:pt idx="6385">
                  <c:v>638600</c:v>
                </c:pt>
                <c:pt idx="6386">
                  <c:v>638700</c:v>
                </c:pt>
                <c:pt idx="6387">
                  <c:v>638800</c:v>
                </c:pt>
                <c:pt idx="6388">
                  <c:v>638900</c:v>
                </c:pt>
                <c:pt idx="6389">
                  <c:v>639000</c:v>
                </c:pt>
                <c:pt idx="6390">
                  <c:v>639100</c:v>
                </c:pt>
                <c:pt idx="6391">
                  <c:v>639200</c:v>
                </c:pt>
                <c:pt idx="6392">
                  <c:v>639300</c:v>
                </c:pt>
                <c:pt idx="6393">
                  <c:v>639400</c:v>
                </c:pt>
                <c:pt idx="6394">
                  <c:v>639500</c:v>
                </c:pt>
                <c:pt idx="6395">
                  <c:v>639600</c:v>
                </c:pt>
                <c:pt idx="6396">
                  <c:v>639700</c:v>
                </c:pt>
                <c:pt idx="6397">
                  <c:v>639800</c:v>
                </c:pt>
                <c:pt idx="6398">
                  <c:v>639900</c:v>
                </c:pt>
                <c:pt idx="6399">
                  <c:v>640000</c:v>
                </c:pt>
                <c:pt idx="6400">
                  <c:v>640100</c:v>
                </c:pt>
                <c:pt idx="6401">
                  <c:v>640200</c:v>
                </c:pt>
                <c:pt idx="6402">
                  <c:v>640300</c:v>
                </c:pt>
                <c:pt idx="6403">
                  <c:v>640400</c:v>
                </c:pt>
                <c:pt idx="6404">
                  <c:v>640500</c:v>
                </c:pt>
                <c:pt idx="6405">
                  <c:v>640600</c:v>
                </c:pt>
                <c:pt idx="6406">
                  <c:v>640700</c:v>
                </c:pt>
                <c:pt idx="6407">
                  <c:v>640800</c:v>
                </c:pt>
                <c:pt idx="6408">
                  <c:v>640900</c:v>
                </c:pt>
                <c:pt idx="6409">
                  <c:v>641000</c:v>
                </c:pt>
                <c:pt idx="6410">
                  <c:v>641100</c:v>
                </c:pt>
                <c:pt idx="6411">
                  <c:v>641200</c:v>
                </c:pt>
                <c:pt idx="6412">
                  <c:v>641300</c:v>
                </c:pt>
                <c:pt idx="6413">
                  <c:v>641400</c:v>
                </c:pt>
                <c:pt idx="6414">
                  <c:v>641500</c:v>
                </c:pt>
                <c:pt idx="6415">
                  <c:v>641600</c:v>
                </c:pt>
                <c:pt idx="6416">
                  <c:v>641700</c:v>
                </c:pt>
                <c:pt idx="6417">
                  <c:v>641800</c:v>
                </c:pt>
                <c:pt idx="6418">
                  <c:v>641900</c:v>
                </c:pt>
                <c:pt idx="6419">
                  <c:v>642000</c:v>
                </c:pt>
                <c:pt idx="6420">
                  <c:v>642100</c:v>
                </c:pt>
                <c:pt idx="6421">
                  <c:v>642200</c:v>
                </c:pt>
                <c:pt idx="6422">
                  <c:v>642300</c:v>
                </c:pt>
                <c:pt idx="6423">
                  <c:v>642400</c:v>
                </c:pt>
                <c:pt idx="6424">
                  <c:v>642500</c:v>
                </c:pt>
                <c:pt idx="6425">
                  <c:v>642600</c:v>
                </c:pt>
                <c:pt idx="6426">
                  <c:v>642700</c:v>
                </c:pt>
                <c:pt idx="6427">
                  <c:v>642800</c:v>
                </c:pt>
                <c:pt idx="6428">
                  <c:v>642900</c:v>
                </c:pt>
                <c:pt idx="6429">
                  <c:v>643000</c:v>
                </c:pt>
                <c:pt idx="6430">
                  <c:v>643100</c:v>
                </c:pt>
                <c:pt idx="6431">
                  <c:v>643200</c:v>
                </c:pt>
                <c:pt idx="6432">
                  <c:v>643300</c:v>
                </c:pt>
                <c:pt idx="6433">
                  <c:v>643400</c:v>
                </c:pt>
                <c:pt idx="6434">
                  <c:v>643500</c:v>
                </c:pt>
                <c:pt idx="6435">
                  <c:v>643600</c:v>
                </c:pt>
                <c:pt idx="6436">
                  <c:v>643700</c:v>
                </c:pt>
                <c:pt idx="6437">
                  <c:v>643800</c:v>
                </c:pt>
                <c:pt idx="6438">
                  <c:v>643900</c:v>
                </c:pt>
                <c:pt idx="6439">
                  <c:v>644000</c:v>
                </c:pt>
                <c:pt idx="6440">
                  <c:v>644100</c:v>
                </c:pt>
                <c:pt idx="6441">
                  <c:v>644200</c:v>
                </c:pt>
                <c:pt idx="6442">
                  <c:v>644300</c:v>
                </c:pt>
                <c:pt idx="6443">
                  <c:v>644400</c:v>
                </c:pt>
                <c:pt idx="6444">
                  <c:v>644500</c:v>
                </c:pt>
                <c:pt idx="6445">
                  <c:v>644600</c:v>
                </c:pt>
                <c:pt idx="6446">
                  <c:v>644700</c:v>
                </c:pt>
                <c:pt idx="6447">
                  <c:v>644800</c:v>
                </c:pt>
                <c:pt idx="6448">
                  <c:v>644900</c:v>
                </c:pt>
                <c:pt idx="6449">
                  <c:v>645000</c:v>
                </c:pt>
                <c:pt idx="6450">
                  <c:v>645100</c:v>
                </c:pt>
                <c:pt idx="6451">
                  <c:v>645200</c:v>
                </c:pt>
                <c:pt idx="6452">
                  <c:v>645300</c:v>
                </c:pt>
                <c:pt idx="6453">
                  <c:v>645400</c:v>
                </c:pt>
                <c:pt idx="6454">
                  <c:v>645500</c:v>
                </c:pt>
                <c:pt idx="6455">
                  <c:v>645600</c:v>
                </c:pt>
                <c:pt idx="6456">
                  <c:v>645700</c:v>
                </c:pt>
                <c:pt idx="6457">
                  <c:v>645800</c:v>
                </c:pt>
                <c:pt idx="6458">
                  <c:v>645900</c:v>
                </c:pt>
                <c:pt idx="6459">
                  <c:v>646000</c:v>
                </c:pt>
                <c:pt idx="6460">
                  <c:v>646100</c:v>
                </c:pt>
                <c:pt idx="6461">
                  <c:v>646200</c:v>
                </c:pt>
                <c:pt idx="6462">
                  <c:v>646300</c:v>
                </c:pt>
                <c:pt idx="6463">
                  <c:v>646400</c:v>
                </c:pt>
                <c:pt idx="6464">
                  <c:v>646500</c:v>
                </c:pt>
                <c:pt idx="6465">
                  <c:v>646600</c:v>
                </c:pt>
                <c:pt idx="6466">
                  <c:v>646700</c:v>
                </c:pt>
                <c:pt idx="6467">
                  <c:v>646800</c:v>
                </c:pt>
                <c:pt idx="6468">
                  <c:v>646900</c:v>
                </c:pt>
                <c:pt idx="6469">
                  <c:v>647000</c:v>
                </c:pt>
                <c:pt idx="6470">
                  <c:v>647100</c:v>
                </c:pt>
                <c:pt idx="6471">
                  <c:v>647200</c:v>
                </c:pt>
                <c:pt idx="6472">
                  <c:v>647300</c:v>
                </c:pt>
                <c:pt idx="6473">
                  <c:v>647400</c:v>
                </c:pt>
                <c:pt idx="6474">
                  <c:v>647500</c:v>
                </c:pt>
                <c:pt idx="6475">
                  <c:v>647600</c:v>
                </c:pt>
                <c:pt idx="6476">
                  <c:v>647700</c:v>
                </c:pt>
                <c:pt idx="6477">
                  <c:v>647800</c:v>
                </c:pt>
                <c:pt idx="6478">
                  <c:v>647900</c:v>
                </c:pt>
                <c:pt idx="6479">
                  <c:v>648000</c:v>
                </c:pt>
                <c:pt idx="6480">
                  <c:v>648100</c:v>
                </c:pt>
                <c:pt idx="6481">
                  <c:v>648200</c:v>
                </c:pt>
                <c:pt idx="6482">
                  <c:v>648300</c:v>
                </c:pt>
                <c:pt idx="6483">
                  <c:v>648400</c:v>
                </c:pt>
                <c:pt idx="6484">
                  <c:v>648500</c:v>
                </c:pt>
                <c:pt idx="6485">
                  <c:v>648600</c:v>
                </c:pt>
                <c:pt idx="6486">
                  <c:v>648700</c:v>
                </c:pt>
                <c:pt idx="6487">
                  <c:v>648800</c:v>
                </c:pt>
                <c:pt idx="6488">
                  <c:v>648900</c:v>
                </c:pt>
                <c:pt idx="6489">
                  <c:v>649000</c:v>
                </c:pt>
                <c:pt idx="6490">
                  <c:v>649100</c:v>
                </c:pt>
                <c:pt idx="6491">
                  <c:v>649200</c:v>
                </c:pt>
                <c:pt idx="6492">
                  <c:v>649300</c:v>
                </c:pt>
                <c:pt idx="6493">
                  <c:v>649400</c:v>
                </c:pt>
                <c:pt idx="6494">
                  <c:v>649500</c:v>
                </c:pt>
                <c:pt idx="6495">
                  <c:v>649600</c:v>
                </c:pt>
                <c:pt idx="6496">
                  <c:v>649700</c:v>
                </c:pt>
                <c:pt idx="6497">
                  <c:v>649800</c:v>
                </c:pt>
                <c:pt idx="6498">
                  <c:v>649900</c:v>
                </c:pt>
                <c:pt idx="6499">
                  <c:v>650000</c:v>
                </c:pt>
                <c:pt idx="6500">
                  <c:v>650100</c:v>
                </c:pt>
                <c:pt idx="6501">
                  <c:v>650200</c:v>
                </c:pt>
                <c:pt idx="6502">
                  <c:v>650300</c:v>
                </c:pt>
                <c:pt idx="6503">
                  <c:v>650400</c:v>
                </c:pt>
                <c:pt idx="6504">
                  <c:v>650500</c:v>
                </c:pt>
                <c:pt idx="6505">
                  <c:v>650600</c:v>
                </c:pt>
                <c:pt idx="6506">
                  <c:v>650700</c:v>
                </c:pt>
                <c:pt idx="6507">
                  <c:v>650800</c:v>
                </c:pt>
                <c:pt idx="6508">
                  <c:v>650900</c:v>
                </c:pt>
                <c:pt idx="6509">
                  <c:v>651000</c:v>
                </c:pt>
                <c:pt idx="6510">
                  <c:v>651100</c:v>
                </c:pt>
                <c:pt idx="6511">
                  <c:v>651200</c:v>
                </c:pt>
                <c:pt idx="6512">
                  <c:v>651300</c:v>
                </c:pt>
                <c:pt idx="6513">
                  <c:v>651400</c:v>
                </c:pt>
                <c:pt idx="6514">
                  <c:v>651500</c:v>
                </c:pt>
                <c:pt idx="6515">
                  <c:v>651600</c:v>
                </c:pt>
                <c:pt idx="6516">
                  <c:v>651700</c:v>
                </c:pt>
                <c:pt idx="6517">
                  <c:v>651800</c:v>
                </c:pt>
                <c:pt idx="6518">
                  <c:v>651900</c:v>
                </c:pt>
                <c:pt idx="6519">
                  <c:v>652000</c:v>
                </c:pt>
                <c:pt idx="6520">
                  <c:v>652100</c:v>
                </c:pt>
                <c:pt idx="6521">
                  <c:v>652200</c:v>
                </c:pt>
                <c:pt idx="6522">
                  <c:v>652300</c:v>
                </c:pt>
                <c:pt idx="6523">
                  <c:v>652400</c:v>
                </c:pt>
                <c:pt idx="6524">
                  <c:v>652500</c:v>
                </c:pt>
                <c:pt idx="6525">
                  <c:v>652600</c:v>
                </c:pt>
                <c:pt idx="6526">
                  <c:v>652700</c:v>
                </c:pt>
                <c:pt idx="6527">
                  <c:v>652800</c:v>
                </c:pt>
                <c:pt idx="6528">
                  <c:v>652900</c:v>
                </c:pt>
                <c:pt idx="6529">
                  <c:v>653000</c:v>
                </c:pt>
                <c:pt idx="6530">
                  <c:v>653100</c:v>
                </c:pt>
                <c:pt idx="6531">
                  <c:v>653200</c:v>
                </c:pt>
                <c:pt idx="6532">
                  <c:v>653300</c:v>
                </c:pt>
                <c:pt idx="6533">
                  <c:v>653400</c:v>
                </c:pt>
                <c:pt idx="6534">
                  <c:v>653500</c:v>
                </c:pt>
                <c:pt idx="6535">
                  <c:v>653600</c:v>
                </c:pt>
                <c:pt idx="6536">
                  <c:v>653700</c:v>
                </c:pt>
                <c:pt idx="6537">
                  <c:v>653800</c:v>
                </c:pt>
                <c:pt idx="6538">
                  <c:v>653900</c:v>
                </c:pt>
                <c:pt idx="6539">
                  <c:v>654000</c:v>
                </c:pt>
                <c:pt idx="6540">
                  <c:v>654100</c:v>
                </c:pt>
                <c:pt idx="6541">
                  <c:v>654200</c:v>
                </c:pt>
                <c:pt idx="6542">
                  <c:v>654300</c:v>
                </c:pt>
                <c:pt idx="6543">
                  <c:v>654400</c:v>
                </c:pt>
                <c:pt idx="6544">
                  <c:v>654500</c:v>
                </c:pt>
                <c:pt idx="6545">
                  <c:v>654600</c:v>
                </c:pt>
                <c:pt idx="6546">
                  <c:v>654700</c:v>
                </c:pt>
                <c:pt idx="6547">
                  <c:v>654800</c:v>
                </c:pt>
                <c:pt idx="6548">
                  <c:v>654900</c:v>
                </c:pt>
                <c:pt idx="6549">
                  <c:v>655000</c:v>
                </c:pt>
                <c:pt idx="6550">
                  <c:v>655100</c:v>
                </c:pt>
                <c:pt idx="6551">
                  <c:v>655200</c:v>
                </c:pt>
                <c:pt idx="6552">
                  <c:v>655300</c:v>
                </c:pt>
                <c:pt idx="6553">
                  <c:v>655400</c:v>
                </c:pt>
                <c:pt idx="6554">
                  <c:v>655500</c:v>
                </c:pt>
                <c:pt idx="6555">
                  <c:v>655600</c:v>
                </c:pt>
                <c:pt idx="6556">
                  <c:v>655700</c:v>
                </c:pt>
                <c:pt idx="6557">
                  <c:v>655800</c:v>
                </c:pt>
                <c:pt idx="6558">
                  <c:v>655900</c:v>
                </c:pt>
                <c:pt idx="6559">
                  <c:v>656000</c:v>
                </c:pt>
                <c:pt idx="6560">
                  <c:v>656100</c:v>
                </c:pt>
                <c:pt idx="6561">
                  <c:v>656200</c:v>
                </c:pt>
                <c:pt idx="6562">
                  <c:v>656300</c:v>
                </c:pt>
                <c:pt idx="6563">
                  <c:v>656400</c:v>
                </c:pt>
                <c:pt idx="6564">
                  <c:v>656500</c:v>
                </c:pt>
                <c:pt idx="6565">
                  <c:v>656600</c:v>
                </c:pt>
                <c:pt idx="6566">
                  <c:v>656700</c:v>
                </c:pt>
                <c:pt idx="6567">
                  <c:v>656800</c:v>
                </c:pt>
                <c:pt idx="6568">
                  <c:v>656900</c:v>
                </c:pt>
                <c:pt idx="6569">
                  <c:v>657000</c:v>
                </c:pt>
                <c:pt idx="6570">
                  <c:v>657100</c:v>
                </c:pt>
                <c:pt idx="6571">
                  <c:v>657200</c:v>
                </c:pt>
                <c:pt idx="6572">
                  <c:v>657300</c:v>
                </c:pt>
                <c:pt idx="6573">
                  <c:v>657400</c:v>
                </c:pt>
                <c:pt idx="6574">
                  <c:v>657500</c:v>
                </c:pt>
                <c:pt idx="6575">
                  <c:v>657600</c:v>
                </c:pt>
                <c:pt idx="6576">
                  <c:v>657700</c:v>
                </c:pt>
                <c:pt idx="6577">
                  <c:v>657800</c:v>
                </c:pt>
                <c:pt idx="6578">
                  <c:v>657900</c:v>
                </c:pt>
                <c:pt idx="6579">
                  <c:v>658000</c:v>
                </c:pt>
                <c:pt idx="6580">
                  <c:v>658100</c:v>
                </c:pt>
                <c:pt idx="6581">
                  <c:v>658200</c:v>
                </c:pt>
                <c:pt idx="6582">
                  <c:v>658300</c:v>
                </c:pt>
                <c:pt idx="6583">
                  <c:v>658400</c:v>
                </c:pt>
                <c:pt idx="6584">
                  <c:v>658500</c:v>
                </c:pt>
                <c:pt idx="6585">
                  <c:v>658600</c:v>
                </c:pt>
                <c:pt idx="6586">
                  <c:v>658700</c:v>
                </c:pt>
                <c:pt idx="6587">
                  <c:v>658800</c:v>
                </c:pt>
                <c:pt idx="6588">
                  <c:v>658900</c:v>
                </c:pt>
                <c:pt idx="6589">
                  <c:v>659000</c:v>
                </c:pt>
                <c:pt idx="6590">
                  <c:v>659100</c:v>
                </c:pt>
                <c:pt idx="6591">
                  <c:v>659200</c:v>
                </c:pt>
                <c:pt idx="6592">
                  <c:v>659300</c:v>
                </c:pt>
                <c:pt idx="6593">
                  <c:v>659400</c:v>
                </c:pt>
                <c:pt idx="6594">
                  <c:v>659500</c:v>
                </c:pt>
                <c:pt idx="6595">
                  <c:v>659600</c:v>
                </c:pt>
                <c:pt idx="6596">
                  <c:v>659700</c:v>
                </c:pt>
                <c:pt idx="6597">
                  <c:v>659800</c:v>
                </c:pt>
                <c:pt idx="6598">
                  <c:v>659900</c:v>
                </c:pt>
                <c:pt idx="6599">
                  <c:v>660000</c:v>
                </c:pt>
                <c:pt idx="6600">
                  <c:v>660100</c:v>
                </c:pt>
                <c:pt idx="6601">
                  <c:v>660200</c:v>
                </c:pt>
                <c:pt idx="6602">
                  <c:v>660300</c:v>
                </c:pt>
                <c:pt idx="6603">
                  <c:v>660400</c:v>
                </c:pt>
                <c:pt idx="6604">
                  <c:v>660500</c:v>
                </c:pt>
                <c:pt idx="6605">
                  <c:v>660600</c:v>
                </c:pt>
                <c:pt idx="6606">
                  <c:v>660700</c:v>
                </c:pt>
                <c:pt idx="6607">
                  <c:v>660800</c:v>
                </c:pt>
                <c:pt idx="6608">
                  <c:v>660900</c:v>
                </c:pt>
                <c:pt idx="6609">
                  <c:v>661000</c:v>
                </c:pt>
                <c:pt idx="6610">
                  <c:v>661100</c:v>
                </c:pt>
                <c:pt idx="6611">
                  <c:v>661200</c:v>
                </c:pt>
                <c:pt idx="6612">
                  <c:v>661300</c:v>
                </c:pt>
                <c:pt idx="6613">
                  <c:v>661400</c:v>
                </c:pt>
                <c:pt idx="6614">
                  <c:v>661500</c:v>
                </c:pt>
                <c:pt idx="6615">
                  <c:v>661600</c:v>
                </c:pt>
                <c:pt idx="6616">
                  <c:v>661700</c:v>
                </c:pt>
                <c:pt idx="6617">
                  <c:v>661800</c:v>
                </c:pt>
                <c:pt idx="6618">
                  <c:v>661900</c:v>
                </c:pt>
                <c:pt idx="6619">
                  <c:v>662000</c:v>
                </c:pt>
                <c:pt idx="6620">
                  <c:v>662100</c:v>
                </c:pt>
                <c:pt idx="6621">
                  <c:v>662200</c:v>
                </c:pt>
                <c:pt idx="6622">
                  <c:v>662300</c:v>
                </c:pt>
                <c:pt idx="6623">
                  <c:v>662400</c:v>
                </c:pt>
                <c:pt idx="6624">
                  <c:v>662500</c:v>
                </c:pt>
                <c:pt idx="6625">
                  <c:v>662600</c:v>
                </c:pt>
                <c:pt idx="6626">
                  <c:v>662700</c:v>
                </c:pt>
                <c:pt idx="6627">
                  <c:v>662800</c:v>
                </c:pt>
                <c:pt idx="6628">
                  <c:v>662900</c:v>
                </c:pt>
                <c:pt idx="6629">
                  <c:v>663000</c:v>
                </c:pt>
                <c:pt idx="6630">
                  <c:v>663100</c:v>
                </c:pt>
                <c:pt idx="6631">
                  <c:v>663200</c:v>
                </c:pt>
                <c:pt idx="6632">
                  <c:v>663300</c:v>
                </c:pt>
                <c:pt idx="6633">
                  <c:v>663400</c:v>
                </c:pt>
                <c:pt idx="6634">
                  <c:v>663500</c:v>
                </c:pt>
                <c:pt idx="6635">
                  <c:v>663600</c:v>
                </c:pt>
                <c:pt idx="6636">
                  <c:v>663700</c:v>
                </c:pt>
                <c:pt idx="6637">
                  <c:v>663800</c:v>
                </c:pt>
                <c:pt idx="6638">
                  <c:v>663900</c:v>
                </c:pt>
                <c:pt idx="6639">
                  <c:v>664000</c:v>
                </c:pt>
                <c:pt idx="6640">
                  <c:v>664100</c:v>
                </c:pt>
                <c:pt idx="6641">
                  <c:v>664200</c:v>
                </c:pt>
                <c:pt idx="6642">
                  <c:v>664300</c:v>
                </c:pt>
                <c:pt idx="6643">
                  <c:v>664400</c:v>
                </c:pt>
                <c:pt idx="6644">
                  <c:v>664500</c:v>
                </c:pt>
                <c:pt idx="6645">
                  <c:v>664600</c:v>
                </c:pt>
                <c:pt idx="6646">
                  <c:v>664700</c:v>
                </c:pt>
                <c:pt idx="6647">
                  <c:v>664800</c:v>
                </c:pt>
                <c:pt idx="6648">
                  <c:v>664900</c:v>
                </c:pt>
                <c:pt idx="6649">
                  <c:v>665000</c:v>
                </c:pt>
                <c:pt idx="6650">
                  <c:v>665100</c:v>
                </c:pt>
                <c:pt idx="6651">
                  <c:v>665200</c:v>
                </c:pt>
                <c:pt idx="6652">
                  <c:v>665300</c:v>
                </c:pt>
                <c:pt idx="6653">
                  <c:v>665400</c:v>
                </c:pt>
                <c:pt idx="6654">
                  <c:v>665500</c:v>
                </c:pt>
                <c:pt idx="6655">
                  <c:v>665600</c:v>
                </c:pt>
                <c:pt idx="6656">
                  <c:v>665700</c:v>
                </c:pt>
                <c:pt idx="6657">
                  <c:v>665800</c:v>
                </c:pt>
                <c:pt idx="6658">
                  <c:v>665900</c:v>
                </c:pt>
                <c:pt idx="6659">
                  <c:v>666000</c:v>
                </c:pt>
                <c:pt idx="6660">
                  <c:v>666100</c:v>
                </c:pt>
                <c:pt idx="6661">
                  <c:v>666200</c:v>
                </c:pt>
                <c:pt idx="6662">
                  <c:v>666300</c:v>
                </c:pt>
                <c:pt idx="6663">
                  <c:v>666400</c:v>
                </c:pt>
                <c:pt idx="6664">
                  <c:v>666500</c:v>
                </c:pt>
                <c:pt idx="6665">
                  <c:v>666600</c:v>
                </c:pt>
                <c:pt idx="6666">
                  <c:v>666700</c:v>
                </c:pt>
                <c:pt idx="6667">
                  <c:v>666800</c:v>
                </c:pt>
                <c:pt idx="6668">
                  <c:v>666900</c:v>
                </c:pt>
                <c:pt idx="6669">
                  <c:v>667000</c:v>
                </c:pt>
                <c:pt idx="6670">
                  <c:v>667100</c:v>
                </c:pt>
                <c:pt idx="6671">
                  <c:v>667200</c:v>
                </c:pt>
                <c:pt idx="6672">
                  <c:v>667300</c:v>
                </c:pt>
                <c:pt idx="6673">
                  <c:v>667400</c:v>
                </c:pt>
                <c:pt idx="6674">
                  <c:v>667500</c:v>
                </c:pt>
                <c:pt idx="6675">
                  <c:v>667600</c:v>
                </c:pt>
                <c:pt idx="6676">
                  <c:v>667700</c:v>
                </c:pt>
                <c:pt idx="6677">
                  <c:v>667800</c:v>
                </c:pt>
                <c:pt idx="6678">
                  <c:v>667900</c:v>
                </c:pt>
                <c:pt idx="6679">
                  <c:v>668000</c:v>
                </c:pt>
                <c:pt idx="6680">
                  <c:v>668100</c:v>
                </c:pt>
                <c:pt idx="6681">
                  <c:v>668200</c:v>
                </c:pt>
                <c:pt idx="6682">
                  <c:v>668300</c:v>
                </c:pt>
                <c:pt idx="6683">
                  <c:v>668400</c:v>
                </c:pt>
                <c:pt idx="6684">
                  <c:v>668500</c:v>
                </c:pt>
                <c:pt idx="6685">
                  <c:v>668600</c:v>
                </c:pt>
                <c:pt idx="6686">
                  <c:v>668700</c:v>
                </c:pt>
                <c:pt idx="6687">
                  <c:v>668800</c:v>
                </c:pt>
                <c:pt idx="6688">
                  <c:v>668900</c:v>
                </c:pt>
                <c:pt idx="6689">
                  <c:v>669000</c:v>
                </c:pt>
                <c:pt idx="6690">
                  <c:v>669100</c:v>
                </c:pt>
                <c:pt idx="6691">
                  <c:v>669200</c:v>
                </c:pt>
                <c:pt idx="6692">
                  <c:v>669300</c:v>
                </c:pt>
                <c:pt idx="6693">
                  <c:v>669400</c:v>
                </c:pt>
                <c:pt idx="6694">
                  <c:v>669500</c:v>
                </c:pt>
                <c:pt idx="6695">
                  <c:v>669600</c:v>
                </c:pt>
                <c:pt idx="6696">
                  <c:v>669700</c:v>
                </c:pt>
                <c:pt idx="6697">
                  <c:v>669800</c:v>
                </c:pt>
                <c:pt idx="6698">
                  <c:v>669900</c:v>
                </c:pt>
                <c:pt idx="6699">
                  <c:v>670000</c:v>
                </c:pt>
                <c:pt idx="6700">
                  <c:v>670100</c:v>
                </c:pt>
                <c:pt idx="6701">
                  <c:v>670200</c:v>
                </c:pt>
                <c:pt idx="6702">
                  <c:v>670300</c:v>
                </c:pt>
                <c:pt idx="6703">
                  <c:v>670400</c:v>
                </c:pt>
                <c:pt idx="6704">
                  <c:v>670500</c:v>
                </c:pt>
                <c:pt idx="6705">
                  <c:v>670600</c:v>
                </c:pt>
                <c:pt idx="6706">
                  <c:v>670700</c:v>
                </c:pt>
                <c:pt idx="6707">
                  <c:v>670800</c:v>
                </c:pt>
                <c:pt idx="6708">
                  <c:v>670900</c:v>
                </c:pt>
                <c:pt idx="6709">
                  <c:v>671000</c:v>
                </c:pt>
                <c:pt idx="6710">
                  <c:v>671100</c:v>
                </c:pt>
                <c:pt idx="6711">
                  <c:v>671200</c:v>
                </c:pt>
                <c:pt idx="6712">
                  <c:v>671300</c:v>
                </c:pt>
                <c:pt idx="6713">
                  <c:v>671400</c:v>
                </c:pt>
                <c:pt idx="6714">
                  <c:v>671500</c:v>
                </c:pt>
                <c:pt idx="6715">
                  <c:v>671600</c:v>
                </c:pt>
                <c:pt idx="6716">
                  <c:v>671700</c:v>
                </c:pt>
                <c:pt idx="6717">
                  <c:v>671800</c:v>
                </c:pt>
                <c:pt idx="6718">
                  <c:v>671900</c:v>
                </c:pt>
                <c:pt idx="6719">
                  <c:v>672000</c:v>
                </c:pt>
                <c:pt idx="6720">
                  <c:v>672100</c:v>
                </c:pt>
                <c:pt idx="6721">
                  <c:v>672200</c:v>
                </c:pt>
                <c:pt idx="6722">
                  <c:v>672300</c:v>
                </c:pt>
                <c:pt idx="6723">
                  <c:v>672400</c:v>
                </c:pt>
                <c:pt idx="6724">
                  <c:v>672500</c:v>
                </c:pt>
                <c:pt idx="6725">
                  <c:v>672600</c:v>
                </c:pt>
                <c:pt idx="6726">
                  <c:v>672700</c:v>
                </c:pt>
                <c:pt idx="6727">
                  <c:v>672800</c:v>
                </c:pt>
                <c:pt idx="6728">
                  <c:v>672900</c:v>
                </c:pt>
                <c:pt idx="6729">
                  <c:v>673000</c:v>
                </c:pt>
                <c:pt idx="6730">
                  <c:v>673100</c:v>
                </c:pt>
                <c:pt idx="6731">
                  <c:v>673200</c:v>
                </c:pt>
                <c:pt idx="6732">
                  <c:v>673300</c:v>
                </c:pt>
                <c:pt idx="6733">
                  <c:v>673400</c:v>
                </c:pt>
                <c:pt idx="6734">
                  <c:v>673500</c:v>
                </c:pt>
                <c:pt idx="6735">
                  <c:v>673600</c:v>
                </c:pt>
                <c:pt idx="6736">
                  <c:v>673700</c:v>
                </c:pt>
                <c:pt idx="6737">
                  <c:v>673800</c:v>
                </c:pt>
                <c:pt idx="6738">
                  <c:v>673900</c:v>
                </c:pt>
                <c:pt idx="6739">
                  <c:v>674000</c:v>
                </c:pt>
                <c:pt idx="6740">
                  <c:v>674100</c:v>
                </c:pt>
                <c:pt idx="6741">
                  <c:v>674200</c:v>
                </c:pt>
                <c:pt idx="6742">
                  <c:v>674300</c:v>
                </c:pt>
                <c:pt idx="6743">
                  <c:v>674400</c:v>
                </c:pt>
                <c:pt idx="6744">
                  <c:v>674500</c:v>
                </c:pt>
                <c:pt idx="6745">
                  <c:v>674600</c:v>
                </c:pt>
                <c:pt idx="6746">
                  <c:v>674700</c:v>
                </c:pt>
                <c:pt idx="6747">
                  <c:v>674800</c:v>
                </c:pt>
                <c:pt idx="6748">
                  <c:v>674900</c:v>
                </c:pt>
                <c:pt idx="6749">
                  <c:v>675000</c:v>
                </c:pt>
                <c:pt idx="6750">
                  <c:v>675100</c:v>
                </c:pt>
                <c:pt idx="6751">
                  <c:v>675200</c:v>
                </c:pt>
                <c:pt idx="6752">
                  <c:v>675300</c:v>
                </c:pt>
                <c:pt idx="6753">
                  <c:v>675400</c:v>
                </c:pt>
                <c:pt idx="6754">
                  <c:v>675500</c:v>
                </c:pt>
                <c:pt idx="6755">
                  <c:v>675600</c:v>
                </c:pt>
                <c:pt idx="6756">
                  <c:v>675700</c:v>
                </c:pt>
                <c:pt idx="6757">
                  <c:v>675800</c:v>
                </c:pt>
                <c:pt idx="6758">
                  <c:v>675900</c:v>
                </c:pt>
                <c:pt idx="6759">
                  <c:v>676000</c:v>
                </c:pt>
                <c:pt idx="6760">
                  <c:v>676100</c:v>
                </c:pt>
                <c:pt idx="6761">
                  <c:v>676200</c:v>
                </c:pt>
                <c:pt idx="6762">
                  <c:v>676300</c:v>
                </c:pt>
                <c:pt idx="6763">
                  <c:v>676400</c:v>
                </c:pt>
                <c:pt idx="6764">
                  <c:v>676500</c:v>
                </c:pt>
                <c:pt idx="6765">
                  <c:v>676600</c:v>
                </c:pt>
                <c:pt idx="6766">
                  <c:v>676700</c:v>
                </c:pt>
                <c:pt idx="6767">
                  <c:v>676800</c:v>
                </c:pt>
                <c:pt idx="6768">
                  <c:v>676900</c:v>
                </c:pt>
                <c:pt idx="6769">
                  <c:v>677000</c:v>
                </c:pt>
                <c:pt idx="6770">
                  <c:v>677100</c:v>
                </c:pt>
                <c:pt idx="6771">
                  <c:v>677200</c:v>
                </c:pt>
                <c:pt idx="6772">
                  <c:v>677300</c:v>
                </c:pt>
                <c:pt idx="6773">
                  <c:v>677400</c:v>
                </c:pt>
                <c:pt idx="6774">
                  <c:v>677500</c:v>
                </c:pt>
                <c:pt idx="6775">
                  <c:v>677600</c:v>
                </c:pt>
                <c:pt idx="6776">
                  <c:v>677700</c:v>
                </c:pt>
                <c:pt idx="6777">
                  <c:v>677800</c:v>
                </c:pt>
                <c:pt idx="6778">
                  <c:v>677900</c:v>
                </c:pt>
                <c:pt idx="6779">
                  <c:v>678000</c:v>
                </c:pt>
                <c:pt idx="6780">
                  <c:v>678100</c:v>
                </c:pt>
                <c:pt idx="6781">
                  <c:v>678200</c:v>
                </c:pt>
                <c:pt idx="6782">
                  <c:v>678300</c:v>
                </c:pt>
                <c:pt idx="6783">
                  <c:v>678400</c:v>
                </c:pt>
                <c:pt idx="6784">
                  <c:v>678500</c:v>
                </c:pt>
                <c:pt idx="6785">
                  <c:v>678600</c:v>
                </c:pt>
                <c:pt idx="6786">
                  <c:v>678700</c:v>
                </c:pt>
                <c:pt idx="6787">
                  <c:v>678800</c:v>
                </c:pt>
                <c:pt idx="6788">
                  <c:v>678900</c:v>
                </c:pt>
                <c:pt idx="6789">
                  <c:v>679000</c:v>
                </c:pt>
                <c:pt idx="6790">
                  <c:v>679100</c:v>
                </c:pt>
                <c:pt idx="6791">
                  <c:v>679200</c:v>
                </c:pt>
                <c:pt idx="6792">
                  <c:v>679300</c:v>
                </c:pt>
                <c:pt idx="6793">
                  <c:v>679400</c:v>
                </c:pt>
                <c:pt idx="6794">
                  <c:v>679500</c:v>
                </c:pt>
                <c:pt idx="6795">
                  <c:v>679600</c:v>
                </c:pt>
                <c:pt idx="6796">
                  <c:v>679700</c:v>
                </c:pt>
                <c:pt idx="6797">
                  <c:v>679800</c:v>
                </c:pt>
                <c:pt idx="6798">
                  <c:v>679900</c:v>
                </c:pt>
                <c:pt idx="6799">
                  <c:v>680000</c:v>
                </c:pt>
                <c:pt idx="6800">
                  <c:v>680100</c:v>
                </c:pt>
                <c:pt idx="6801">
                  <c:v>680200</c:v>
                </c:pt>
                <c:pt idx="6802">
                  <c:v>680300</c:v>
                </c:pt>
                <c:pt idx="6803">
                  <c:v>680400</c:v>
                </c:pt>
                <c:pt idx="6804">
                  <c:v>680500</c:v>
                </c:pt>
                <c:pt idx="6805">
                  <c:v>680600</c:v>
                </c:pt>
                <c:pt idx="6806">
                  <c:v>680700</c:v>
                </c:pt>
                <c:pt idx="6807">
                  <c:v>680800</c:v>
                </c:pt>
                <c:pt idx="6808">
                  <c:v>680900</c:v>
                </c:pt>
                <c:pt idx="6809">
                  <c:v>681000</c:v>
                </c:pt>
                <c:pt idx="6810">
                  <c:v>681100</c:v>
                </c:pt>
                <c:pt idx="6811">
                  <c:v>681200</c:v>
                </c:pt>
                <c:pt idx="6812">
                  <c:v>681300</c:v>
                </c:pt>
                <c:pt idx="6813">
                  <c:v>681400</c:v>
                </c:pt>
                <c:pt idx="6814">
                  <c:v>681500</c:v>
                </c:pt>
                <c:pt idx="6815">
                  <c:v>681600</c:v>
                </c:pt>
                <c:pt idx="6816">
                  <c:v>681700</c:v>
                </c:pt>
                <c:pt idx="6817">
                  <c:v>681800</c:v>
                </c:pt>
                <c:pt idx="6818">
                  <c:v>681900</c:v>
                </c:pt>
                <c:pt idx="6819">
                  <c:v>682000</c:v>
                </c:pt>
                <c:pt idx="6820">
                  <c:v>682100</c:v>
                </c:pt>
                <c:pt idx="6821">
                  <c:v>682200</c:v>
                </c:pt>
                <c:pt idx="6822">
                  <c:v>682300</c:v>
                </c:pt>
                <c:pt idx="6823">
                  <c:v>682400</c:v>
                </c:pt>
                <c:pt idx="6824">
                  <c:v>682500</c:v>
                </c:pt>
                <c:pt idx="6825">
                  <c:v>682600</c:v>
                </c:pt>
                <c:pt idx="6826">
                  <c:v>682700</c:v>
                </c:pt>
                <c:pt idx="6827">
                  <c:v>682800</c:v>
                </c:pt>
                <c:pt idx="6828">
                  <c:v>682900</c:v>
                </c:pt>
                <c:pt idx="6829">
                  <c:v>683000</c:v>
                </c:pt>
                <c:pt idx="6830">
                  <c:v>683100</c:v>
                </c:pt>
                <c:pt idx="6831">
                  <c:v>683200</c:v>
                </c:pt>
                <c:pt idx="6832">
                  <c:v>683300</c:v>
                </c:pt>
                <c:pt idx="6833">
                  <c:v>683400</c:v>
                </c:pt>
                <c:pt idx="6834">
                  <c:v>683500</c:v>
                </c:pt>
                <c:pt idx="6835">
                  <c:v>683600</c:v>
                </c:pt>
                <c:pt idx="6836">
                  <c:v>683700</c:v>
                </c:pt>
                <c:pt idx="6837">
                  <c:v>683800</c:v>
                </c:pt>
                <c:pt idx="6838">
                  <c:v>683900</c:v>
                </c:pt>
                <c:pt idx="6839">
                  <c:v>684000</c:v>
                </c:pt>
                <c:pt idx="6840">
                  <c:v>684100</c:v>
                </c:pt>
                <c:pt idx="6841">
                  <c:v>684200</c:v>
                </c:pt>
                <c:pt idx="6842">
                  <c:v>684300</c:v>
                </c:pt>
                <c:pt idx="6843">
                  <c:v>684400</c:v>
                </c:pt>
                <c:pt idx="6844">
                  <c:v>684500</c:v>
                </c:pt>
                <c:pt idx="6845">
                  <c:v>684600</c:v>
                </c:pt>
                <c:pt idx="6846">
                  <c:v>684700</c:v>
                </c:pt>
                <c:pt idx="6847">
                  <c:v>684800</c:v>
                </c:pt>
                <c:pt idx="6848">
                  <c:v>684900</c:v>
                </c:pt>
                <c:pt idx="6849">
                  <c:v>685000</c:v>
                </c:pt>
                <c:pt idx="6850">
                  <c:v>685100</c:v>
                </c:pt>
                <c:pt idx="6851">
                  <c:v>685200</c:v>
                </c:pt>
                <c:pt idx="6852">
                  <c:v>685300</c:v>
                </c:pt>
                <c:pt idx="6853">
                  <c:v>685400</c:v>
                </c:pt>
                <c:pt idx="6854">
                  <c:v>685500</c:v>
                </c:pt>
                <c:pt idx="6855">
                  <c:v>685600</c:v>
                </c:pt>
                <c:pt idx="6856">
                  <c:v>685700</c:v>
                </c:pt>
                <c:pt idx="6857">
                  <c:v>685800</c:v>
                </c:pt>
                <c:pt idx="6858">
                  <c:v>685900</c:v>
                </c:pt>
                <c:pt idx="6859">
                  <c:v>686000</c:v>
                </c:pt>
                <c:pt idx="6860">
                  <c:v>686100</c:v>
                </c:pt>
                <c:pt idx="6861">
                  <c:v>686200</c:v>
                </c:pt>
                <c:pt idx="6862">
                  <c:v>686300</c:v>
                </c:pt>
                <c:pt idx="6863">
                  <c:v>686400</c:v>
                </c:pt>
                <c:pt idx="6864">
                  <c:v>686500</c:v>
                </c:pt>
                <c:pt idx="6865">
                  <c:v>686600</c:v>
                </c:pt>
                <c:pt idx="6866">
                  <c:v>686700</c:v>
                </c:pt>
                <c:pt idx="6867">
                  <c:v>686800</c:v>
                </c:pt>
                <c:pt idx="6868">
                  <c:v>686900</c:v>
                </c:pt>
                <c:pt idx="6869">
                  <c:v>687000</c:v>
                </c:pt>
                <c:pt idx="6870">
                  <c:v>687100</c:v>
                </c:pt>
                <c:pt idx="6871">
                  <c:v>687200</c:v>
                </c:pt>
                <c:pt idx="6872">
                  <c:v>687300</c:v>
                </c:pt>
                <c:pt idx="6873">
                  <c:v>687400</c:v>
                </c:pt>
                <c:pt idx="6874">
                  <c:v>687500</c:v>
                </c:pt>
                <c:pt idx="6875">
                  <c:v>687600</c:v>
                </c:pt>
                <c:pt idx="6876">
                  <c:v>687700</c:v>
                </c:pt>
                <c:pt idx="6877">
                  <c:v>687800</c:v>
                </c:pt>
                <c:pt idx="6878">
                  <c:v>687900</c:v>
                </c:pt>
                <c:pt idx="6879">
                  <c:v>688000</c:v>
                </c:pt>
                <c:pt idx="6880">
                  <c:v>688100</c:v>
                </c:pt>
                <c:pt idx="6881">
                  <c:v>688200</c:v>
                </c:pt>
                <c:pt idx="6882">
                  <c:v>688300</c:v>
                </c:pt>
                <c:pt idx="6883">
                  <c:v>688400</c:v>
                </c:pt>
                <c:pt idx="6884">
                  <c:v>688500</c:v>
                </c:pt>
                <c:pt idx="6885">
                  <c:v>688600</c:v>
                </c:pt>
                <c:pt idx="6886">
                  <c:v>688700</c:v>
                </c:pt>
                <c:pt idx="6887">
                  <c:v>688800</c:v>
                </c:pt>
                <c:pt idx="6888">
                  <c:v>688900</c:v>
                </c:pt>
                <c:pt idx="6889">
                  <c:v>689000</c:v>
                </c:pt>
                <c:pt idx="6890">
                  <c:v>689100</c:v>
                </c:pt>
                <c:pt idx="6891">
                  <c:v>689200</c:v>
                </c:pt>
                <c:pt idx="6892">
                  <c:v>689300</c:v>
                </c:pt>
                <c:pt idx="6893">
                  <c:v>689400</c:v>
                </c:pt>
                <c:pt idx="6894">
                  <c:v>689500</c:v>
                </c:pt>
                <c:pt idx="6895">
                  <c:v>689600</c:v>
                </c:pt>
                <c:pt idx="6896">
                  <c:v>689700</c:v>
                </c:pt>
                <c:pt idx="6897">
                  <c:v>689800</c:v>
                </c:pt>
                <c:pt idx="6898">
                  <c:v>689900</c:v>
                </c:pt>
                <c:pt idx="6899">
                  <c:v>690000</c:v>
                </c:pt>
                <c:pt idx="6900">
                  <c:v>690100</c:v>
                </c:pt>
                <c:pt idx="6901">
                  <c:v>690200</c:v>
                </c:pt>
                <c:pt idx="6902">
                  <c:v>690300</c:v>
                </c:pt>
                <c:pt idx="6903">
                  <c:v>690400</c:v>
                </c:pt>
                <c:pt idx="6904">
                  <c:v>690500</c:v>
                </c:pt>
                <c:pt idx="6905">
                  <c:v>690600</c:v>
                </c:pt>
                <c:pt idx="6906">
                  <c:v>690700</c:v>
                </c:pt>
                <c:pt idx="6907">
                  <c:v>690800</c:v>
                </c:pt>
                <c:pt idx="6908">
                  <c:v>690900</c:v>
                </c:pt>
                <c:pt idx="6909">
                  <c:v>691000</c:v>
                </c:pt>
                <c:pt idx="6910">
                  <c:v>691100</c:v>
                </c:pt>
                <c:pt idx="6911">
                  <c:v>691200</c:v>
                </c:pt>
                <c:pt idx="6912">
                  <c:v>691300</c:v>
                </c:pt>
                <c:pt idx="6913">
                  <c:v>691400</c:v>
                </c:pt>
                <c:pt idx="6914">
                  <c:v>691500</c:v>
                </c:pt>
                <c:pt idx="6915">
                  <c:v>691600</c:v>
                </c:pt>
                <c:pt idx="6916">
                  <c:v>691700</c:v>
                </c:pt>
                <c:pt idx="6917">
                  <c:v>691800</c:v>
                </c:pt>
                <c:pt idx="6918">
                  <c:v>691900</c:v>
                </c:pt>
                <c:pt idx="6919">
                  <c:v>692000</c:v>
                </c:pt>
                <c:pt idx="6920">
                  <c:v>692100</c:v>
                </c:pt>
                <c:pt idx="6921">
                  <c:v>692200</c:v>
                </c:pt>
                <c:pt idx="6922">
                  <c:v>692300</c:v>
                </c:pt>
                <c:pt idx="6923">
                  <c:v>692400</c:v>
                </c:pt>
                <c:pt idx="6924">
                  <c:v>692500</c:v>
                </c:pt>
                <c:pt idx="6925">
                  <c:v>692600</c:v>
                </c:pt>
                <c:pt idx="6926">
                  <c:v>692700</c:v>
                </c:pt>
                <c:pt idx="6927">
                  <c:v>692800</c:v>
                </c:pt>
                <c:pt idx="6928">
                  <c:v>692900</c:v>
                </c:pt>
                <c:pt idx="6929">
                  <c:v>693000</c:v>
                </c:pt>
                <c:pt idx="6930">
                  <c:v>693100</c:v>
                </c:pt>
                <c:pt idx="6931">
                  <c:v>693200</c:v>
                </c:pt>
                <c:pt idx="6932">
                  <c:v>693300</c:v>
                </c:pt>
                <c:pt idx="6933">
                  <c:v>693400</c:v>
                </c:pt>
                <c:pt idx="6934">
                  <c:v>693500</c:v>
                </c:pt>
                <c:pt idx="6935">
                  <c:v>693600</c:v>
                </c:pt>
                <c:pt idx="6936">
                  <c:v>693700</c:v>
                </c:pt>
                <c:pt idx="6937">
                  <c:v>693800</c:v>
                </c:pt>
                <c:pt idx="6938">
                  <c:v>693900</c:v>
                </c:pt>
                <c:pt idx="6939">
                  <c:v>694000</c:v>
                </c:pt>
                <c:pt idx="6940">
                  <c:v>694100</c:v>
                </c:pt>
                <c:pt idx="6941">
                  <c:v>694200</c:v>
                </c:pt>
                <c:pt idx="6942">
                  <c:v>694300</c:v>
                </c:pt>
                <c:pt idx="6943">
                  <c:v>694400</c:v>
                </c:pt>
                <c:pt idx="6944">
                  <c:v>694500</c:v>
                </c:pt>
                <c:pt idx="6945">
                  <c:v>694600</c:v>
                </c:pt>
                <c:pt idx="6946">
                  <c:v>694700</c:v>
                </c:pt>
                <c:pt idx="6947">
                  <c:v>694800</c:v>
                </c:pt>
                <c:pt idx="6948">
                  <c:v>694900</c:v>
                </c:pt>
                <c:pt idx="6949">
                  <c:v>695000</c:v>
                </c:pt>
                <c:pt idx="6950">
                  <c:v>695100</c:v>
                </c:pt>
                <c:pt idx="6951">
                  <c:v>695200</c:v>
                </c:pt>
                <c:pt idx="6952">
                  <c:v>695300</c:v>
                </c:pt>
                <c:pt idx="6953">
                  <c:v>695400</c:v>
                </c:pt>
                <c:pt idx="6954">
                  <c:v>695500</c:v>
                </c:pt>
                <c:pt idx="6955">
                  <c:v>695600</c:v>
                </c:pt>
                <c:pt idx="6956">
                  <c:v>695700</c:v>
                </c:pt>
                <c:pt idx="6957">
                  <c:v>695800</c:v>
                </c:pt>
                <c:pt idx="6958">
                  <c:v>695900</c:v>
                </c:pt>
                <c:pt idx="6959">
                  <c:v>696000</c:v>
                </c:pt>
                <c:pt idx="6960">
                  <c:v>696100</c:v>
                </c:pt>
                <c:pt idx="6961">
                  <c:v>696200</c:v>
                </c:pt>
                <c:pt idx="6962">
                  <c:v>696300</c:v>
                </c:pt>
                <c:pt idx="6963">
                  <c:v>696400</c:v>
                </c:pt>
                <c:pt idx="6964">
                  <c:v>696500</c:v>
                </c:pt>
                <c:pt idx="6965">
                  <c:v>696600</c:v>
                </c:pt>
                <c:pt idx="6966">
                  <c:v>696700</c:v>
                </c:pt>
                <c:pt idx="6967">
                  <c:v>696800</c:v>
                </c:pt>
                <c:pt idx="6968">
                  <c:v>696900</c:v>
                </c:pt>
                <c:pt idx="6969">
                  <c:v>697000</c:v>
                </c:pt>
                <c:pt idx="6970">
                  <c:v>697100</c:v>
                </c:pt>
                <c:pt idx="6971">
                  <c:v>697200</c:v>
                </c:pt>
                <c:pt idx="6972">
                  <c:v>697300</c:v>
                </c:pt>
                <c:pt idx="6973">
                  <c:v>697400</c:v>
                </c:pt>
                <c:pt idx="6974">
                  <c:v>697500</c:v>
                </c:pt>
                <c:pt idx="6975">
                  <c:v>697600</c:v>
                </c:pt>
                <c:pt idx="6976">
                  <c:v>697700</c:v>
                </c:pt>
                <c:pt idx="6977">
                  <c:v>697800</c:v>
                </c:pt>
                <c:pt idx="6978">
                  <c:v>697900</c:v>
                </c:pt>
                <c:pt idx="6979">
                  <c:v>698000</c:v>
                </c:pt>
                <c:pt idx="6980">
                  <c:v>698100</c:v>
                </c:pt>
                <c:pt idx="6981">
                  <c:v>698200</c:v>
                </c:pt>
                <c:pt idx="6982">
                  <c:v>698300</c:v>
                </c:pt>
                <c:pt idx="6983">
                  <c:v>698400</c:v>
                </c:pt>
                <c:pt idx="6984">
                  <c:v>698500</c:v>
                </c:pt>
                <c:pt idx="6985">
                  <c:v>698600</c:v>
                </c:pt>
                <c:pt idx="6986">
                  <c:v>698700</c:v>
                </c:pt>
                <c:pt idx="6987">
                  <c:v>698800</c:v>
                </c:pt>
                <c:pt idx="6988">
                  <c:v>698900</c:v>
                </c:pt>
                <c:pt idx="6989">
                  <c:v>699000</c:v>
                </c:pt>
                <c:pt idx="6990">
                  <c:v>699100</c:v>
                </c:pt>
                <c:pt idx="6991">
                  <c:v>699200</c:v>
                </c:pt>
                <c:pt idx="6992">
                  <c:v>699300</c:v>
                </c:pt>
                <c:pt idx="6993">
                  <c:v>699400</c:v>
                </c:pt>
                <c:pt idx="6994">
                  <c:v>699500</c:v>
                </c:pt>
                <c:pt idx="6995">
                  <c:v>699600</c:v>
                </c:pt>
                <c:pt idx="6996">
                  <c:v>699700</c:v>
                </c:pt>
                <c:pt idx="6997">
                  <c:v>699800</c:v>
                </c:pt>
                <c:pt idx="6998">
                  <c:v>699900</c:v>
                </c:pt>
                <c:pt idx="6999">
                  <c:v>700000</c:v>
                </c:pt>
                <c:pt idx="7000">
                  <c:v>700100</c:v>
                </c:pt>
                <c:pt idx="7001">
                  <c:v>700200</c:v>
                </c:pt>
                <c:pt idx="7002">
                  <c:v>700300</c:v>
                </c:pt>
                <c:pt idx="7003">
                  <c:v>700400</c:v>
                </c:pt>
                <c:pt idx="7004">
                  <c:v>700500</c:v>
                </c:pt>
                <c:pt idx="7005">
                  <c:v>700600</c:v>
                </c:pt>
                <c:pt idx="7006">
                  <c:v>700700</c:v>
                </c:pt>
                <c:pt idx="7007">
                  <c:v>700800</c:v>
                </c:pt>
                <c:pt idx="7008">
                  <c:v>700900</c:v>
                </c:pt>
                <c:pt idx="7009">
                  <c:v>701000</c:v>
                </c:pt>
                <c:pt idx="7010">
                  <c:v>701100</c:v>
                </c:pt>
                <c:pt idx="7011">
                  <c:v>701200</c:v>
                </c:pt>
                <c:pt idx="7012">
                  <c:v>701300</c:v>
                </c:pt>
                <c:pt idx="7013">
                  <c:v>701400</c:v>
                </c:pt>
                <c:pt idx="7014">
                  <c:v>701500</c:v>
                </c:pt>
                <c:pt idx="7015">
                  <c:v>701600</c:v>
                </c:pt>
                <c:pt idx="7016">
                  <c:v>701700</c:v>
                </c:pt>
                <c:pt idx="7017">
                  <c:v>701800</c:v>
                </c:pt>
                <c:pt idx="7018">
                  <c:v>701900</c:v>
                </c:pt>
                <c:pt idx="7019">
                  <c:v>702000</c:v>
                </c:pt>
                <c:pt idx="7020">
                  <c:v>702100</c:v>
                </c:pt>
                <c:pt idx="7021">
                  <c:v>702200</c:v>
                </c:pt>
                <c:pt idx="7022">
                  <c:v>702300</c:v>
                </c:pt>
                <c:pt idx="7023">
                  <c:v>702400</c:v>
                </c:pt>
                <c:pt idx="7024">
                  <c:v>702500</c:v>
                </c:pt>
                <c:pt idx="7025">
                  <c:v>702600</c:v>
                </c:pt>
                <c:pt idx="7026">
                  <c:v>702700</c:v>
                </c:pt>
                <c:pt idx="7027">
                  <c:v>702800</c:v>
                </c:pt>
                <c:pt idx="7028">
                  <c:v>702900</c:v>
                </c:pt>
                <c:pt idx="7029">
                  <c:v>703000</c:v>
                </c:pt>
                <c:pt idx="7030">
                  <c:v>703100</c:v>
                </c:pt>
                <c:pt idx="7031">
                  <c:v>703200</c:v>
                </c:pt>
                <c:pt idx="7032">
                  <c:v>703300</c:v>
                </c:pt>
                <c:pt idx="7033">
                  <c:v>703400</c:v>
                </c:pt>
                <c:pt idx="7034">
                  <c:v>703500</c:v>
                </c:pt>
                <c:pt idx="7035">
                  <c:v>703600</c:v>
                </c:pt>
                <c:pt idx="7036">
                  <c:v>703700</c:v>
                </c:pt>
                <c:pt idx="7037">
                  <c:v>703800</c:v>
                </c:pt>
                <c:pt idx="7038">
                  <c:v>703900</c:v>
                </c:pt>
                <c:pt idx="7039">
                  <c:v>704000</c:v>
                </c:pt>
                <c:pt idx="7040">
                  <c:v>704100</c:v>
                </c:pt>
                <c:pt idx="7041">
                  <c:v>704200</c:v>
                </c:pt>
                <c:pt idx="7042">
                  <c:v>704300</c:v>
                </c:pt>
                <c:pt idx="7043">
                  <c:v>704400</c:v>
                </c:pt>
                <c:pt idx="7044">
                  <c:v>704500</c:v>
                </c:pt>
                <c:pt idx="7045">
                  <c:v>704600</c:v>
                </c:pt>
                <c:pt idx="7046">
                  <c:v>704700</c:v>
                </c:pt>
                <c:pt idx="7047">
                  <c:v>704800</c:v>
                </c:pt>
                <c:pt idx="7048">
                  <c:v>704900</c:v>
                </c:pt>
                <c:pt idx="7049">
                  <c:v>705000</c:v>
                </c:pt>
                <c:pt idx="7050">
                  <c:v>705100</c:v>
                </c:pt>
                <c:pt idx="7051">
                  <c:v>705200</c:v>
                </c:pt>
                <c:pt idx="7052">
                  <c:v>705300</c:v>
                </c:pt>
                <c:pt idx="7053">
                  <c:v>705400</c:v>
                </c:pt>
                <c:pt idx="7054">
                  <c:v>705500</c:v>
                </c:pt>
                <c:pt idx="7055">
                  <c:v>705600</c:v>
                </c:pt>
                <c:pt idx="7056">
                  <c:v>705700</c:v>
                </c:pt>
                <c:pt idx="7057">
                  <c:v>705800</c:v>
                </c:pt>
                <c:pt idx="7058">
                  <c:v>705900</c:v>
                </c:pt>
                <c:pt idx="7059">
                  <c:v>706000</c:v>
                </c:pt>
                <c:pt idx="7060">
                  <c:v>706100</c:v>
                </c:pt>
                <c:pt idx="7061">
                  <c:v>706200</c:v>
                </c:pt>
                <c:pt idx="7062">
                  <c:v>706300</c:v>
                </c:pt>
                <c:pt idx="7063">
                  <c:v>706400</c:v>
                </c:pt>
                <c:pt idx="7064">
                  <c:v>706500</c:v>
                </c:pt>
                <c:pt idx="7065">
                  <c:v>706600</c:v>
                </c:pt>
                <c:pt idx="7066">
                  <c:v>706700</c:v>
                </c:pt>
                <c:pt idx="7067">
                  <c:v>706800</c:v>
                </c:pt>
                <c:pt idx="7068">
                  <c:v>706900</c:v>
                </c:pt>
                <c:pt idx="7069">
                  <c:v>707000</c:v>
                </c:pt>
                <c:pt idx="7070">
                  <c:v>707100</c:v>
                </c:pt>
                <c:pt idx="7071">
                  <c:v>707200</c:v>
                </c:pt>
                <c:pt idx="7072">
                  <c:v>707300</c:v>
                </c:pt>
                <c:pt idx="7073">
                  <c:v>707400</c:v>
                </c:pt>
                <c:pt idx="7074">
                  <c:v>707500</c:v>
                </c:pt>
                <c:pt idx="7075">
                  <c:v>707600</c:v>
                </c:pt>
                <c:pt idx="7076">
                  <c:v>707700</c:v>
                </c:pt>
                <c:pt idx="7077">
                  <c:v>707800</c:v>
                </c:pt>
                <c:pt idx="7078">
                  <c:v>707900</c:v>
                </c:pt>
                <c:pt idx="7079">
                  <c:v>708000</c:v>
                </c:pt>
                <c:pt idx="7080">
                  <c:v>708100</c:v>
                </c:pt>
                <c:pt idx="7081">
                  <c:v>708200</c:v>
                </c:pt>
                <c:pt idx="7082">
                  <c:v>708300</c:v>
                </c:pt>
                <c:pt idx="7083">
                  <c:v>708400</c:v>
                </c:pt>
                <c:pt idx="7084">
                  <c:v>708500</c:v>
                </c:pt>
                <c:pt idx="7085">
                  <c:v>708600</c:v>
                </c:pt>
                <c:pt idx="7086">
                  <c:v>708700</c:v>
                </c:pt>
                <c:pt idx="7087">
                  <c:v>708800</c:v>
                </c:pt>
                <c:pt idx="7088">
                  <c:v>708900</c:v>
                </c:pt>
                <c:pt idx="7089">
                  <c:v>709000</c:v>
                </c:pt>
                <c:pt idx="7090">
                  <c:v>709100</c:v>
                </c:pt>
                <c:pt idx="7091">
                  <c:v>709200</c:v>
                </c:pt>
                <c:pt idx="7092">
                  <c:v>709300</c:v>
                </c:pt>
                <c:pt idx="7093">
                  <c:v>709400</c:v>
                </c:pt>
                <c:pt idx="7094">
                  <c:v>709500</c:v>
                </c:pt>
                <c:pt idx="7095">
                  <c:v>709600</c:v>
                </c:pt>
                <c:pt idx="7096">
                  <c:v>709700</c:v>
                </c:pt>
                <c:pt idx="7097">
                  <c:v>709800</c:v>
                </c:pt>
                <c:pt idx="7098">
                  <c:v>709900</c:v>
                </c:pt>
                <c:pt idx="7099">
                  <c:v>710000</c:v>
                </c:pt>
                <c:pt idx="7100">
                  <c:v>710100</c:v>
                </c:pt>
                <c:pt idx="7101">
                  <c:v>710200</c:v>
                </c:pt>
                <c:pt idx="7102">
                  <c:v>710300</c:v>
                </c:pt>
                <c:pt idx="7103">
                  <c:v>710400</c:v>
                </c:pt>
                <c:pt idx="7104">
                  <c:v>710500</c:v>
                </c:pt>
                <c:pt idx="7105">
                  <c:v>710600</c:v>
                </c:pt>
                <c:pt idx="7106">
                  <c:v>710700</c:v>
                </c:pt>
                <c:pt idx="7107">
                  <c:v>710800</c:v>
                </c:pt>
                <c:pt idx="7108">
                  <c:v>710900</c:v>
                </c:pt>
                <c:pt idx="7109">
                  <c:v>711000</c:v>
                </c:pt>
                <c:pt idx="7110">
                  <c:v>711100</c:v>
                </c:pt>
                <c:pt idx="7111">
                  <c:v>711200</c:v>
                </c:pt>
                <c:pt idx="7112">
                  <c:v>711300</c:v>
                </c:pt>
                <c:pt idx="7113">
                  <c:v>711400</c:v>
                </c:pt>
                <c:pt idx="7114">
                  <c:v>711500</c:v>
                </c:pt>
                <c:pt idx="7115">
                  <c:v>711600</c:v>
                </c:pt>
                <c:pt idx="7116">
                  <c:v>711700</c:v>
                </c:pt>
                <c:pt idx="7117">
                  <c:v>711800</c:v>
                </c:pt>
                <c:pt idx="7118">
                  <c:v>711900</c:v>
                </c:pt>
                <c:pt idx="7119">
                  <c:v>712000</c:v>
                </c:pt>
                <c:pt idx="7120">
                  <c:v>712100</c:v>
                </c:pt>
                <c:pt idx="7121">
                  <c:v>712200</c:v>
                </c:pt>
                <c:pt idx="7122">
                  <c:v>712300</c:v>
                </c:pt>
                <c:pt idx="7123">
                  <c:v>712400</c:v>
                </c:pt>
                <c:pt idx="7124">
                  <c:v>712500</c:v>
                </c:pt>
                <c:pt idx="7125">
                  <c:v>712600</c:v>
                </c:pt>
                <c:pt idx="7126">
                  <c:v>712700</c:v>
                </c:pt>
                <c:pt idx="7127">
                  <c:v>712800</c:v>
                </c:pt>
                <c:pt idx="7128">
                  <c:v>712900</c:v>
                </c:pt>
                <c:pt idx="7129">
                  <c:v>713000</c:v>
                </c:pt>
                <c:pt idx="7130">
                  <c:v>713100</c:v>
                </c:pt>
                <c:pt idx="7131">
                  <c:v>713200</c:v>
                </c:pt>
                <c:pt idx="7132">
                  <c:v>713300</c:v>
                </c:pt>
                <c:pt idx="7133">
                  <c:v>713400</c:v>
                </c:pt>
                <c:pt idx="7134">
                  <c:v>713500</c:v>
                </c:pt>
                <c:pt idx="7135">
                  <c:v>713600</c:v>
                </c:pt>
                <c:pt idx="7136">
                  <c:v>713700</c:v>
                </c:pt>
                <c:pt idx="7137">
                  <c:v>713800</c:v>
                </c:pt>
                <c:pt idx="7138">
                  <c:v>713900</c:v>
                </c:pt>
                <c:pt idx="7139">
                  <c:v>714000</c:v>
                </c:pt>
                <c:pt idx="7140">
                  <c:v>714100</c:v>
                </c:pt>
                <c:pt idx="7141">
                  <c:v>714200</c:v>
                </c:pt>
                <c:pt idx="7142">
                  <c:v>714300</c:v>
                </c:pt>
                <c:pt idx="7143">
                  <c:v>714400</c:v>
                </c:pt>
                <c:pt idx="7144">
                  <c:v>714500</c:v>
                </c:pt>
                <c:pt idx="7145">
                  <c:v>714600</c:v>
                </c:pt>
                <c:pt idx="7146">
                  <c:v>714700</c:v>
                </c:pt>
                <c:pt idx="7147">
                  <c:v>714800</c:v>
                </c:pt>
                <c:pt idx="7148">
                  <c:v>714900</c:v>
                </c:pt>
                <c:pt idx="7149">
                  <c:v>715000</c:v>
                </c:pt>
                <c:pt idx="7150">
                  <c:v>715100</c:v>
                </c:pt>
                <c:pt idx="7151">
                  <c:v>715200</c:v>
                </c:pt>
                <c:pt idx="7152">
                  <c:v>715300</c:v>
                </c:pt>
                <c:pt idx="7153">
                  <c:v>715400</c:v>
                </c:pt>
                <c:pt idx="7154">
                  <c:v>715500</c:v>
                </c:pt>
                <c:pt idx="7155">
                  <c:v>715600</c:v>
                </c:pt>
                <c:pt idx="7156">
                  <c:v>715700</c:v>
                </c:pt>
                <c:pt idx="7157">
                  <c:v>715800</c:v>
                </c:pt>
                <c:pt idx="7158">
                  <c:v>715900</c:v>
                </c:pt>
                <c:pt idx="7159">
                  <c:v>716000</c:v>
                </c:pt>
                <c:pt idx="7160">
                  <c:v>716100</c:v>
                </c:pt>
                <c:pt idx="7161">
                  <c:v>716200</c:v>
                </c:pt>
                <c:pt idx="7162">
                  <c:v>716300</c:v>
                </c:pt>
                <c:pt idx="7163">
                  <c:v>716400</c:v>
                </c:pt>
                <c:pt idx="7164">
                  <c:v>716500</c:v>
                </c:pt>
                <c:pt idx="7165">
                  <c:v>716600</c:v>
                </c:pt>
                <c:pt idx="7166">
                  <c:v>716700</c:v>
                </c:pt>
                <c:pt idx="7167">
                  <c:v>716800</c:v>
                </c:pt>
                <c:pt idx="7168">
                  <c:v>716900</c:v>
                </c:pt>
                <c:pt idx="7169">
                  <c:v>717000</c:v>
                </c:pt>
                <c:pt idx="7170">
                  <c:v>717100</c:v>
                </c:pt>
                <c:pt idx="7171">
                  <c:v>717200</c:v>
                </c:pt>
                <c:pt idx="7172">
                  <c:v>717300</c:v>
                </c:pt>
                <c:pt idx="7173">
                  <c:v>717400</c:v>
                </c:pt>
                <c:pt idx="7174">
                  <c:v>717500</c:v>
                </c:pt>
                <c:pt idx="7175">
                  <c:v>717600</c:v>
                </c:pt>
                <c:pt idx="7176">
                  <c:v>717700</c:v>
                </c:pt>
                <c:pt idx="7177">
                  <c:v>717800</c:v>
                </c:pt>
                <c:pt idx="7178">
                  <c:v>717900</c:v>
                </c:pt>
                <c:pt idx="7179">
                  <c:v>718000</c:v>
                </c:pt>
                <c:pt idx="7180">
                  <c:v>718100</c:v>
                </c:pt>
                <c:pt idx="7181">
                  <c:v>718200</c:v>
                </c:pt>
                <c:pt idx="7182">
                  <c:v>718300</c:v>
                </c:pt>
                <c:pt idx="7183">
                  <c:v>718400</c:v>
                </c:pt>
                <c:pt idx="7184">
                  <c:v>718500</c:v>
                </c:pt>
                <c:pt idx="7185">
                  <c:v>718600</c:v>
                </c:pt>
                <c:pt idx="7186">
                  <c:v>718700</c:v>
                </c:pt>
                <c:pt idx="7187">
                  <c:v>718800</c:v>
                </c:pt>
                <c:pt idx="7188">
                  <c:v>718900</c:v>
                </c:pt>
                <c:pt idx="7189">
                  <c:v>719000</c:v>
                </c:pt>
                <c:pt idx="7190">
                  <c:v>719100</c:v>
                </c:pt>
                <c:pt idx="7191">
                  <c:v>719200</c:v>
                </c:pt>
                <c:pt idx="7192">
                  <c:v>719300</c:v>
                </c:pt>
                <c:pt idx="7193">
                  <c:v>719400</c:v>
                </c:pt>
                <c:pt idx="7194">
                  <c:v>719500</c:v>
                </c:pt>
                <c:pt idx="7195">
                  <c:v>719600</c:v>
                </c:pt>
                <c:pt idx="7196">
                  <c:v>719700</c:v>
                </c:pt>
                <c:pt idx="7197">
                  <c:v>719800</c:v>
                </c:pt>
                <c:pt idx="7198">
                  <c:v>719900</c:v>
                </c:pt>
                <c:pt idx="7199">
                  <c:v>720000</c:v>
                </c:pt>
                <c:pt idx="7200">
                  <c:v>720100</c:v>
                </c:pt>
                <c:pt idx="7201">
                  <c:v>720200</c:v>
                </c:pt>
                <c:pt idx="7202">
                  <c:v>720300</c:v>
                </c:pt>
                <c:pt idx="7203">
                  <c:v>720400</c:v>
                </c:pt>
                <c:pt idx="7204">
                  <c:v>720500</c:v>
                </c:pt>
                <c:pt idx="7205">
                  <c:v>720600</c:v>
                </c:pt>
                <c:pt idx="7206">
                  <c:v>720700</c:v>
                </c:pt>
                <c:pt idx="7207">
                  <c:v>720800</c:v>
                </c:pt>
                <c:pt idx="7208">
                  <c:v>720900</c:v>
                </c:pt>
                <c:pt idx="7209">
                  <c:v>721000</c:v>
                </c:pt>
                <c:pt idx="7210">
                  <c:v>721100</c:v>
                </c:pt>
                <c:pt idx="7211">
                  <c:v>721200</c:v>
                </c:pt>
                <c:pt idx="7212">
                  <c:v>721300</c:v>
                </c:pt>
                <c:pt idx="7213">
                  <c:v>721400</c:v>
                </c:pt>
                <c:pt idx="7214">
                  <c:v>721500</c:v>
                </c:pt>
                <c:pt idx="7215">
                  <c:v>721600</c:v>
                </c:pt>
                <c:pt idx="7216">
                  <c:v>721700</c:v>
                </c:pt>
                <c:pt idx="7217">
                  <c:v>721800</c:v>
                </c:pt>
                <c:pt idx="7218">
                  <c:v>721900</c:v>
                </c:pt>
                <c:pt idx="7219">
                  <c:v>722000</c:v>
                </c:pt>
                <c:pt idx="7220">
                  <c:v>722100</c:v>
                </c:pt>
                <c:pt idx="7221">
                  <c:v>722200</c:v>
                </c:pt>
                <c:pt idx="7222">
                  <c:v>722300</c:v>
                </c:pt>
                <c:pt idx="7223">
                  <c:v>722400</c:v>
                </c:pt>
                <c:pt idx="7224">
                  <c:v>722500</c:v>
                </c:pt>
                <c:pt idx="7225">
                  <c:v>722600</c:v>
                </c:pt>
                <c:pt idx="7226">
                  <c:v>722700</c:v>
                </c:pt>
                <c:pt idx="7227">
                  <c:v>722800</c:v>
                </c:pt>
                <c:pt idx="7228">
                  <c:v>722900</c:v>
                </c:pt>
                <c:pt idx="7229">
                  <c:v>723000</c:v>
                </c:pt>
                <c:pt idx="7230">
                  <c:v>723100</c:v>
                </c:pt>
                <c:pt idx="7231">
                  <c:v>723200</c:v>
                </c:pt>
                <c:pt idx="7232">
                  <c:v>723300</c:v>
                </c:pt>
                <c:pt idx="7233">
                  <c:v>723400</c:v>
                </c:pt>
                <c:pt idx="7234">
                  <c:v>723500</c:v>
                </c:pt>
                <c:pt idx="7235">
                  <c:v>723600</c:v>
                </c:pt>
                <c:pt idx="7236">
                  <c:v>723700</c:v>
                </c:pt>
                <c:pt idx="7237">
                  <c:v>723800</c:v>
                </c:pt>
                <c:pt idx="7238">
                  <c:v>723900</c:v>
                </c:pt>
                <c:pt idx="7239">
                  <c:v>724000</c:v>
                </c:pt>
                <c:pt idx="7240">
                  <c:v>724100</c:v>
                </c:pt>
                <c:pt idx="7241">
                  <c:v>724200</c:v>
                </c:pt>
                <c:pt idx="7242">
                  <c:v>724300</c:v>
                </c:pt>
                <c:pt idx="7243">
                  <c:v>724400</c:v>
                </c:pt>
                <c:pt idx="7244">
                  <c:v>724500</c:v>
                </c:pt>
                <c:pt idx="7245">
                  <c:v>724600</c:v>
                </c:pt>
                <c:pt idx="7246">
                  <c:v>724700</c:v>
                </c:pt>
                <c:pt idx="7247">
                  <c:v>724800</c:v>
                </c:pt>
                <c:pt idx="7248">
                  <c:v>724900</c:v>
                </c:pt>
                <c:pt idx="7249">
                  <c:v>725000</c:v>
                </c:pt>
                <c:pt idx="7250">
                  <c:v>725100</c:v>
                </c:pt>
                <c:pt idx="7251">
                  <c:v>725200</c:v>
                </c:pt>
                <c:pt idx="7252">
                  <c:v>725300</c:v>
                </c:pt>
                <c:pt idx="7253">
                  <c:v>725400</c:v>
                </c:pt>
                <c:pt idx="7254">
                  <c:v>725500</c:v>
                </c:pt>
                <c:pt idx="7255">
                  <c:v>725600</c:v>
                </c:pt>
                <c:pt idx="7256">
                  <c:v>725700</c:v>
                </c:pt>
                <c:pt idx="7257">
                  <c:v>725800</c:v>
                </c:pt>
                <c:pt idx="7258">
                  <c:v>725900</c:v>
                </c:pt>
                <c:pt idx="7259">
                  <c:v>726000</c:v>
                </c:pt>
                <c:pt idx="7260">
                  <c:v>726100</c:v>
                </c:pt>
                <c:pt idx="7261">
                  <c:v>726200</c:v>
                </c:pt>
                <c:pt idx="7262">
                  <c:v>726300</c:v>
                </c:pt>
                <c:pt idx="7263">
                  <c:v>726400</c:v>
                </c:pt>
                <c:pt idx="7264">
                  <c:v>726500</c:v>
                </c:pt>
                <c:pt idx="7265">
                  <c:v>726600</c:v>
                </c:pt>
                <c:pt idx="7266">
                  <c:v>726700</c:v>
                </c:pt>
                <c:pt idx="7267">
                  <c:v>726800</c:v>
                </c:pt>
                <c:pt idx="7268">
                  <c:v>726900</c:v>
                </c:pt>
                <c:pt idx="7269">
                  <c:v>727000</c:v>
                </c:pt>
                <c:pt idx="7270">
                  <c:v>727100</c:v>
                </c:pt>
                <c:pt idx="7271">
                  <c:v>727200</c:v>
                </c:pt>
                <c:pt idx="7272">
                  <c:v>727300</c:v>
                </c:pt>
                <c:pt idx="7273">
                  <c:v>727400</c:v>
                </c:pt>
                <c:pt idx="7274">
                  <c:v>727500</c:v>
                </c:pt>
                <c:pt idx="7275">
                  <c:v>727600</c:v>
                </c:pt>
                <c:pt idx="7276">
                  <c:v>727700</c:v>
                </c:pt>
                <c:pt idx="7277">
                  <c:v>727800</c:v>
                </c:pt>
                <c:pt idx="7278">
                  <c:v>727900</c:v>
                </c:pt>
                <c:pt idx="7279">
                  <c:v>728000</c:v>
                </c:pt>
                <c:pt idx="7280">
                  <c:v>728100</c:v>
                </c:pt>
                <c:pt idx="7281">
                  <c:v>728200</c:v>
                </c:pt>
                <c:pt idx="7282">
                  <c:v>728300</c:v>
                </c:pt>
                <c:pt idx="7283">
                  <c:v>728400</c:v>
                </c:pt>
                <c:pt idx="7284">
                  <c:v>728500</c:v>
                </c:pt>
                <c:pt idx="7285">
                  <c:v>728600</c:v>
                </c:pt>
                <c:pt idx="7286">
                  <c:v>728700</c:v>
                </c:pt>
                <c:pt idx="7287">
                  <c:v>728800</c:v>
                </c:pt>
                <c:pt idx="7288">
                  <c:v>728900</c:v>
                </c:pt>
                <c:pt idx="7289">
                  <c:v>729000</c:v>
                </c:pt>
                <c:pt idx="7290">
                  <c:v>729100</c:v>
                </c:pt>
                <c:pt idx="7291">
                  <c:v>729200</c:v>
                </c:pt>
                <c:pt idx="7292">
                  <c:v>729300</c:v>
                </c:pt>
                <c:pt idx="7293">
                  <c:v>729400</c:v>
                </c:pt>
                <c:pt idx="7294">
                  <c:v>729500</c:v>
                </c:pt>
                <c:pt idx="7295">
                  <c:v>729600</c:v>
                </c:pt>
                <c:pt idx="7296">
                  <c:v>729700</c:v>
                </c:pt>
                <c:pt idx="7297">
                  <c:v>729800</c:v>
                </c:pt>
                <c:pt idx="7298">
                  <c:v>729900</c:v>
                </c:pt>
                <c:pt idx="7299">
                  <c:v>730000</c:v>
                </c:pt>
                <c:pt idx="7300">
                  <c:v>730100</c:v>
                </c:pt>
                <c:pt idx="7301">
                  <c:v>730200</c:v>
                </c:pt>
                <c:pt idx="7302">
                  <c:v>730300</c:v>
                </c:pt>
                <c:pt idx="7303">
                  <c:v>730400</c:v>
                </c:pt>
                <c:pt idx="7304">
                  <c:v>730500</c:v>
                </c:pt>
                <c:pt idx="7305">
                  <c:v>730600</c:v>
                </c:pt>
                <c:pt idx="7306">
                  <c:v>730700</c:v>
                </c:pt>
                <c:pt idx="7307">
                  <c:v>730800</c:v>
                </c:pt>
                <c:pt idx="7308">
                  <c:v>730900</c:v>
                </c:pt>
                <c:pt idx="7309">
                  <c:v>731000</c:v>
                </c:pt>
                <c:pt idx="7310">
                  <c:v>731100</c:v>
                </c:pt>
                <c:pt idx="7311">
                  <c:v>731200</c:v>
                </c:pt>
                <c:pt idx="7312">
                  <c:v>731300</c:v>
                </c:pt>
                <c:pt idx="7313">
                  <c:v>731400</c:v>
                </c:pt>
                <c:pt idx="7314">
                  <c:v>731500</c:v>
                </c:pt>
                <c:pt idx="7315">
                  <c:v>731600</c:v>
                </c:pt>
                <c:pt idx="7316">
                  <c:v>731700</c:v>
                </c:pt>
                <c:pt idx="7317">
                  <c:v>731800</c:v>
                </c:pt>
                <c:pt idx="7318">
                  <c:v>731900</c:v>
                </c:pt>
                <c:pt idx="7319">
                  <c:v>732000</c:v>
                </c:pt>
                <c:pt idx="7320">
                  <c:v>732100</c:v>
                </c:pt>
                <c:pt idx="7321">
                  <c:v>732200</c:v>
                </c:pt>
                <c:pt idx="7322">
                  <c:v>732300</c:v>
                </c:pt>
                <c:pt idx="7323">
                  <c:v>732400</c:v>
                </c:pt>
                <c:pt idx="7324">
                  <c:v>732500</c:v>
                </c:pt>
                <c:pt idx="7325">
                  <c:v>732600</c:v>
                </c:pt>
                <c:pt idx="7326">
                  <c:v>732700</c:v>
                </c:pt>
                <c:pt idx="7327">
                  <c:v>732800</c:v>
                </c:pt>
                <c:pt idx="7328">
                  <c:v>732900</c:v>
                </c:pt>
                <c:pt idx="7329">
                  <c:v>733000</c:v>
                </c:pt>
                <c:pt idx="7330">
                  <c:v>733100</c:v>
                </c:pt>
                <c:pt idx="7331">
                  <c:v>733200</c:v>
                </c:pt>
                <c:pt idx="7332">
                  <c:v>733300</c:v>
                </c:pt>
                <c:pt idx="7333">
                  <c:v>733400</c:v>
                </c:pt>
                <c:pt idx="7334">
                  <c:v>733500</c:v>
                </c:pt>
                <c:pt idx="7335">
                  <c:v>733600</c:v>
                </c:pt>
                <c:pt idx="7336">
                  <c:v>733700</c:v>
                </c:pt>
                <c:pt idx="7337">
                  <c:v>733800</c:v>
                </c:pt>
                <c:pt idx="7338">
                  <c:v>733900</c:v>
                </c:pt>
                <c:pt idx="7339">
                  <c:v>734000</c:v>
                </c:pt>
                <c:pt idx="7340">
                  <c:v>734100</c:v>
                </c:pt>
                <c:pt idx="7341">
                  <c:v>734200</c:v>
                </c:pt>
                <c:pt idx="7342">
                  <c:v>734300</c:v>
                </c:pt>
                <c:pt idx="7343">
                  <c:v>734400</c:v>
                </c:pt>
                <c:pt idx="7344">
                  <c:v>734500</c:v>
                </c:pt>
                <c:pt idx="7345">
                  <c:v>734600</c:v>
                </c:pt>
                <c:pt idx="7346">
                  <c:v>734700</c:v>
                </c:pt>
                <c:pt idx="7347">
                  <c:v>734800</c:v>
                </c:pt>
                <c:pt idx="7348">
                  <c:v>734900</c:v>
                </c:pt>
                <c:pt idx="7349">
                  <c:v>735000</c:v>
                </c:pt>
                <c:pt idx="7350">
                  <c:v>735100</c:v>
                </c:pt>
                <c:pt idx="7351">
                  <c:v>735200</c:v>
                </c:pt>
                <c:pt idx="7352">
                  <c:v>735300</c:v>
                </c:pt>
                <c:pt idx="7353">
                  <c:v>735400</c:v>
                </c:pt>
                <c:pt idx="7354">
                  <c:v>735500</c:v>
                </c:pt>
                <c:pt idx="7355">
                  <c:v>735600</c:v>
                </c:pt>
                <c:pt idx="7356">
                  <c:v>735700</c:v>
                </c:pt>
                <c:pt idx="7357">
                  <c:v>735800</c:v>
                </c:pt>
                <c:pt idx="7358">
                  <c:v>735900</c:v>
                </c:pt>
                <c:pt idx="7359">
                  <c:v>736000</c:v>
                </c:pt>
                <c:pt idx="7360">
                  <c:v>736100</c:v>
                </c:pt>
                <c:pt idx="7361">
                  <c:v>736200</c:v>
                </c:pt>
                <c:pt idx="7362">
                  <c:v>736300</c:v>
                </c:pt>
                <c:pt idx="7363">
                  <c:v>736400</c:v>
                </c:pt>
                <c:pt idx="7364">
                  <c:v>736500</c:v>
                </c:pt>
                <c:pt idx="7365">
                  <c:v>736600</c:v>
                </c:pt>
                <c:pt idx="7366">
                  <c:v>736700</c:v>
                </c:pt>
                <c:pt idx="7367">
                  <c:v>736800</c:v>
                </c:pt>
                <c:pt idx="7368">
                  <c:v>736900</c:v>
                </c:pt>
                <c:pt idx="7369">
                  <c:v>737000</c:v>
                </c:pt>
                <c:pt idx="7370">
                  <c:v>737100</c:v>
                </c:pt>
                <c:pt idx="7371">
                  <c:v>737200</c:v>
                </c:pt>
                <c:pt idx="7372">
                  <c:v>737300</c:v>
                </c:pt>
                <c:pt idx="7373">
                  <c:v>737400</c:v>
                </c:pt>
                <c:pt idx="7374">
                  <c:v>737500</c:v>
                </c:pt>
                <c:pt idx="7375">
                  <c:v>737600</c:v>
                </c:pt>
                <c:pt idx="7376">
                  <c:v>737700</c:v>
                </c:pt>
                <c:pt idx="7377">
                  <c:v>737800</c:v>
                </c:pt>
                <c:pt idx="7378">
                  <c:v>737900</c:v>
                </c:pt>
                <c:pt idx="7379">
                  <c:v>738000</c:v>
                </c:pt>
                <c:pt idx="7380">
                  <c:v>738100</c:v>
                </c:pt>
                <c:pt idx="7381">
                  <c:v>738200</c:v>
                </c:pt>
                <c:pt idx="7382">
                  <c:v>738300</c:v>
                </c:pt>
                <c:pt idx="7383">
                  <c:v>738400</c:v>
                </c:pt>
                <c:pt idx="7384">
                  <c:v>738500</c:v>
                </c:pt>
                <c:pt idx="7385">
                  <c:v>738600</c:v>
                </c:pt>
                <c:pt idx="7386">
                  <c:v>738700</c:v>
                </c:pt>
                <c:pt idx="7387">
                  <c:v>738800</c:v>
                </c:pt>
                <c:pt idx="7388">
                  <c:v>738900</c:v>
                </c:pt>
                <c:pt idx="7389">
                  <c:v>739000</c:v>
                </c:pt>
                <c:pt idx="7390">
                  <c:v>739100</c:v>
                </c:pt>
                <c:pt idx="7391">
                  <c:v>739200</c:v>
                </c:pt>
                <c:pt idx="7392">
                  <c:v>739300</c:v>
                </c:pt>
                <c:pt idx="7393">
                  <c:v>739400</c:v>
                </c:pt>
                <c:pt idx="7394">
                  <c:v>739500</c:v>
                </c:pt>
                <c:pt idx="7395">
                  <c:v>739600</c:v>
                </c:pt>
                <c:pt idx="7396">
                  <c:v>739700</c:v>
                </c:pt>
                <c:pt idx="7397">
                  <c:v>739800</c:v>
                </c:pt>
                <c:pt idx="7398">
                  <c:v>739900</c:v>
                </c:pt>
                <c:pt idx="7399">
                  <c:v>740000</c:v>
                </c:pt>
                <c:pt idx="7400">
                  <c:v>740100</c:v>
                </c:pt>
                <c:pt idx="7401">
                  <c:v>740200</c:v>
                </c:pt>
                <c:pt idx="7402">
                  <c:v>740300</c:v>
                </c:pt>
                <c:pt idx="7403">
                  <c:v>740400</c:v>
                </c:pt>
                <c:pt idx="7404">
                  <c:v>740500</c:v>
                </c:pt>
                <c:pt idx="7405">
                  <c:v>740600</c:v>
                </c:pt>
                <c:pt idx="7406">
                  <c:v>740700</c:v>
                </c:pt>
                <c:pt idx="7407">
                  <c:v>740800</c:v>
                </c:pt>
                <c:pt idx="7408">
                  <c:v>740900</c:v>
                </c:pt>
                <c:pt idx="7409">
                  <c:v>741000</c:v>
                </c:pt>
                <c:pt idx="7410">
                  <c:v>741100</c:v>
                </c:pt>
                <c:pt idx="7411">
                  <c:v>741200</c:v>
                </c:pt>
                <c:pt idx="7412">
                  <c:v>741300</c:v>
                </c:pt>
                <c:pt idx="7413">
                  <c:v>741400</c:v>
                </c:pt>
                <c:pt idx="7414">
                  <c:v>741500</c:v>
                </c:pt>
                <c:pt idx="7415">
                  <c:v>741600</c:v>
                </c:pt>
                <c:pt idx="7416">
                  <c:v>741700</c:v>
                </c:pt>
                <c:pt idx="7417">
                  <c:v>741800</c:v>
                </c:pt>
                <c:pt idx="7418">
                  <c:v>741900</c:v>
                </c:pt>
                <c:pt idx="7419">
                  <c:v>742000</c:v>
                </c:pt>
                <c:pt idx="7420">
                  <c:v>742100</c:v>
                </c:pt>
                <c:pt idx="7421">
                  <c:v>742200</c:v>
                </c:pt>
                <c:pt idx="7422">
                  <c:v>742300</c:v>
                </c:pt>
                <c:pt idx="7423">
                  <c:v>742400</c:v>
                </c:pt>
                <c:pt idx="7424">
                  <c:v>742500</c:v>
                </c:pt>
                <c:pt idx="7425">
                  <c:v>742600</c:v>
                </c:pt>
                <c:pt idx="7426">
                  <c:v>742700</c:v>
                </c:pt>
                <c:pt idx="7427">
                  <c:v>742800</c:v>
                </c:pt>
                <c:pt idx="7428">
                  <c:v>742900</c:v>
                </c:pt>
                <c:pt idx="7429">
                  <c:v>743000</c:v>
                </c:pt>
                <c:pt idx="7430">
                  <c:v>743100</c:v>
                </c:pt>
                <c:pt idx="7431">
                  <c:v>743200</c:v>
                </c:pt>
                <c:pt idx="7432">
                  <c:v>743300</c:v>
                </c:pt>
                <c:pt idx="7433">
                  <c:v>743400</c:v>
                </c:pt>
                <c:pt idx="7434">
                  <c:v>743500</c:v>
                </c:pt>
                <c:pt idx="7435">
                  <c:v>743600</c:v>
                </c:pt>
                <c:pt idx="7436">
                  <c:v>743700</c:v>
                </c:pt>
                <c:pt idx="7437">
                  <c:v>743800</c:v>
                </c:pt>
                <c:pt idx="7438">
                  <c:v>743900</c:v>
                </c:pt>
                <c:pt idx="7439">
                  <c:v>744000</c:v>
                </c:pt>
                <c:pt idx="7440">
                  <c:v>744100</c:v>
                </c:pt>
                <c:pt idx="7441">
                  <c:v>744200</c:v>
                </c:pt>
                <c:pt idx="7442">
                  <c:v>744300</c:v>
                </c:pt>
                <c:pt idx="7443">
                  <c:v>744400</c:v>
                </c:pt>
                <c:pt idx="7444">
                  <c:v>744500</c:v>
                </c:pt>
                <c:pt idx="7445">
                  <c:v>744600</c:v>
                </c:pt>
                <c:pt idx="7446">
                  <c:v>744700</c:v>
                </c:pt>
                <c:pt idx="7447">
                  <c:v>744800</c:v>
                </c:pt>
                <c:pt idx="7448">
                  <c:v>744900</c:v>
                </c:pt>
                <c:pt idx="7449">
                  <c:v>745000</c:v>
                </c:pt>
                <c:pt idx="7450">
                  <c:v>745100</c:v>
                </c:pt>
                <c:pt idx="7451">
                  <c:v>745200</c:v>
                </c:pt>
                <c:pt idx="7452">
                  <c:v>745300</c:v>
                </c:pt>
                <c:pt idx="7453">
                  <c:v>745400</c:v>
                </c:pt>
                <c:pt idx="7454">
                  <c:v>745500</c:v>
                </c:pt>
                <c:pt idx="7455">
                  <c:v>745600</c:v>
                </c:pt>
                <c:pt idx="7456">
                  <c:v>745700</c:v>
                </c:pt>
                <c:pt idx="7457">
                  <c:v>745800</c:v>
                </c:pt>
                <c:pt idx="7458">
                  <c:v>745900</c:v>
                </c:pt>
                <c:pt idx="7459">
                  <c:v>746000</c:v>
                </c:pt>
                <c:pt idx="7460">
                  <c:v>746100</c:v>
                </c:pt>
                <c:pt idx="7461">
                  <c:v>746200</c:v>
                </c:pt>
                <c:pt idx="7462">
                  <c:v>746300</c:v>
                </c:pt>
                <c:pt idx="7463">
                  <c:v>746400</c:v>
                </c:pt>
                <c:pt idx="7464">
                  <c:v>746500</c:v>
                </c:pt>
                <c:pt idx="7465">
                  <c:v>746600</c:v>
                </c:pt>
                <c:pt idx="7466">
                  <c:v>746700</c:v>
                </c:pt>
                <c:pt idx="7467">
                  <c:v>746800</c:v>
                </c:pt>
                <c:pt idx="7468">
                  <c:v>746900</c:v>
                </c:pt>
                <c:pt idx="7469">
                  <c:v>747000</c:v>
                </c:pt>
                <c:pt idx="7470">
                  <c:v>747100</c:v>
                </c:pt>
                <c:pt idx="7471">
                  <c:v>747200</c:v>
                </c:pt>
                <c:pt idx="7472">
                  <c:v>747300</c:v>
                </c:pt>
                <c:pt idx="7473">
                  <c:v>747400</c:v>
                </c:pt>
                <c:pt idx="7474">
                  <c:v>747500</c:v>
                </c:pt>
                <c:pt idx="7475">
                  <c:v>747600</c:v>
                </c:pt>
                <c:pt idx="7476">
                  <c:v>747700</c:v>
                </c:pt>
                <c:pt idx="7477">
                  <c:v>747800</c:v>
                </c:pt>
                <c:pt idx="7478">
                  <c:v>747900</c:v>
                </c:pt>
                <c:pt idx="7479">
                  <c:v>748000</c:v>
                </c:pt>
                <c:pt idx="7480">
                  <c:v>748100</c:v>
                </c:pt>
                <c:pt idx="7481">
                  <c:v>748200</c:v>
                </c:pt>
                <c:pt idx="7482">
                  <c:v>748300</c:v>
                </c:pt>
                <c:pt idx="7483">
                  <c:v>748400</c:v>
                </c:pt>
                <c:pt idx="7484">
                  <c:v>748500</c:v>
                </c:pt>
                <c:pt idx="7485">
                  <c:v>748600</c:v>
                </c:pt>
                <c:pt idx="7486">
                  <c:v>748700</c:v>
                </c:pt>
                <c:pt idx="7487">
                  <c:v>748800</c:v>
                </c:pt>
                <c:pt idx="7488">
                  <c:v>748900</c:v>
                </c:pt>
                <c:pt idx="7489">
                  <c:v>749000</c:v>
                </c:pt>
                <c:pt idx="7490">
                  <c:v>749100</c:v>
                </c:pt>
                <c:pt idx="7491">
                  <c:v>749200</c:v>
                </c:pt>
                <c:pt idx="7492">
                  <c:v>749300</c:v>
                </c:pt>
                <c:pt idx="7493">
                  <c:v>749400</c:v>
                </c:pt>
                <c:pt idx="7494">
                  <c:v>749500</c:v>
                </c:pt>
                <c:pt idx="7495">
                  <c:v>749600</c:v>
                </c:pt>
                <c:pt idx="7496">
                  <c:v>749700</c:v>
                </c:pt>
                <c:pt idx="7497">
                  <c:v>749800</c:v>
                </c:pt>
                <c:pt idx="7498">
                  <c:v>749900</c:v>
                </c:pt>
                <c:pt idx="7499">
                  <c:v>750000</c:v>
                </c:pt>
                <c:pt idx="7500">
                  <c:v>750100</c:v>
                </c:pt>
                <c:pt idx="7501">
                  <c:v>750200</c:v>
                </c:pt>
                <c:pt idx="7502">
                  <c:v>750300</c:v>
                </c:pt>
                <c:pt idx="7503">
                  <c:v>750400</c:v>
                </c:pt>
                <c:pt idx="7504">
                  <c:v>750500</c:v>
                </c:pt>
                <c:pt idx="7505">
                  <c:v>750600</c:v>
                </c:pt>
                <c:pt idx="7506">
                  <c:v>750700</c:v>
                </c:pt>
                <c:pt idx="7507">
                  <c:v>750800</c:v>
                </c:pt>
                <c:pt idx="7508">
                  <c:v>750900</c:v>
                </c:pt>
                <c:pt idx="7509">
                  <c:v>751000</c:v>
                </c:pt>
                <c:pt idx="7510">
                  <c:v>751100</c:v>
                </c:pt>
                <c:pt idx="7511">
                  <c:v>751200</c:v>
                </c:pt>
                <c:pt idx="7512">
                  <c:v>751300</c:v>
                </c:pt>
                <c:pt idx="7513">
                  <c:v>751400</c:v>
                </c:pt>
                <c:pt idx="7514">
                  <c:v>751500</c:v>
                </c:pt>
                <c:pt idx="7515">
                  <c:v>751600</c:v>
                </c:pt>
                <c:pt idx="7516">
                  <c:v>751700</c:v>
                </c:pt>
                <c:pt idx="7517">
                  <c:v>751800</c:v>
                </c:pt>
                <c:pt idx="7518">
                  <c:v>751900</c:v>
                </c:pt>
                <c:pt idx="7519">
                  <c:v>752000</c:v>
                </c:pt>
                <c:pt idx="7520">
                  <c:v>752100</c:v>
                </c:pt>
                <c:pt idx="7521">
                  <c:v>752200</c:v>
                </c:pt>
                <c:pt idx="7522">
                  <c:v>752300</c:v>
                </c:pt>
                <c:pt idx="7523">
                  <c:v>752400</c:v>
                </c:pt>
                <c:pt idx="7524">
                  <c:v>752500</c:v>
                </c:pt>
                <c:pt idx="7525">
                  <c:v>752600</c:v>
                </c:pt>
                <c:pt idx="7526">
                  <c:v>752700</c:v>
                </c:pt>
                <c:pt idx="7527">
                  <c:v>752800</c:v>
                </c:pt>
                <c:pt idx="7528">
                  <c:v>752900</c:v>
                </c:pt>
                <c:pt idx="7529">
                  <c:v>753000</c:v>
                </c:pt>
                <c:pt idx="7530">
                  <c:v>753100</c:v>
                </c:pt>
                <c:pt idx="7531">
                  <c:v>753200</c:v>
                </c:pt>
                <c:pt idx="7532">
                  <c:v>753300</c:v>
                </c:pt>
                <c:pt idx="7533">
                  <c:v>753400</c:v>
                </c:pt>
                <c:pt idx="7534">
                  <c:v>753500</c:v>
                </c:pt>
                <c:pt idx="7535">
                  <c:v>753600</c:v>
                </c:pt>
                <c:pt idx="7536">
                  <c:v>753700</c:v>
                </c:pt>
                <c:pt idx="7537">
                  <c:v>753800</c:v>
                </c:pt>
                <c:pt idx="7538">
                  <c:v>753900</c:v>
                </c:pt>
                <c:pt idx="7539">
                  <c:v>754000</c:v>
                </c:pt>
                <c:pt idx="7540">
                  <c:v>754100</c:v>
                </c:pt>
                <c:pt idx="7541">
                  <c:v>754200</c:v>
                </c:pt>
                <c:pt idx="7542">
                  <c:v>754300</c:v>
                </c:pt>
                <c:pt idx="7543">
                  <c:v>754400</c:v>
                </c:pt>
                <c:pt idx="7544">
                  <c:v>754500</c:v>
                </c:pt>
                <c:pt idx="7545">
                  <c:v>754600</c:v>
                </c:pt>
                <c:pt idx="7546">
                  <c:v>754700</c:v>
                </c:pt>
                <c:pt idx="7547">
                  <c:v>754800</c:v>
                </c:pt>
                <c:pt idx="7548">
                  <c:v>754900</c:v>
                </c:pt>
                <c:pt idx="7549">
                  <c:v>755000</c:v>
                </c:pt>
                <c:pt idx="7550">
                  <c:v>755100</c:v>
                </c:pt>
                <c:pt idx="7551">
                  <c:v>755200</c:v>
                </c:pt>
                <c:pt idx="7552">
                  <c:v>755300</c:v>
                </c:pt>
                <c:pt idx="7553">
                  <c:v>755400</c:v>
                </c:pt>
                <c:pt idx="7554">
                  <c:v>755500</c:v>
                </c:pt>
                <c:pt idx="7555">
                  <c:v>755600</c:v>
                </c:pt>
                <c:pt idx="7556">
                  <c:v>755700</c:v>
                </c:pt>
                <c:pt idx="7557">
                  <c:v>755800</c:v>
                </c:pt>
                <c:pt idx="7558">
                  <c:v>755900</c:v>
                </c:pt>
                <c:pt idx="7559">
                  <c:v>756000</c:v>
                </c:pt>
                <c:pt idx="7560">
                  <c:v>756100</c:v>
                </c:pt>
                <c:pt idx="7561">
                  <c:v>756200</c:v>
                </c:pt>
                <c:pt idx="7562">
                  <c:v>756300</c:v>
                </c:pt>
                <c:pt idx="7563">
                  <c:v>756400</c:v>
                </c:pt>
                <c:pt idx="7564">
                  <c:v>756500</c:v>
                </c:pt>
                <c:pt idx="7565">
                  <c:v>756600</c:v>
                </c:pt>
                <c:pt idx="7566">
                  <c:v>756700</c:v>
                </c:pt>
                <c:pt idx="7567">
                  <c:v>756800</c:v>
                </c:pt>
                <c:pt idx="7568">
                  <c:v>756900</c:v>
                </c:pt>
                <c:pt idx="7569">
                  <c:v>757000</c:v>
                </c:pt>
                <c:pt idx="7570">
                  <c:v>757100</c:v>
                </c:pt>
                <c:pt idx="7571">
                  <c:v>757200</c:v>
                </c:pt>
                <c:pt idx="7572">
                  <c:v>757300</c:v>
                </c:pt>
                <c:pt idx="7573">
                  <c:v>757400</c:v>
                </c:pt>
                <c:pt idx="7574">
                  <c:v>757500</c:v>
                </c:pt>
                <c:pt idx="7575">
                  <c:v>757600</c:v>
                </c:pt>
                <c:pt idx="7576">
                  <c:v>757700</c:v>
                </c:pt>
                <c:pt idx="7577">
                  <c:v>757800</c:v>
                </c:pt>
                <c:pt idx="7578">
                  <c:v>757900</c:v>
                </c:pt>
                <c:pt idx="7579">
                  <c:v>758000</c:v>
                </c:pt>
                <c:pt idx="7580">
                  <c:v>758100</c:v>
                </c:pt>
                <c:pt idx="7581">
                  <c:v>758200</c:v>
                </c:pt>
                <c:pt idx="7582">
                  <c:v>758300</c:v>
                </c:pt>
                <c:pt idx="7583">
                  <c:v>758400</c:v>
                </c:pt>
                <c:pt idx="7584">
                  <c:v>758500</c:v>
                </c:pt>
                <c:pt idx="7585">
                  <c:v>758600</c:v>
                </c:pt>
                <c:pt idx="7586">
                  <c:v>758700</c:v>
                </c:pt>
                <c:pt idx="7587">
                  <c:v>758800</c:v>
                </c:pt>
                <c:pt idx="7588">
                  <c:v>758900</c:v>
                </c:pt>
                <c:pt idx="7589">
                  <c:v>759000</c:v>
                </c:pt>
                <c:pt idx="7590">
                  <c:v>759100</c:v>
                </c:pt>
                <c:pt idx="7591">
                  <c:v>759200</c:v>
                </c:pt>
                <c:pt idx="7592">
                  <c:v>759300</c:v>
                </c:pt>
                <c:pt idx="7593">
                  <c:v>759400</c:v>
                </c:pt>
                <c:pt idx="7594">
                  <c:v>759500</c:v>
                </c:pt>
                <c:pt idx="7595">
                  <c:v>759600</c:v>
                </c:pt>
                <c:pt idx="7596">
                  <c:v>759700</c:v>
                </c:pt>
                <c:pt idx="7597">
                  <c:v>759800</c:v>
                </c:pt>
                <c:pt idx="7598">
                  <c:v>759900</c:v>
                </c:pt>
                <c:pt idx="7599">
                  <c:v>760000</c:v>
                </c:pt>
                <c:pt idx="7600">
                  <c:v>760100</c:v>
                </c:pt>
                <c:pt idx="7601">
                  <c:v>760200</c:v>
                </c:pt>
                <c:pt idx="7602">
                  <c:v>760300</c:v>
                </c:pt>
                <c:pt idx="7603">
                  <c:v>760400</c:v>
                </c:pt>
                <c:pt idx="7604">
                  <c:v>760500</c:v>
                </c:pt>
                <c:pt idx="7605">
                  <c:v>760600</c:v>
                </c:pt>
                <c:pt idx="7606">
                  <c:v>760700</c:v>
                </c:pt>
                <c:pt idx="7607">
                  <c:v>760800</c:v>
                </c:pt>
                <c:pt idx="7608">
                  <c:v>760900</c:v>
                </c:pt>
                <c:pt idx="7609">
                  <c:v>761000</c:v>
                </c:pt>
                <c:pt idx="7610">
                  <c:v>761100</c:v>
                </c:pt>
                <c:pt idx="7611">
                  <c:v>761200</c:v>
                </c:pt>
                <c:pt idx="7612">
                  <c:v>761300</c:v>
                </c:pt>
                <c:pt idx="7613">
                  <c:v>761400</c:v>
                </c:pt>
                <c:pt idx="7614">
                  <c:v>761500</c:v>
                </c:pt>
                <c:pt idx="7615">
                  <c:v>761600</c:v>
                </c:pt>
                <c:pt idx="7616">
                  <c:v>761700</c:v>
                </c:pt>
                <c:pt idx="7617">
                  <c:v>761800</c:v>
                </c:pt>
                <c:pt idx="7618">
                  <c:v>761900</c:v>
                </c:pt>
                <c:pt idx="7619">
                  <c:v>762000</c:v>
                </c:pt>
                <c:pt idx="7620">
                  <c:v>762100</c:v>
                </c:pt>
                <c:pt idx="7621">
                  <c:v>762200</c:v>
                </c:pt>
                <c:pt idx="7622">
                  <c:v>762300</c:v>
                </c:pt>
                <c:pt idx="7623">
                  <c:v>762400</c:v>
                </c:pt>
                <c:pt idx="7624">
                  <c:v>762500</c:v>
                </c:pt>
                <c:pt idx="7625">
                  <c:v>762600</c:v>
                </c:pt>
                <c:pt idx="7626">
                  <c:v>762700</c:v>
                </c:pt>
                <c:pt idx="7627">
                  <c:v>762800</c:v>
                </c:pt>
                <c:pt idx="7628">
                  <c:v>762900</c:v>
                </c:pt>
                <c:pt idx="7629">
                  <c:v>763000</c:v>
                </c:pt>
                <c:pt idx="7630">
                  <c:v>763100</c:v>
                </c:pt>
                <c:pt idx="7631">
                  <c:v>763200</c:v>
                </c:pt>
                <c:pt idx="7632">
                  <c:v>763300</c:v>
                </c:pt>
                <c:pt idx="7633">
                  <c:v>763400</c:v>
                </c:pt>
                <c:pt idx="7634">
                  <c:v>763500</c:v>
                </c:pt>
                <c:pt idx="7635">
                  <c:v>763600</c:v>
                </c:pt>
                <c:pt idx="7636">
                  <c:v>763700</c:v>
                </c:pt>
                <c:pt idx="7637">
                  <c:v>763800</c:v>
                </c:pt>
                <c:pt idx="7638">
                  <c:v>763900</c:v>
                </c:pt>
                <c:pt idx="7639">
                  <c:v>764000</c:v>
                </c:pt>
                <c:pt idx="7640">
                  <c:v>764100</c:v>
                </c:pt>
                <c:pt idx="7641">
                  <c:v>764200</c:v>
                </c:pt>
                <c:pt idx="7642">
                  <c:v>764300</c:v>
                </c:pt>
                <c:pt idx="7643">
                  <c:v>764400</c:v>
                </c:pt>
                <c:pt idx="7644">
                  <c:v>764500</c:v>
                </c:pt>
                <c:pt idx="7645">
                  <c:v>764600</c:v>
                </c:pt>
                <c:pt idx="7646">
                  <c:v>764700</c:v>
                </c:pt>
                <c:pt idx="7647">
                  <c:v>764800</c:v>
                </c:pt>
                <c:pt idx="7648">
                  <c:v>764900</c:v>
                </c:pt>
                <c:pt idx="7649">
                  <c:v>765000</c:v>
                </c:pt>
                <c:pt idx="7650">
                  <c:v>765100</c:v>
                </c:pt>
                <c:pt idx="7651">
                  <c:v>765200</c:v>
                </c:pt>
                <c:pt idx="7652">
                  <c:v>765300</c:v>
                </c:pt>
                <c:pt idx="7653">
                  <c:v>765400</c:v>
                </c:pt>
                <c:pt idx="7654">
                  <c:v>765500</c:v>
                </c:pt>
                <c:pt idx="7655">
                  <c:v>765600</c:v>
                </c:pt>
                <c:pt idx="7656">
                  <c:v>765700</c:v>
                </c:pt>
                <c:pt idx="7657">
                  <c:v>765800</c:v>
                </c:pt>
                <c:pt idx="7658">
                  <c:v>765900</c:v>
                </c:pt>
                <c:pt idx="7659">
                  <c:v>766000</c:v>
                </c:pt>
                <c:pt idx="7660">
                  <c:v>766100</c:v>
                </c:pt>
                <c:pt idx="7661">
                  <c:v>766200</c:v>
                </c:pt>
                <c:pt idx="7662">
                  <c:v>766300</c:v>
                </c:pt>
                <c:pt idx="7663">
                  <c:v>766400</c:v>
                </c:pt>
                <c:pt idx="7664">
                  <c:v>766500</c:v>
                </c:pt>
                <c:pt idx="7665">
                  <c:v>766600</c:v>
                </c:pt>
                <c:pt idx="7666">
                  <c:v>766700</c:v>
                </c:pt>
                <c:pt idx="7667">
                  <c:v>766800</c:v>
                </c:pt>
                <c:pt idx="7668">
                  <c:v>766900</c:v>
                </c:pt>
                <c:pt idx="7669">
                  <c:v>767000</c:v>
                </c:pt>
                <c:pt idx="7670">
                  <c:v>767100</c:v>
                </c:pt>
                <c:pt idx="7671">
                  <c:v>767200</c:v>
                </c:pt>
                <c:pt idx="7672">
                  <c:v>767300</c:v>
                </c:pt>
                <c:pt idx="7673">
                  <c:v>767400</c:v>
                </c:pt>
                <c:pt idx="7674">
                  <c:v>767500</c:v>
                </c:pt>
                <c:pt idx="7675">
                  <c:v>767600</c:v>
                </c:pt>
                <c:pt idx="7676">
                  <c:v>767700</c:v>
                </c:pt>
                <c:pt idx="7677">
                  <c:v>767800</c:v>
                </c:pt>
                <c:pt idx="7678">
                  <c:v>767900</c:v>
                </c:pt>
                <c:pt idx="7679">
                  <c:v>768000</c:v>
                </c:pt>
                <c:pt idx="7680">
                  <c:v>768100</c:v>
                </c:pt>
                <c:pt idx="7681">
                  <c:v>768200</c:v>
                </c:pt>
                <c:pt idx="7682">
                  <c:v>768300</c:v>
                </c:pt>
                <c:pt idx="7683">
                  <c:v>768400</c:v>
                </c:pt>
                <c:pt idx="7684">
                  <c:v>768500</c:v>
                </c:pt>
                <c:pt idx="7685">
                  <c:v>768600</c:v>
                </c:pt>
                <c:pt idx="7686">
                  <c:v>768700</c:v>
                </c:pt>
                <c:pt idx="7687">
                  <c:v>768800</c:v>
                </c:pt>
                <c:pt idx="7688">
                  <c:v>768900</c:v>
                </c:pt>
                <c:pt idx="7689">
                  <c:v>769000</c:v>
                </c:pt>
                <c:pt idx="7690">
                  <c:v>769100</c:v>
                </c:pt>
                <c:pt idx="7691">
                  <c:v>769200</c:v>
                </c:pt>
                <c:pt idx="7692">
                  <c:v>769300</c:v>
                </c:pt>
                <c:pt idx="7693">
                  <c:v>769400</c:v>
                </c:pt>
                <c:pt idx="7694">
                  <c:v>769500</c:v>
                </c:pt>
                <c:pt idx="7695">
                  <c:v>769600</c:v>
                </c:pt>
                <c:pt idx="7696">
                  <c:v>769700</c:v>
                </c:pt>
                <c:pt idx="7697">
                  <c:v>769800</c:v>
                </c:pt>
                <c:pt idx="7698">
                  <c:v>769900</c:v>
                </c:pt>
                <c:pt idx="7699">
                  <c:v>770000</c:v>
                </c:pt>
                <c:pt idx="7700">
                  <c:v>770100</c:v>
                </c:pt>
                <c:pt idx="7701">
                  <c:v>770200</c:v>
                </c:pt>
                <c:pt idx="7702">
                  <c:v>770300</c:v>
                </c:pt>
                <c:pt idx="7703">
                  <c:v>770400</c:v>
                </c:pt>
                <c:pt idx="7704">
                  <c:v>770500</c:v>
                </c:pt>
                <c:pt idx="7705">
                  <c:v>770600</c:v>
                </c:pt>
                <c:pt idx="7706">
                  <c:v>770700</c:v>
                </c:pt>
                <c:pt idx="7707">
                  <c:v>770800</c:v>
                </c:pt>
                <c:pt idx="7708">
                  <c:v>770900</c:v>
                </c:pt>
                <c:pt idx="7709">
                  <c:v>771000</c:v>
                </c:pt>
                <c:pt idx="7710">
                  <c:v>771100</c:v>
                </c:pt>
                <c:pt idx="7711">
                  <c:v>771200</c:v>
                </c:pt>
                <c:pt idx="7712">
                  <c:v>771300</c:v>
                </c:pt>
                <c:pt idx="7713">
                  <c:v>771400</c:v>
                </c:pt>
                <c:pt idx="7714">
                  <c:v>771500</c:v>
                </c:pt>
                <c:pt idx="7715">
                  <c:v>771600</c:v>
                </c:pt>
                <c:pt idx="7716">
                  <c:v>771700</c:v>
                </c:pt>
                <c:pt idx="7717">
                  <c:v>771800</c:v>
                </c:pt>
                <c:pt idx="7718">
                  <c:v>771900</c:v>
                </c:pt>
                <c:pt idx="7719">
                  <c:v>772000</c:v>
                </c:pt>
                <c:pt idx="7720">
                  <c:v>772100</c:v>
                </c:pt>
                <c:pt idx="7721">
                  <c:v>772200</c:v>
                </c:pt>
                <c:pt idx="7722">
                  <c:v>772300</c:v>
                </c:pt>
                <c:pt idx="7723">
                  <c:v>772400</c:v>
                </c:pt>
                <c:pt idx="7724">
                  <c:v>772500</c:v>
                </c:pt>
                <c:pt idx="7725">
                  <c:v>772600</c:v>
                </c:pt>
                <c:pt idx="7726">
                  <c:v>772700</c:v>
                </c:pt>
                <c:pt idx="7727">
                  <c:v>772800</c:v>
                </c:pt>
                <c:pt idx="7728">
                  <c:v>772900</c:v>
                </c:pt>
                <c:pt idx="7729">
                  <c:v>773000</c:v>
                </c:pt>
                <c:pt idx="7730">
                  <c:v>773100</c:v>
                </c:pt>
                <c:pt idx="7731">
                  <c:v>773200</c:v>
                </c:pt>
                <c:pt idx="7732">
                  <c:v>773300</c:v>
                </c:pt>
                <c:pt idx="7733">
                  <c:v>773400</c:v>
                </c:pt>
                <c:pt idx="7734">
                  <c:v>773500</c:v>
                </c:pt>
                <c:pt idx="7735">
                  <c:v>773600</c:v>
                </c:pt>
                <c:pt idx="7736">
                  <c:v>773700</c:v>
                </c:pt>
                <c:pt idx="7737">
                  <c:v>773800</c:v>
                </c:pt>
                <c:pt idx="7738">
                  <c:v>773900</c:v>
                </c:pt>
                <c:pt idx="7739">
                  <c:v>774000</c:v>
                </c:pt>
                <c:pt idx="7740">
                  <c:v>774100</c:v>
                </c:pt>
                <c:pt idx="7741">
                  <c:v>774200</c:v>
                </c:pt>
                <c:pt idx="7742">
                  <c:v>774300</c:v>
                </c:pt>
                <c:pt idx="7743">
                  <c:v>774400</c:v>
                </c:pt>
                <c:pt idx="7744">
                  <c:v>774500</c:v>
                </c:pt>
                <c:pt idx="7745">
                  <c:v>774600</c:v>
                </c:pt>
                <c:pt idx="7746">
                  <c:v>774700</c:v>
                </c:pt>
                <c:pt idx="7747">
                  <c:v>774800</c:v>
                </c:pt>
                <c:pt idx="7748">
                  <c:v>774900</c:v>
                </c:pt>
                <c:pt idx="7749">
                  <c:v>775000</c:v>
                </c:pt>
                <c:pt idx="7750">
                  <c:v>775100</c:v>
                </c:pt>
                <c:pt idx="7751">
                  <c:v>775200</c:v>
                </c:pt>
                <c:pt idx="7752">
                  <c:v>775300</c:v>
                </c:pt>
                <c:pt idx="7753">
                  <c:v>775400</c:v>
                </c:pt>
                <c:pt idx="7754">
                  <c:v>775500</c:v>
                </c:pt>
                <c:pt idx="7755">
                  <c:v>775600</c:v>
                </c:pt>
                <c:pt idx="7756">
                  <c:v>775700</c:v>
                </c:pt>
                <c:pt idx="7757">
                  <c:v>775800</c:v>
                </c:pt>
                <c:pt idx="7758">
                  <c:v>775900</c:v>
                </c:pt>
                <c:pt idx="7759">
                  <c:v>776000</c:v>
                </c:pt>
                <c:pt idx="7760">
                  <c:v>776100</c:v>
                </c:pt>
                <c:pt idx="7761">
                  <c:v>776200</c:v>
                </c:pt>
                <c:pt idx="7762">
                  <c:v>776300</c:v>
                </c:pt>
                <c:pt idx="7763">
                  <c:v>776400</c:v>
                </c:pt>
                <c:pt idx="7764">
                  <c:v>776500</c:v>
                </c:pt>
                <c:pt idx="7765">
                  <c:v>776600</c:v>
                </c:pt>
                <c:pt idx="7766">
                  <c:v>776700</c:v>
                </c:pt>
                <c:pt idx="7767">
                  <c:v>776800</c:v>
                </c:pt>
                <c:pt idx="7768">
                  <c:v>776900</c:v>
                </c:pt>
                <c:pt idx="7769">
                  <c:v>777000</c:v>
                </c:pt>
                <c:pt idx="7770">
                  <c:v>777100</c:v>
                </c:pt>
                <c:pt idx="7771">
                  <c:v>777200</c:v>
                </c:pt>
                <c:pt idx="7772">
                  <c:v>777300</c:v>
                </c:pt>
                <c:pt idx="7773">
                  <c:v>777400</c:v>
                </c:pt>
                <c:pt idx="7774">
                  <c:v>777500</c:v>
                </c:pt>
                <c:pt idx="7775">
                  <c:v>777600</c:v>
                </c:pt>
                <c:pt idx="7776">
                  <c:v>777700</c:v>
                </c:pt>
                <c:pt idx="7777">
                  <c:v>777800</c:v>
                </c:pt>
                <c:pt idx="7778">
                  <c:v>777900</c:v>
                </c:pt>
                <c:pt idx="7779">
                  <c:v>778000</c:v>
                </c:pt>
                <c:pt idx="7780">
                  <c:v>778100</c:v>
                </c:pt>
                <c:pt idx="7781">
                  <c:v>778200</c:v>
                </c:pt>
                <c:pt idx="7782">
                  <c:v>778300</c:v>
                </c:pt>
                <c:pt idx="7783">
                  <c:v>778400</c:v>
                </c:pt>
                <c:pt idx="7784">
                  <c:v>778500</c:v>
                </c:pt>
                <c:pt idx="7785">
                  <c:v>778600</c:v>
                </c:pt>
                <c:pt idx="7786">
                  <c:v>778700</c:v>
                </c:pt>
                <c:pt idx="7787">
                  <c:v>778800</c:v>
                </c:pt>
                <c:pt idx="7788">
                  <c:v>778900</c:v>
                </c:pt>
                <c:pt idx="7789">
                  <c:v>779000</c:v>
                </c:pt>
                <c:pt idx="7790">
                  <c:v>779100</c:v>
                </c:pt>
                <c:pt idx="7791">
                  <c:v>779200</c:v>
                </c:pt>
                <c:pt idx="7792">
                  <c:v>779300</c:v>
                </c:pt>
                <c:pt idx="7793">
                  <c:v>779400</c:v>
                </c:pt>
                <c:pt idx="7794">
                  <c:v>779500</c:v>
                </c:pt>
                <c:pt idx="7795">
                  <c:v>779600</c:v>
                </c:pt>
                <c:pt idx="7796">
                  <c:v>779700</c:v>
                </c:pt>
                <c:pt idx="7797">
                  <c:v>779800</c:v>
                </c:pt>
                <c:pt idx="7798">
                  <c:v>779900</c:v>
                </c:pt>
                <c:pt idx="7799">
                  <c:v>780000</c:v>
                </c:pt>
                <c:pt idx="7800">
                  <c:v>780100</c:v>
                </c:pt>
                <c:pt idx="7801">
                  <c:v>780200</c:v>
                </c:pt>
                <c:pt idx="7802">
                  <c:v>780300</c:v>
                </c:pt>
                <c:pt idx="7803">
                  <c:v>780400</c:v>
                </c:pt>
                <c:pt idx="7804">
                  <c:v>780500</c:v>
                </c:pt>
                <c:pt idx="7805">
                  <c:v>780600</c:v>
                </c:pt>
                <c:pt idx="7806">
                  <c:v>780700</c:v>
                </c:pt>
                <c:pt idx="7807">
                  <c:v>780800</c:v>
                </c:pt>
                <c:pt idx="7808">
                  <c:v>780900</c:v>
                </c:pt>
                <c:pt idx="7809">
                  <c:v>781000</c:v>
                </c:pt>
                <c:pt idx="7810">
                  <c:v>781100</c:v>
                </c:pt>
                <c:pt idx="7811">
                  <c:v>781200</c:v>
                </c:pt>
                <c:pt idx="7812">
                  <c:v>781300</c:v>
                </c:pt>
                <c:pt idx="7813">
                  <c:v>781400</c:v>
                </c:pt>
                <c:pt idx="7814">
                  <c:v>781500</c:v>
                </c:pt>
                <c:pt idx="7815">
                  <c:v>781600</c:v>
                </c:pt>
                <c:pt idx="7816">
                  <c:v>781700</c:v>
                </c:pt>
                <c:pt idx="7817">
                  <c:v>781800</c:v>
                </c:pt>
                <c:pt idx="7818">
                  <c:v>781900</c:v>
                </c:pt>
                <c:pt idx="7819">
                  <c:v>782000</c:v>
                </c:pt>
                <c:pt idx="7820">
                  <c:v>782100</c:v>
                </c:pt>
                <c:pt idx="7821">
                  <c:v>782200</c:v>
                </c:pt>
                <c:pt idx="7822">
                  <c:v>782300</c:v>
                </c:pt>
                <c:pt idx="7823">
                  <c:v>782400</c:v>
                </c:pt>
                <c:pt idx="7824">
                  <c:v>782500</c:v>
                </c:pt>
                <c:pt idx="7825">
                  <c:v>782600</c:v>
                </c:pt>
                <c:pt idx="7826">
                  <c:v>782700</c:v>
                </c:pt>
                <c:pt idx="7827">
                  <c:v>782800</c:v>
                </c:pt>
                <c:pt idx="7828">
                  <c:v>782900</c:v>
                </c:pt>
                <c:pt idx="7829">
                  <c:v>783000</c:v>
                </c:pt>
                <c:pt idx="7830">
                  <c:v>783100</c:v>
                </c:pt>
                <c:pt idx="7831">
                  <c:v>783200</c:v>
                </c:pt>
                <c:pt idx="7832">
                  <c:v>783300</c:v>
                </c:pt>
                <c:pt idx="7833">
                  <c:v>783400</c:v>
                </c:pt>
                <c:pt idx="7834">
                  <c:v>783500</c:v>
                </c:pt>
                <c:pt idx="7835">
                  <c:v>783600</c:v>
                </c:pt>
                <c:pt idx="7836">
                  <c:v>783700</c:v>
                </c:pt>
                <c:pt idx="7837">
                  <c:v>783800</c:v>
                </c:pt>
                <c:pt idx="7838">
                  <c:v>783900</c:v>
                </c:pt>
                <c:pt idx="7839">
                  <c:v>784000</c:v>
                </c:pt>
                <c:pt idx="7840">
                  <c:v>784100</c:v>
                </c:pt>
                <c:pt idx="7841">
                  <c:v>784200</c:v>
                </c:pt>
                <c:pt idx="7842">
                  <c:v>784300</c:v>
                </c:pt>
                <c:pt idx="7843">
                  <c:v>784400</c:v>
                </c:pt>
                <c:pt idx="7844">
                  <c:v>784500</c:v>
                </c:pt>
                <c:pt idx="7845">
                  <c:v>784600</c:v>
                </c:pt>
                <c:pt idx="7846">
                  <c:v>784700</c:v>
                </c:pt>
                <c:pt idx="7847">
                  <c:v>784800</c:v>
                </c:pt>
                <c:pt idx="7848">
                  <c:v>784900</c:v>
                </c:pt>
                <c:pt idx="7849">
                  <c:v>785000</c:v>
                </c:pt>
                <c:pt idx="7850">
                  <c:v>785100</c:v>
                </c:pt>
                <c:pt idx="7851">
                  <c:v>785200</c:v>
                </c:pt>
                <c:pt idx="7852">
                  <c:v>785300</c:v>
                </c:pt>
                <c:pt idx="7853">
                  <c:v>785400</c:v>
                </c:pt>
                <c:pt idx="7854">
                  <c:v>785500</c:v>
                </c:pt>
                <c:pt idx="7855">
                  <c:v>785600</c:v>
                </c:pt>
                <c:pt idx="7856">
                  <c:v>785700</c:v>
                </c:pt>
                <c:pt idx="7857">
                  <c:v>785800</c:v>
                </c:pt>
                <c:pt idx="7858">
                  <c:v>785900</c:v>
                </c:pt>
                <c:pt idx="7859">
                  <c:v>786000</c:v>
                </c:pt>
                <c:pt idx="7860">
                  <c:v>786100</c:v>
                </c:pt>
                <c:pt idx="7861">
                  <c:v>786200</c:v>
                </c:pt>
                <c:pt idx="7862">
                  <c:v>786300</c:v>
                </c:pt>
                <c:pt idx="7863">
                  <c:v>786400</c:v>
                </c:pt>
                <c:pt idx="7864">
                  <c:v>786500</c:v>
                </c:pt>
                <c:pt idx="7865">
                  <c:v>786600</c:v>
                </c:pt>
                <c:pt idx="7866">
                  <c:v>786700</c:v>
                </c:pt>
                <c:pt idx="7867">
                  <c:v>786800</c:v>
                </c:pt>
                <c:pt idx="7868">
                  <c:v>786900</c:v>
                </c:pt>
                <c:pt idx="7869">
                  <c:v>787000</c:v>
                </c:pt>
                <c:pt idx="7870">
                  <c:v>787100</c:v>
                </c:pt>
                <c:pt idx="7871">
                  <c:v>787200</c:v>
                </c:pt>
                <c:pt idx="7872">
                  <c:v>787300</c:v>
                </c:pt>
                <c:pt idx="7873">
                  <c:v>787400</c:v>
                </c:pt>
                <c:pt idx="7874">
                  <c:v>787500</c:v>
                </c:pt>
                <c:pt idx="7875">
                  <c:v>787600</c:v>
                </c:pt>
                <c:pt idx="7876">
                  <c:v>787700</c:v>
                </c:pt>
                <c:pt idx="7877">
                  <c:v>787800</c:v>
                </c:pt>
                <c:pt idx="7878">
                  <c:v>787900</c:v>
                </c:pt>
                <c:pt idx="7879">
                  <c:v>788000</c:v>
                </c:pt>
                <c:pt idx="7880">
                  <c:v>788100</c:v>
                </c:pt>
                <c:pt idx="7881">
                  <c:v>788200</c:v>
                </c:pt>
                <c:pt idx="7882">
                  <c:v>788300</c:v>
                </c:pt>
                <c:pt idx="7883">
                  <c:v>788400</c:v>
                </c:pt>
                <c:pt idx="7884">
                  <c:v>788500</c:v>
                </c:pt>
                <c:pt idx="7885">
                  <c:v>788600</c:v>
                </c:pt>
                <c:pt idx="7886">
                  <c:v>788700</c:v>
                </c:pt>
                <c:pt idx="7887">
                  <c:v>788800</c:v>
                </c:pt>
                <c:pt idx="7888">
                  <c:v>788900</c:v>
                </c:pt>
                <c:pt idx="7889">
                  <c:v>789000</c:v>
                </c:pt>
                <c:pt idx="7890">
                  <c:v>789100</c:v>
                </c:pt>
                <c:pt idx="7891">
                  <c:v>789200</c:v>
                </c:pt>
                <c:pt idx="7892">
                  <c:v>789300</c:v>
                </c:pt>
                <c:pt idx="7893">
                  <c:v>789400</c:v>
                </c:pt>
                <c:pt idx="7894">
                  <c:v>789500</c:v>
                </c:pt>
                <c:pt idx="7895">
                  <c:v>789600</c:v>
                </c:pt>
                <c:pt idx="7896">
                  <c:v>789700</c:v>
                </c:pt>
                <c:pt idx="7897">
                  <c:v>789800</c:v>
                </c:pt>
                <c:pt idx="7898">
                  <c:v>789900</c:v>
                </c:pt>
                <c:pt idx="7899">
                  <c:v>790000</c:v>
                </c:pt>
                <c:pt idx="7900">
                  <c:v>790100</c:v>
                </c:pt>
                <c:pt idx="7901">
                  <c:v>790200</c:v>
                </c:pt>
                <c:pt idx="7902">
                  <c:v>790300</c:v>
                </c:pt>
                <c:pt idx="7903">
                  <c:v>790400</c:v>
                </c:pt>
                <c:pt idx="7904">
                  <c:v>790500</c:v>
                </c:pt>
                <c:pt idx="7905">
                  <c:v>790600</c:v>
                </c:pt>
                <c:pt idx="7906">
                  <c:v>790700</c:v>
                </c:pt>
                <c:pt idx="7907">
                  <c:v>790800</c:v>
                </c:pt>
                <c:pt idx="7908">
                  <c:v>790900</c:v>
                </c:pt>
                <c:pt idx="7909">
                  <c:v>791000</c:v>
                </c:pt>
                <c:pt idx="7910">
                  <c:v>791100</c:v>
                </c:pt>
                <c:pt idx="7911">
                  <c:v>791200</c:v>
                </c:pt>
                <c:pt idx="7912">
                  <c:v>791300</c:v>
                </c:pt>
                <c:pt idx="7913">
                  <c:v>791400</c:v>
                </c:pt>
                <c:pt idx="7914">
                  <c:v>791500</c:v>
                </c:pt>
                <c:pt idx="7915">
                  <c:v>791600</c:v>
                </c:pt>
                <c:pt idx="7916">
                  <c:v>791700</c:v>
                </c:pt>
                <c:pt idx="7917">
                  <c:v>791800</c:v>
                </c:pt>
                <c:pt idx="7918">
                  <c:v>791900</c:v>
                </c:pt>
                <c:pt idx="7919">
                  <c:v>792000</c:v>
                </c:pt>
                <c:pt idx="7920">
                  <c:v>792100</c:v>
                </c:pt>
                <c:pt idx="7921">
                  <c:v>792200</c:v>
                </c:pt>
                <c:pt idx="7922">
                  <c:v>792300</c:v>
                </c:pt>
                <c:pt idx="7923">
                  <c:v>792400</c:v>
                </c:pt>
                <c:pt idx="7924">
                  <c:v>792500</c:v>
                </c:pt>
                <c:pt idx="7925">
                  <c:v>792600</c:v>
                </c:pt>
                <c:pt idx="7926">
                  <c:v>792700</c:v>
                </c:pt>
                <c:pt idx="7927">
                  <c:v>792800</c:v>
                </c:pt>
                <c:pt idx="7928">
                  <c:v>792900</c:v>
                </c:pt>
                <c:pt idx="7929">
                  <c:v>793000</c:v>
                </c:pt>
                <c:pt idx="7930">
                  <c:v>793100</c:v>
                </c:pt>
                <c:pt idx="7931">
                  <c:v>793200</c:v>
                </c:pt>
                <c:pt idx="7932">
                  <c:v>793300</c:v>
                </c:pt>
                <c:pt idx="7933">
                  <c:v>793400</c:v>
                </c:pt>
                <c:pt idx="7934">
                  <c:v>793500</c:v>
                </c:pt>
                <c:pt idx="7935">
                  <c:v>793600</c:v>
                </c:pt>
                <c:pt idx="7936">
                  <c:v>793700</c:v>
                </c:pt>
                <c:pt idx="7937">
                  <c:v>793800</c:v>
                </c:pt>
                <c:pt idx="7938">
                  <c:v>793900</c:v>
                </c:pt>
                <c:pt idx="7939">
                  <c:v>794000</c:v>
                </c:pt>
                <c:pt idx="7940">
                  <c:v>794100</c:v>
                </c:pt>
                <c:pt idx="7941">
                  <c:v>794200</c:v>
                </c:pt>
                <c:pt idx="7942">
                  <c:v>794300</c:v>
                </c:pt>
                <c:pt idx="7943">
                  <c:v>794400</c:v>
                </c:pt>
                <c:pt idx="7944">
                  <c:v>794500</c:v>
                </c:pt>
                <c:pt idx="7945">
                  <c:v>794600</c:v>
                </c:pt>
                <c:pt idx="7946">
                  <c:v>794700</c:v>
                </c:pt>
                <c:pt idx="7947">
                  <c:v>794800</c:v>
                </c:pt>
                <c:pt idx="7948">
                  <c:v>794900</c:v>
                </c:pt>
                <c:pt idx="7949">
                  <c:v>795000</c:v>
                </c:pt>
                <c:pt idx="7950">
                  <c:v>795100</c:v>
                </c:pt>
                <c:pt idx="7951">
                  <c:v>795200</c:v>
                </c:pt>
                <c:pt idx="7952">
                  <c:v>795300</c:v>
                </c:pt>
                <c:pt idx="7953">
                  <c:v>795400</c:v>
                </c:pt>
                <c:pt idx="7954">
                  <c:v>795500</c:v>
                </c:pt>
                <c:pt idx="7955">
                  <c:v>795600</c:v>
                </c:pt>
                <c:pt idx="7956">
                  <c:v>795700</c:v>
                </c:pt>
                <c:pt idx="7957">
                  <c:v>795800</c:v>
                </c:pt>
                <c:pt idx="7958">
                  <c:v>795900</c:v>
                </c:pt>
                <c:pt idx="7959">
                  <c:v>796000</c:v>
                </c:pt>
                <c:pt idx="7960">
                  <c:v>796100</c:v>
                </c:pt>
                <c:pt idx="7961">
                  <c:v>796200</c:v>
                </c:pt>
                <c:pt idx="7962">
                  <c:v>796300</c:v>
                </c:pt>
                <c:pt idx="7963">
                  <c:v>796400</c:v>
                </c:pt>
                <c:pt idx="7964">
                  <c:v>796500</c:v>
                </c:pt>
                <c:pt idx="7965">
                  <c:v>796600</c:v>
                </c:pt>
                <c:pt idx="7966">
                  <c:v>796700</c:v>
                </c:pt>
                <c:pt idx="7967">
                  <c:v>796800</c:v>
                </c:pt>
                <c:pt idx="7968">
                  <c:v>796900</c:v>
                </c:pt>
                <c:pt idx="7969">
                  <c:v>797000</c:v>
                </c:pt>
                <c:pt idx="7970">
                  <c:v>797100</c:v>
                </c:pt>
                <c:pt idx="7971">
                  <c:v>797200</c:v>
                </c:pt>
                <c:pt idx="7972">
                  <c:v>797300</c:v>
                </c:pt>
                <c:pt idx="7973">
                  <c:v>797400</c:v>
                </c:pt>
                <c:pt idx="7974">
                  <c:v>797500</c:v>
                </c:pt>
                <c:pt idx="7975">
                  <c:v>797600</c:v>
                </c:pt>
                <c:pt idx="7976">
                  <c:v>797700</c:v>
                </c:pt>
                <c:pt idx="7977">
                  <c:v>797800</c:v>
                </c:pt>
                <c:pt idx="7978">
                  <c:v>797900</c:v>
                </c:pt>
                <c:pt idx="7979">
                  <c:v>798000</c:v>
                </c:pt>
                <c:pt idx="7980">
                  <c:v>798100</c:v>
                </c:pt>
                <c:pt idx="7981">
                  <c:v>798200</c:v>
                </c:pt>
                <c:pt idx="7982">
                  <c:v>798300</c:v>
                </c:pt>
                <c:pt idx="7983">
                  <c:v>798400</c:v>
                </c:pt>
                <c:pt idx="7984">
                  <c:v>798500</c:v>
                </c:pt>
                <c:pt idx="7985">
                  <c:v>798600</c:v>
                </c:pt>
                <c:pt idx="7986">
                  <c:v>798700</c:v>
                </c:pt>
                <c:pt idx="7987">
                  <c:v>798800</c:v>
                </c:pt>
                <c:pt idx="7988">
                  <c:v>798900</c:v>
                </c:pt>
                <c:pt idx="7989">
                  <c:v>799000</c:v>
                </c:pt>
                <c:pt idx="7990">
                  <c:v>799100</c:v>
                </c:pt>
                <c:pt idx="7991">
                  <c:v>799200</c:v>
                </c:pt>
                <c:pt idx="7992">
                  <c:v>799300</c:v>
                </c:pt>
                <c:pt idx="7993">
                  <c:v>799400</c:v>
                </c:pt>
                <c:pt idx="7994">
                  <c:v>799500</c:v>
                </c:pt>
                <c:pt idx="7995">
                  <c:v>799600</c:v>
                </c:pt>
                <c:pt idx="7996">
                  <c:v>799700</c:v>
                </c:pt>
                <c:pt idx="7997">
                  <c:v>799800</c:v>
                </c:pt>
                <c:pt idx="7998">
                  <c:v>799900</c:v>
                </c:pt>
                <c:pt idx="7999">
                  <c:v>800000</c:v>
                </c:pt>
                <c:pt idx="8000">
                  <c:v>800100</c:v>
                </c:pt>
                <c:pt idx="8001">
                  <c:v>800200</c:v>
                </c:pt>
                <c:pt idx="8002">
                  <c:v>800300</c:v>
                </c:pt>
                <c:pt idx="8003">
                  <c:v>800400</c:v>
                </c:pt>
                <c:pt idx="8004">
                  <c:v>800500</c:v>
                </c:pt>
                <c:pt idx="8005">
                  <c:v>800600</c:v>
                </c:pt>
                <c:pt idx="8006">
                  <c:v>800700</c:v>
                </c:pt>
                <c:pt idx="8007">
                  <c:v>800800</c:v>
                </c:pt>
                <c:pt idx="8008">
                  <c:v>800900</c:v>
                </c:pt>
                <c:pt idx="8009">
                  <c:v>801000</c:v>
                </c:pt>
                <c:pt idx="8010">
                  <c:v>801100</c:v>
                </c:pt>
                <c:pt idx="8011">
                  <c:v>801200</c:v>
                </c:pt>
                <c:pt idx="8012">
                  <c:v>801300</c:v>
                </c:pt>
                <c:pt idx="8013">
                  <c:v>801400</c:v>
                </c:pt>
                <c:pt idx="8014">
                  <c:v>801500</c:v>
                </c:pt>
                <c:pt idx="8015">
                  <c:v>801600</c:v>
                </c:pt>
                <c:pt idx="8016">
                  <c:v>801700</c:v>
                </c:pt>
                <c:pt idx="8017">
                  <c:v>801800</c:v>
                </c:pt>
                <c:pt idx="8018">
                  <c:v>801900</c:v>
                </c:pt>
                <c:pt idx="8019">
                  <c:v>802000</c:v>
                </c:pt>
                <c:pt idx="8020">
                  <c:v>802100</c:v>
                </c:pt>
                <c:pt idx="8021">
                  <c:v>802200</c:v>
                </c:pt>
                <c:pt idx="8022">
                  <c:v>802300</c:v>
                </c:pt>
                <c:pt idx="8023">
                  <c:v>802400</c:v>
                </c:pt>
                <c:pt idx="8024">
                  <c:v>802500</c:v>
                </c:pt>
                <c:pt idx="8025">
                  <c:v>802600</c:v>
                </c:pt>
                <c:pt idx="8026">
                  <c:v>802700</c:v>
                </c:pt>
                <c:pt idx="8027">
                  <c:v>802800</c:v>
                </c:pt>
                <c:pt idx="8028">
                  <c:v>802900</c:v>
                </c:pt>
                <c:pt idx="8029">
                  <c:v>803000</c:v>
                </c:pt>
                <c:pt idx="8030">
                  <c:v>803100</c:v>
                </c:pt>
                <c:pt idx="8031">
                  <c:v>803200</c:v>
                </c:pt>
                <c:pt idx="8032">
                  <c:v>803300</c:v>
                </c:pt>
                <c:pt idx="8033">
                  <c:v>803400</c:v>
                </c:pt>
                <c:pt idx="8034">
                  <c:v>803500</c:v>
                </c:pt>
                <c:pt idx="8035">
                  <c:v>803600</c:v>
                </c:pt>
                <c:pt idx="8036">
                  <c:v>803700</c:v>
                </c:pt>
                <c:pt idx="8037">
                  <c:v>803800</c:v>
                </c:pt>
                <c:pt idx="8038">
                  <c:v>803900</c:v>
                </c:pt>
                <c:pt idx="8039">
                  <c:v>804000</c:v>
                </c:pt>
                <c:pt idx="8040">
                  <c:v>804100</c:v>
                </c:pt>
                <c:pt idx="8041">
                  <c:v>804200</c:v>
                </c:pt>
                <c:pt idx="8042">
                  <c:v>804300</c:v>
                </c:pt>
                <c:pt idx="8043">
                  <c:v>804400</c:v>
                </c:pt>
                <c:pt idx="8044">
                  <c:v>804500</c:v>
                </c:pt>
                <c:pt idx="8045">
                  <c:v>804600</c:v>
                </c:pt>
                <c:pt idx="8046">
                  <c:v>804700</c:v>
                </c:pt>
                <c:pt idx="8047">
                  <c:v>804800</c:v>
                </c:pt>
                <c:pt idx="8048">
                  <c:v>804900</c:v>
                </c:pt>
                <c:pt idx="8049">
                  <c:v>805000</c:v>
                </c:pt>
                <c:pt idx="8050">
                  <c:v>805100</c:v>
                </c:pt>
                <c:pt idx="8051">
                  <c:v>805200</c:v>
                </c:pt>
                <c:pt idx="8052">
                  <c:v>805300</c:v>
                </c:pt>
                <c:pt idx="8053">
                  <c:v>805400</c:v>
                </c:pt>
                <c:pt idx="8054">
                  <c:v>805500</c:v>
                </c:pt>
                <c:pt idx="8055">
                  <c:v>805600</c:v>
                </c:pt>
                <c:pt idx="8056">
                  <c:v>805700</c:v>
                </c:pt>
                <c:pt idx="8057">
                  <c:v>805800</c:v>
                </c:pt>
                <c:pt idx="8058">
                  <c:v>805900</c:v>
                </c:pt>
                <c:pt idx="8059">
                  <c:v>806000</c:v>
                </c:pt>
                <c:pt idx="8060">
                  <c:v>806100</c:v>
                </c:pt>
                <c:pt idx="8061">
                  <c:v>806200</c:v>
                </c:pt>
                <c:pt idx="8062">
                  <c:v>806300</c:v>
                </c:pt>
                <c:pt idx="8063">
                  <c:v>806400</c:v>
                </c:pt>
                <c:pt idx="8064">
                  <c:v>806500</c:v>
                </c:pt>
                <c:pt idx="8065">
                  <c:v>806600</c:v>
                </c:pt>
                <c:pt idx="8066">
                  <c:v>806700</c:v>
                </c:pt>
                <c:pt idx="8067">
                  <c:v>806800</c:v>
                </c:pt>
                <c:pt idx="8068">
                  <c:v>806900</c:v>
                </c:pt>
                <c:pt idx="8069">
                  <c:v>807000</c:v>
                </c:pt>
                <c:pt idx="8070">
                  <c:v>807100</c:v>
                </c:pt>
                <c:pt idx="8071">
                  <c:v>807200</c:v>
                </c:pt>
                <c:pt idx="8072">
                  <c:v>807300</c:v>
                </c:pt>
                <c:pt idx="8073">
                  <c:v>807400</c:v>
                </c:pt>
                <c:pt idx="8074">
                  <c:v>807500</c:v>
                </c:pt>
                <c:pt idx="8075">
                  <c:v>807600</c:v>
                </c:pt>
                <c:pt idx="8076">
                  <c:v>807700</c:v>
                </c:pt>
                <c:pt idx="8077">
                  <c:v>807800</c:v>
                </c:pt>
                <c:pt idx="8078">
                  <c:v>807900</c:v>
                </c:pt>
                <c:pt idx="8079">
                  <c:v>808000</c:v>
                </c:pt>
                <c:pt idx="8080">
                  <c:v>808100</c:v>
                </c:pt>
                <c:pt idx="8081">
                  <c:v>808200</c:v>
                </c:pt>
                <c:pt idx="8082">
                  <c:v>808300</c:v>
                </c:pt>
                <c:pt idx="8083">
                  <c:v>808400</c:v>
                </c:pt>
                <c:pt idx="8084">
                  <c:v>808500</c:v>
                </c:pt>
                <c:pt idx="8085">
                  <c:v>808600</c:v>
                </c:pt>
                <c:pt idx="8086">
                  <c:v>808700</c:v>
                </c:pt>
                <c:pt idx="8087">
                  <c:v>808800</c:v>
                </c:pt>
                <c:pt idx="8088">
                  <c:v>808900</c:v>
                </c:pt>
                <c:pt idx="8089">
                  <c:v>809000</c:v>
                </c:pt>
                <c:pt idx="8090">
                  <c:v>809100</c:v>
                </c:pt>
                <c:pt idx="8091">
                  <c:v>809200</c:v>
                </c:pt>
                <c:pt idx="8092">
                  <c:v>809300</c:v>
                </c:pt>
                <c:pt idx="8093">
                  <c:v>809400</c:v>
                </c:pt>
                <c:pt idx="8094">
                  <c:v>809500</c:v>
                </c:pt>
                <c:pt idx="8095">
                  <c:v>809600</c:v>
                </c:pt>
                <c:pt idx="8096">
                  <c:v>809700</c:v>
                </c:pt>
                <c:pt idx="8097">
                  <c:v>809800</c:v>
                </c:pt>
                <c:pt idx="8098">
                  <c:v>809900</c:v>
                </c:pt>
                <c:pt idx="8099">
                  <c:v>810000</c:v>
                </c:pt>
                <c:pt idx="8100">
                  <c:v>810100</c:v>
                </c:pt>
                <c:pt idx="8101">
                  <c:v>810200</c:v>
                </c:pt>
                <c:pt idx="8102">
                  <c:v>810300</c:v>
                </c:pt>
                <c:pt idx="8103">
                  <c:v>810400</c:v>
                </c:pt>
                <c:pt idx="8104">
                  <c:v>810500</c:v>
                </c:pt>
                <c:pt idx="8105">
                  <c:v>810600</c:v>
                </c:pt>
                <c:pt idx="8106">
                  <c:v>810700</c:v>
                </c:pt>
                <c:pt idx="8107">
                  <c:v>810800</c:v>
                </c:pt>
                <c:pt idx="8108">
                  <c:v>810900</c:v>
                </c:pt>
                <c:pt idx="8109">
                  <c:v>811000</c:v>
                </c:pt>
                <c:pt idx="8110">
                  <c:v>811100</c:v>
                </c:pt>
                <c:pt idx="8111">
                  <c:v>811200</c:v>
                </c:pt>
                <c:pt idx="8112">
                  <c:v>811300</c:v>
                </c:pt>
                <c:pt idx="8113">
                  <c:v>811400</c:v>
                </c:pt>
                <c:pt idx="8114">
                  <c:v>811500</c:v>
                </c:pt>
                <c:pt idx="8115">
                  <c:v>811600</c:v>
                </c:pt>
                <c:pt idx="8116">
                  <c:v>811700</c:v>
                </c:pt>
                <c:pt idx="8117">
                  <c:v>811800</c:v>
                </c:pt>
                <c:pt idx="8118">
                  <c:v>811900</c:v>
                </c:pt>
                <c:pt idx="8119">
                  <c:v>812000</c:v>
                </c:pt>
                <c:pt idx="8120">
                  <c:v>812100</c:v>
                </c:pt>
                <c:pt idx="8121">
                  <c:v>812200</c:v>
                </c:pt>
                <c:pt idx="8122">
                  <c:v>812300</c:v>
                </c:pt>
                <c:pt idx="8123">
                  <c:v>812400</c:v>
                </c:pt>
                <c:pt idx="8124">
                  <c:v>812500</c:v>
                </c:pt>
                <c:pt idx="8125">
                  <c:v>812600</c:v>
                </c:pt>
                <c:pt idx="8126">
                  <c:v>812700</c:v>
                </c:pt>
                <c:pt idx="8127">
                  <c:v>812800</c:v>
                </c:pt>
                <c:pt idx="8128">
                  <c:v>812900</c:v>
                </c:pt>
                <c:pt idx="8129">
                  <c:v>813000</c:v>
                </c:pt>
                <c:pt idx="8130">
                  <c:v>813100</c:v>
                </c:pt>
                <c:pt idx="8131">
                  <c:v>813200</c:v>
                </c:pt>
                <c:pt idx="8132">
                  <c:v>813300</c:v>
                </c:pt>
                <c:pt idx="8133">
                  <c:v>813400</c:v>
                </c:pt>
                <c:pt idx="8134">
                  <c:v>813500</c:v>
                </c:pt>
                <c:pt idx="8135">
                  <c:v>813600</c:v>
                </c:pt>
                <c:pt idx="8136">
                  <c:v>813700</c:v>
                </c:pt>
                <c:pt idx="8137">
                  <c:v>813800</c:v>
                </c:pt>
                <c:pt idx="8138">
                  <c:v>813900</c:v>
                </c:pt>
                <c:pt idx="8139">
                  <c:v>814000</c:v>
                </c:pt>
                <c:pt idx="8140">
                  <c:v>814100</c:v>
                </c:pt>
                <c:pt idx="8141">
                  <c:v>814200</c:v>
                </c:pt>
                <c:pt idx="8142">
                  <c:v>814300</c:v>
                </c:pt>
                <c:pt idx="8143">
                  <c:v>814400</c:v>
                </c:pt>
                <c:pt idx="8144">
                  <c:v>814500</c:v>
                </c:pt>
                <c:pt idx="8145">
                  <c:v>814600</c:v>
                </c:pt>
                <c:pt idx="8146">
                  <c:v>814700</c:v>
                </c:pt>
                <c:pt idx="8147">
                  <c:v>814800</c:v>
                </c:pt>
                <c:pt idx="8148">
                  <c:v>814900</c:v>
                </c:pt>
                <c:pt idx="8149">
                  <c:v>815000</c:v>
                </c:pt>
                <c:pt idx="8150">
                  <c:v>815100</c:v>
                </c:pt>
                <c:pt idx="8151">
                  <c:v>815200</c:v>
                </c:pt>
                <c:pt idx="8152">
                  <c:v>815300</c:v>
                </c:pt>
                <c:pt idx="8153">
                  <c:v>815400</c:v>
                </c:pt>
                <c:pt idx="8154">
                  <c:v>815500</c:v>
                </c:pt>
                <c:pt idx="8155">
                  <c:v>815600</c:v>
                </c:pt>
                <c:pt idx="8156">
                  <c:v>815700</c:v>
                </c:pt>
                <c:pt idx="8157">
                  <c:v>815800</c:v>
                </c:pt>
                <c:pt idx="8158">
                  <c:v>815900</c:v>
                </c:pt>
                <c:pt idx="8159">
                  <c:v>816000</c:v>
                </c:pt>
                <c:pt idx="8160">
                  <c:v>816100</c:v>
                </c:pt>
                <c:pt idx="8161">
                  <c:v>816200</c:v>
                </c:pt>
                <c:pt idx="8162">
                  <c:v>816300</c:v>
                </c:pt>
                <c:pt idx="8163">
                  <c:v>816400</c:v>
                </c:pt>
                <c:pt idx="8164">
                  <c:v>816500</c:v>
                </c:pt>
                <c:pt idx="8165">
                  <c:v>816600</c:v>
                </c:pt>
                <c:pt idx="8166">
                  <c:v>816700</c:v>
                </c:pt>
                <c:pt idx="8167">
                  <c:v>816800</c:v>
                </c:pt>
                <c:pt idx="8168">
                  <c:v>816900</c:v>
                </c:pt>
                <c:pt idx="8169">
                  <c:v>817000</c:v>
                </c:pt>
                <c:pt idx="8170">
                  <c:v>817100</c:v>
                </c:pt>
                <c:pt idx="8171">
                  <c:v>817200</c:v>
                </c:pt>
                <c:pt idx="8172">
                  <c:v>817300</c:v>
                </c:pt>
                <c:pt idx="8173">
                  <c:v>817400</c:v>
                </c:pt>
                <c:pt idx="8174">
                  <c:v>817500</c:v>
                </c:pt>
                <c:pt idx="8175">
                  <c:v>817600</c:v>
                </c:pt>
                <c:pt idx="8176">
                  <c:v>817700</c:v>
                </c:pt>
                <c:pt idx="8177">
                  <c:v>817800</c:v>
                </c:pt>
                <c:pt idx="8178">
                  <c:v>817900</c:v>
                </c:pt>
                <c:pt idx="8179">
                  <c:v>818000</c:v>
                </c:pt>
                <c:pt idx="8180">
                  <c:v>818100</c:v>
                </c:pt>
                <c:pt idx="8181">
                  <c:v>818200</c:v>
                </c:pt>
                <c:pt idx="8182">
                  <c:v>818300</c:v>
                </c:pt>
                <c:pt idx="8183">
                  <c:v>818400</c:v>
                </c:pt>
                <c:pt idx="8184">
                  <c:v>818500</c:v>
                </c:pt>
                <c:pt idx="8185">
                  <c:v>818600</c:v>
                </c:pt>
                <c:pt idx="8186">
                  <c:v>818700</c:v>
                </c:pt>
                <c:pt idx="8187">
                  <c:v>818800</c:v>
                </c:pt>
                <c:pt idx="8188">
                  <c:v>818900</c:v>
                </c:pt>
                <c:pt idx="8189">
                  <c:v>819000</c:v>
                </c:pt>
                <c:pt idx="8190">
                  <c:v>819100</c:v>
                </c:pt>
                <c:pt idx="8191">
                  <c:v>819200</c:v>
                </c:pt>
                <c:pt idx="8192">
                  <c:v>819300</c:v>
                </c:pt>
                <c:pt idx="8193">
                  <c:v>819400</c:v>
                </c:pt>
                <c:pt idx="8194">
                  <c:v>819500</c:v>
                </c:pt>
                <c:pt idx="8195">
                  <c:v>819600</c:v>
                </c:pt>
                <c:pt idx="8196">
                  <c:v>819700</c:v>
                </c:pt>
                <c:pt idx="8197">
                  <c:v>819800</c:v>
                </c:pt>
                <c:pt idx="8198">
                  <c:v>819900</c:v>
                </c:pt>
                <c:pt idx="8199">
                  <c:v>820000</c:v>
                </c:pt>
                <c:pt idx="8200">
                  <c:v>820100</c:v>
                </c:pt>
                <c:pt idx="8201">
                  <c:v>820200</c:v>
                </c:pt>
                <c:pt idx="8202">
                  <c:v>820300</c:v>
                </c:pt>
                <c:pt idx="8203">
                  <c:v>820400</c:v>
                </c:pt>
                <c:pt idx="8204">
                  <c:v>820500</c:v>
                </c:pt>
                <c:pt idx="8205">
                  <c:v>820600</c:v>
                </c:pt>
                <c:pt idx="8206">
                  <c:v>820700</c:v>
                </c:pt>
                <c:pt idx="8207">
                  <c:v>820800</c:v>
                </c:pt>
                <c:pt idx="8208">
                  <c:v>820900</c:v>
                </c:pt>
                <c:pt idx="8209">
                  <c:v>821000</c:v>
                </c:pt>
                <c:pt idx="8210">
                  <c:v>821100</c:v>
                </c:pt>
                <c:pt idx="8211">
                  <c:v>821200</c:v>
                </c:pt>
                <c:pt idx="8212">
                  <c:v>821300</c:v>
                </c:pt>
                <c:pt idx="8213">
                  <c:v>821400</c:v>
                </c:pt>
                <c:pt idx="8214">
                  <c:v>821500</c:v>
                </c:pt>
                <c:pt idx="8215">
                  <c:v>821600</c:v>
                </c:pt>
                <c:pt idx="8216">
                  <c:v>821700</c:v>
                </c:pt>
                <c:pt idx="8217">
                  <c:v>821800</c:v>
                </c:pt>
                <c:pt idx="8218">
                  <c:v>821900</c:v>
                </c:pt>
                <c:pt idx="8219">
                  <c:v>822000</c:v>
                </c:pt>
                <c:pt idx="8220">
                  <c:v>822100</c:v>
                </c:pt>
                <c:pt idx="8221">
                  <c:v>822200</c:v>
                </c:pt>
                <c:pt idx="8222">
                  <c:v>822300</c:v>
                </c:pt>
                <c:pt idx="8223">
                  <c:v>822400</c:v>
                </c:pt>
                <c:pt idx="8224">
                  <c:v>822500</c:v>
                </c:pt>
                <c:pt idx="8225">
                  <c:v>822600</c:v>
                </c:pt>
                <c:pt idx="8226">
                  <c:v>822700</c:v>
                </c:pt>
                <c:pt idx="8227">
                  <c:v>822800</c:v>
                </c:pt>
                <c:pt idx="8228">
                  <c:v>822900</c:v>
                </c:pt>
                <c:pt idx="8229">
                  <c:v>823000</c:v>
                </c:pt>
                <c:pt idx="8230">
                  <c:v>823100</c:v>
                </c:pt>
                <c:pt idx="8231">
                  <c:v>823200</c:v>
                </c:pt>
                <c:pt idx="8232">
                  <c:v>823300</c:v>
                </c:pt>
                <c:pt idx="8233">
                  <c:v>823400</c:v>
                </c:pt>
                <c:pt idx="8234">
                  <c:v>823500</c:v>
                </c:pt>
                <c:pt idx="8235">
                  <c:v>823600</c:v>
                </c:pt>
                <c:pt idx="8236">
                  <c:v>823700</c:v>
                </c:pt>
                <c:pt idx="8237">
                  <c:v>823800</c:v>
                </c:pt>
                <c:pt idx="8238">
                  <c:v>823900</c:v>
                </c:pt>
                <c:pt idx="8239">
                  <c:v>824000</c:v>
                </c:pt>
                <c:pt idx="8240">
                  <c:v>824100</c:v>
                </c:pt>
                <c:pt idx="8241">
                  <c:v>824200</c:v>
                </c:pt>
                <c:pt idx="8242">
                  <c:v>824300</c:v>
                </c:pt>
                <c:pt idx="8243">
                  <c:v>824400</c:v>
                </c:pt>
                <c:pt idx="8244">
                  <c:v>824500</c:v>
                </c:pt>
                <c:pt idx="8245">
                  <c:v>824600</c:v>
                </c:pt>
                <c:pt idx="8246">
                  <c:v>824700</c:v>
                </c:pt>
                <c:pt idx="8247">
                  <c:v>824800</c:v>
                </c:pt>
                <c:pt idx="8248">
                  <c:v>824900</c:v>
                </c:pt>
                <c:pt idx="8249">
                  <c:v>825000</c:v>
                </c:pt>
                <c:pt idx="8250">
                  <c:v>825100</c:v>
                </c:pt>
                <c:pt idx="8251">
                  <c:v>825200</c:v>
                </c:pt>
                <c:pt idx="8252">
                  <c:v>825300</c:v>
                </c:pt>
                <c:pt idx="8253">
                  <c:v>825400</c:v>
                </c:pt>
                <c:pt idx="8254">
                  <c:v>825500</c:v>
                </c:pt>
                <c:pt idx="8255">
                  <c:v>825600</c:v>
                </c:pt>
                <c:pt idx="8256">
                  <c:v>825700</c:v>
                </c:pt>
                <c:pt idx="8257">
                  <c:v>825800</c:v>
                </c:pt>
                <c:pt idx="8258">
                  <c:v>825900</c:v>
                </c:pt>
                <c:pt idx="8259">
                  <c:v>826000</c:v>
                </c:pt>
                <c:pt idx="8260">
                  <c:v>826100</c:v>
                </c:pt>
                <c:pt idx="8261">
                  <c:v>826200</c:v>
                </c:pt>
                <c:pt idx="8262">
                  <c:v>826300</c:v>
                </c:pt>
                <c:pt idx="8263">
                  <c:v>826400</c:v>
                </c:pt>
                <c:pt idx="8264">
                  <c:v>826500</c:v>
                </c:pt>
                <c:pt idx="8265">
                  <c:v>826600</c:v>
                </c:pt>
                <c:pt idx="8266">
                  <c:v>826700</c:v>
                </c:pt>
                <c:pt idx="8267">
                  <c:v>826800</c:v>
                </c:pt>
                <c:pt idx="8268">
                  <c:v>826900</c:v>
                </c:pt>
                <c:pt idx="8269">
                  <c:v>827000</c:v>
                </c:pt>
                <c:pt idx="8270">
                  <c:v>827100</c:v>
                </c:pt>
                <c:pt idx="8271">
                  <c:v>827200</c:v>
                </c:pt>
                <c:pt idx="8272">
                  <c:v>827300</c:v>
                </c:pt>
                <c:pt idx="8273">
                  <c:v>827400</c:v>
                </c:pt>
                <c:pt idx="8274">
                  <c:v>827500</c:v>
                </c:pt>
                <c:pt idx="8275">
                  <c:v>827600</c:v>
                </c:pt>
                <c:pt idx="8276">
                  <c:v>827700</c:v>
                </c:pt>
                <c:pt idx="8277">
                  <c:v>827800</c:v>
                </c:pt>
                <c:pt idx="8278">
                  <c:v>827900</c:v>
                </c:pt>
                <c:pt idx="8279">
                  <c:v>828000</c:v>
                </c:pt>
                <c:pt idx="8280">
                  <c:v>828100</c:v>
                </c:pt>
                <c:pt idx="8281">
                  <c:v>828200</c:v>
                </c:pt>
                <c:pt idx="8282">
                  <c:v>828300</c:v>
                </c:pt>
                <c:pt idx="8283">
                  <c:v>828400</c:v>
                </c:pt>
                <c:pt idx="8284">
                  <c:v>828500</c:v>
                </c:pt>
                <c:pt idx="8285">
                  <c:v>828600</c:v>
                </c:pt>
                <c:pt idx="8286">
                  <c:v>828700</c:v>
                </c:pt>
                <c:pt idx="8287">
                  <c:v>828800</c:v>
                </c:pt>
                <c:pt idx="8288">
                  <c:v>828900</c:v>
                </c:pt>
                <c:pt idx="8289">
                  <c:v>829000</c:v>
                </c:pt>
                <c:pt idx="8290">
                  <c:v>829100</c:v>
                </c:pt>
                <c:pt idx="8291">
                  <c:v>829200</c:v>
                </c:pt>
                <c:pt idx="8292">
                  <c:v>829300</c:v>
                </c:pt>
                <c:pt idx="8293">
                  <c:v>829400</c:v>
                </c:pt>
                <c:pt idx="8294">
                  <c:v>829500</c:v>
                </c:pt>
                <c:pt idx="8295">
                  <c:v>829600</c:v>
                </c:pt>
                <c:pt idx="8296">
                  <c:v>829700</c:v>
                </c:pt>
                <c:pt idx="8297">
                  <c:v>829800</c:v>
                </c:pt>
                <c:pt idx="8298">
                  <c:v>829900</c:v>
                </c:pt>
                <c:pt idx="8299">
                  <c:v>830000</c:v>
                </c:pt>
                <c:pt idx="8300">
                  <c:v>830100</c:v>
                </c:pt>
                <c:pt idx="8301">
                  <c:v>830200</c:v>
                </c:pt>
                <c:pt idx="8302">
                  <c:v>830300</c:v>
                </c:pt>
                <c:pt idx="8303">
                  <c:v>830400</c:v>
                </c:pt>
                <c:pt idx="8304">
                  <c:v>830500</c:v>
                </c:pt>
                <c:pt idx="8305">
                  <c:v>830600</c:v>
                </c:pt>
                <c:pt idx="8306">
                  <c:v>830700</c:v>
                </c:pt>
                <c:pt idx="8307">
                  <c:v>830800</c:v>
                </c:pt>
                <c:pt idx="8308">
                  <c:v>830900</c:v>
                </c:pt>
                <c:pt idx="8309">
                  <c:v>831000</c:v>
                </c:pt>
                <c:pt idx="8310">
                  <c:v>831100</c:v>
                </c:pt>
                <c:pt idx="8311">
                  <c:v>831200</c:v>
                </c:pt>
                <c:pt idx="8312">
                  <c:v>831300</c:v>
                </c:pt>
                <c:pt idx="8313">
                  <c:v>831400</c:v>
                </c:pt>
                <c:pt idx="8314">
                  <c:v>831500</c:v>
                </c:pt>
                <c:pt idx="8315">
                  <c:v>831600</c:v>
                </c:pt>
                <c:pt idx="8316">
                  <c:v>831700</c:v>
                </c:pt>
                <c:pt idx="8317">
                  <c:v>831800</c:v>
                </c:pt>
                <c:pt idx="8318">
                  <c:v>831900</c:v>
                </c:pt>
                <c:pt idx="8319">
                  <c:v>832000</c:v>
                </c:pt>
                <c:pt idx="8320">
                  <c:v>832100</c:v>
                </c:pt>
                <c:pt idx="8321">
                  <c:v>832200</c:v>
                </c:pt>
                <c:pt idx="8322">
                  <c:v>832300</c:v>
                </c:pt>
                <c:pt idx="8323">
                  <c:v>832400</c:v>
                </c:pt>
                <c:pt idx="8324">
                  <c:v>832500</c:v>
                </c:pt>
                <c:pt idx="8325">
                  <c:v>832600</c:v>
                </c:pt>
                <c:pt idx="8326">
                  <c:v>832700</c:v>
                </c:pt>
                <c:pt idx="8327">
                  <c:v>832800</c:v>
                </c:pt>
                <c:pt idx="8328">
                  <c:v>832900</c:v>
                </c:pt>
                <c:pt idx="8329">
                  <c:v>833000</c:v>
                </c:pt>
                <c:pt idx="8330">
                  <c:v>833100</c:v>
                </c:pt>
                <c:pt idx="8331">
                  <c:v>833200</c:v>
                </c:pt>
                <c:pt idx="8332">
                  <c:v>833300</c:v>
                </c:pt>
                <c:pt idx="8333">
                  <c:v>833400</c:v>
                </c:pt>
                <c:pt idx="8334">
                  <c:v>833500</c:v>
                </c:pt>
                <c:pt idx="8335">
                  <c:v>833600</c:v>
                </c:pt>
                <c:pt idx="8336">
                  <c:v>833700</c:v>
                </c:pt>
                <c:pt idx="8337">
                  <c:v>833800</c:v>
                </c:pt>
                <c:pt idx="8338">
                  <c:v>833900</c:v>
                </c:pt>
                <c:pt idx="8339">
                  <c:v>834000</c:v>
                </c:pt>
                <c:pt idx="8340">
                  <c:v>834100</c:v>
                </c:pt>
                <c:pt idx="8341">
                  <c:v>834200</c:v>
                </c:pt>
                <c:pt idx="8342">
                  <c:v>834300</c:v>
                </c:pt>
                <c:pt idx="8343">
                  <c:v>834400</c:v>
                </c:pt>
                <c:pt idx="8344">
                  <c:v>834500</c:v>
                </c:pt>
                <c:pt idx="8345">
                  <c:v>834600</c:v>
                </c:pt>
                <c:pt idx="8346">
                  <c:v>834700</c:v>
                </c:pt>
                <c:pt idx="8347">
                  <c:v>834800</c:v>
                </c:pt>
                <c:pt idx="8348">
                  <c:v>834900</c:v>
                </c:pt>
                <c:pt idx="8349">
                  <c:v>835000</c:v>
                </c:pt>
                <c:pt idx="8350">
                  <c:v>835100</c:v>
                </c:pt>
                <c:pt idx="8351">
                  <c:v>835200</c:v>
                </c:pt>
                <c:pt idx="8352">
                  <c:v>835300</c:v>
                </c:pt>
                <c:pt idx="8353">
                  <c:v>835400</c:v>
                </c:pt>
                <c:pt idx="8354">
                  <c:v>835500</c:v>
                </c:pt>
                <c:pt idx="8355">
                  <c:v>835600</c:v>
                </c:pt>
                <c:pt idx="8356">
                  <c:v>835700</c:v>
                </c:pt>
                <c:pt idx="8357">
                  <c:v>835800</c:v>
                </c:pt>
                <c:pt idx="8358">
                  <c:v>835900</c:v>
                </c:pt>
                <c:pt idx="8359">
                  <c:v>836000</c:v>
                </c:pt>
                <c:pt idx="8360">
                  <c:v>836100</c:v>
                </c:pt>
                <c:pt idx="8361">
                  <c:v>836200</c:v>
                </c:pt>
                <c:pt idx="8362">
                  <c:v>836300</c:v>
                </c:pt>
                <c:pt idx="8363">
                  <c:v>836400</c:v>
                </c:pt>
                <c:pt idx="8364">
                  <c:v>836500</c:v>
                </c:pt>
                <c:pt idx="8365">
                  <c:v>836600</c:v>
                </c:pt>
                <c:pt idx="8366">
                  <c:v>836700</c:v>
                </c:pt>
                <c:pt idx="8367">
                  <c:v>836800</c:v>
                </c:pt>
                <c:pt idx="8368">
                  <c:v>836900</c:v>
                </c:pt>
                <c:pt idx="8369">
                  <c:v>837000</c:v>
                </c:pt>
                <c:pt idx="8370">
                  <c:v>837100</c:v>
                </c:pt>
                <c:pt idx="8371">
                  <c:v>837200</c:v>
                </c:pt>
                <c:pt idx="8372">
                  <c:v>837300</c:v>
                </c:pt>
                <c:pt idx="8373">
                  <c:v>837400</c:v>
                </c:pt>
                <c:pt idx="8374">
                  <c:v>837500</c:v>
                </c:pt>
                <c:pt idx="8375">
                  <c:v>837600</c:v>
                </c:pt>
                <c:pt idx="8376">
                  <c:v>837700</c:v>
                </c:pt>
                <c:pt idx="8377">
                  <c:v>837800</c:v>
                </c:pt>
                <c:pt idx="8378">
                  <c:v>837900</c:v>
                </c:pt>
                <c:pt idx="8379">
                  <c:v>838000</c:v>
                </c:pt>
                <c:pt idx="8380">
                  <c:v>838100</c:v>
                </c:pt>
                <c:pt idx="8381">
                  <c:v>838200</c:v>
                </c:pt>
                <c:pt idx="8382">
                  <c:v>838300</c:v>
                </c:pt>
                <c:pt idx="8383">
                  <c:v>838400</c:v>
                </c:pt>
                <c:pt idx="8384">
                  <c:v>838500</c:v>
                </c:pt>
                <c:pt idx="8385">
                  <c:v>838600</c:v>
                </c:pt>
                <c:pt idx="8386">
                  <c:v>838700</c:v>
                </c:pt>
                <c:pt idx="8387">
                  <c:v>838800</c:v>
                </c:pt>
                <c:pt idx="8388">
                  <c:v>838900</c:v>
                </c:pt>
                <c:pt idx="8389">
                  <c:v>839000</c:v>
                </c:pt>
                <c:pt idx="8390">
                  <c:v>839100</c:v>
                </c:pt>
                <c:pt idx="8391">
                  <c:v>839200</c:v>
                </c:pt>
                <c:pt idx="8392">
                  <c:v>839300</c:v>
                </c:pt>
                <c:pt idx="8393">
                  <c:v>839400</c:v>
                </c:pt>
                <c:pt idx="8394">
                  <c:v>839500</c:v>
                </c:pt>
                <c:pt idx="8395">
                  <c:v>839600</c:v>
                </c:pt>
                <c:pt idx="8396">
                  <c:v>839700</c:v>
                </c:pt>
                <c:pt idx="8397">
                  <c:v>839800</c:v>
                </c:pt>
                <c:pt idx="8398">
                  <c:v>839900</c:v>
                </c:pt>
                <c:pt idx="8399">
                  <c:v>840000</c:v>
                </c:pt>
                <c:pt idx="8400">
                  <c:v>840100</c:v>
                </c:pt>
                <c:pt idx="8401">
                  <c:v>840200</c:v>
                </c:pt>
                <c:pt idx="8402">
                  <c:v>840300</c:v>
                </c:pt>
                <c:pt idx="8403">
                  <c:v>840400</c:v>
                </c:pt>
                <c:pt idx="8404">
                  <c:v>840500</c:v>
                </c:pt>
                <c:pt idx="8405">
                  <c:v>840600</c:v>
                </c:pt>
                <c:pt idx="8406">
                  <c:v>840700</c:v>
                </c:pt>
                <c:pt idx="8407">
                  <c:v>840800</c:v>
                </c:pt>
                <c:pt idx="8408">
                  <c:v>840900</c:v>
                </c:pt>
                <c:pt idx="8409">
                  <c:v>841000</c:v>
                </c:pt>
                <c:pt idx="8410">
                  <c:v>841100</c:v>
                </c:pt>
                <c:pt idx="8411">
                  <c:v>841200</c:v>
                </c:pt>
                <c:pt idx="8412">
                  <c:v>841300</c:v>
                </c:pt>
                <c:pt idx="8413">
                  <c:v>841400</c:v>
                </c:pt>
                <c:pt idx="8414">
                  <c:v>841500</c:v>
                </c:pt>
                <c:pt idx="8415">
                  <c:v>841600</c:v>
                </c:pt>
                <c:pt idx="8416">
                  <c:v>841700</c:v>
                </c:pt>
                <c:pt idx="8417">
                  <c:v>841800</c:v>
                </c:pt>
                <c:pt idx="8418">
                  <c:v>841900</c:v>
                </c:pt>
                <c:pt idx="8419">
                  <c:v>842000</c:v>
                </c:pt>
                <c:pt idx="8420">
                  <c:v>842100</c:v>
                </c:pt>
                <c:pt idx="8421">
                  <c:v>842200</c:v>
                </c:pt>
                <c:pt idx="8422">
                  <c:v>842300</c:v>
                </c:pt>
                <c:pt idx="8423">
                  <c:v>842400</c:v>
                </c:pt>
                <c:pt idx="8424">
                  <c:v>842500</c:v>
                </c:pt>
                <c:pt idx="8425">
                  <c:v>842600</c:v>
                </c:pt>
                <c:pt idx="8426">
                  <c:v>842700</c:v>
                </c:pt>
                <c:pt idx="8427">
                  <c:v>842800</c:v>
                </c:pt>
                <c:pt idx="8428">
                  <c:v>842900</c:v>
                </c:pt>
                <c:pt idx="8429">
                  <c:v>843000</c:v>
                </c:pt>
                <c:pt idx="8430">
                  <c:v>843100</c:v>
                </c:pt>
                <c:pt idx="8431">
                  <c:v>843200</c:v>
                </c:pt>
                <c:pt idx="8432">
                  <c:v>843300</c:v>
                </c:pt>
                <c:pt idx="8433">
                  <c:v>843400</c:v>
                </c:pt>
                <c:pt idx="8434">
                  <c:v>843500</c:v>
                </c:pt>
                <c:pt idx="8435">
                  <c:v>843600</c:v>
                </c:pt>
                <c:pt idx="8436">
                  <c:v>843700</c:v>
                </c:pt>
                <c:pt idx="8437">
                  <c:v>843800</c:v>
                </c:pt>
                <c:pt idx="8438">
                  <c:v>843900</c:v>
                </c:pt>
                <c:pt idx="8439">
                  <c:v>844000</c:v>
                </c:pt>
                <c:pt idx="8440">
                  <c:v>844100</c:v>
                </c:pt>
                <c:pt idx="8441">
                  <c:v>844200</c:v>
                </c:pt>
                <c:pt idx="8442">
                  <c:v>844300</c:v>
                </c:pt>
                <c:pt idx="8443">
                  <c:v>844400</c:v>
                </c:pt>
                <c:pt idx="8444">
                  <c:v>844500</c:v>
                </c:pt>
                <c:pt idx="8445">
                  <c:v>844600</c:v>
                </c:pt>
                <c:pt idx="8446">
                  <c:v>844700</c:v>
                </c:pt>
                <c:pt idx="8447">
                  <c:v>844800</c:v>
                </c:pt>
                <c:pt idx="8448">
                  <c:v>844900</c:v>
                </c:pt>
                <c:pt idx="8449">
                  <c:v>845000</c:v>
                </c:pt>
                <c:pt idx="8450">
                  <c:v>845100</c:v>
                </c:pt>
                <c:pt idx="8451">
                  <c:v>845200</c:v>
                </c:pt>
                <c:pt idx="8452">
                  <c:v>845300</c:v>
                </c:pt>
                <c:pt idx="8453">
                  <c:v>845400</c:v>
                </c:pt>
                <c:pt idx="8454">
                  <c:v>845500</c:v>
                </c:pt>
                <c:pt idx="8455">
                  <c:v>845600</c:v>
                </c:pt>
                <c:pt idx="8456">
                  <c:v>845700</c:v>
                </c:pt>
                <c:pt idx="8457">
                  <c:v>845800</c:v>
                </c:pt>
                <c:pt idx="8458">
                  <c:v>845900</c:v>
                </c:pt>
                <c:pt idx="8459">
                  <c:v>846000</c:v>
                </c:pt>
                <c:pt idx="8460">
                  <c:v>846100</c:v>
                </c:pt>
                <c:pt idx="8461">
                  <c:v>846200</c:v>
                </c:pt>
                <c:pt idx="8462">
                  <c:v>846300</c:v>
                </c:pt>
                <c:pt idx="8463">
                  <c:v>846400</c:v>
                </c:pt>
                <c:pt idx="8464">
                  <c:v>846500</c:v>
                </c:pt>
                <c:pt idx="8465">
                  <c:v>846600</c:v>
                </c:pt>
                <c:pt idx="8466">
                  <c:v>846700</c:v>
                </c:pt>
                <c:pt idx="8467">
                  <c:v>846800</c:v>
                </c:pt>
                <c:pt idx="8468">
                  <c:v>846900</c:v>
                </c:pt>
                <c:pt idx="8469">
                  <c:v>847000</c:v>
                </c:pt>
                <c:pt idx="8470">
                  <c:v>847100</c:v>
                </c:pt>
                <c:pt idx="8471">
                  <c:v>847200</c:v>
                </c:pt>
                <c:pt idx="8472">
                  <c:v>847300</c:v>
                </c:pt>
                <c:pt idx="8473">
                  <c:v>847400</c:v>
                </c:pt>
                <c:pt idx="8474">
                  <c:v>847500</c:v>
                </c:pt>
                <c:pt idx="8475">
                  <c:v>847600</c:v>
                </c:pt>
                <c:pt idx="8476">
                  <c:v>847700</c:v>
                </c:pt>
                <c:pt idx="8477">
                  <c:v>847800</c:v>
                </c:pt>
                <c:pt idx="8478">
                  <c:v>847900</c:v>
                </c:pt>
                <c:pt idx="8479">
                  <c:v>848000</c:v>
                </c:pt>
                <c:pt idx="8480">
                  <c:v>848100</c:v>
                </c:pt>
                <c:pt idx="8481">
                  <c:v>848200</c:v>
                </c:pt>
                <c:pt idx="8482">
                  <c:v>848300</c:v>
                </c:pt>
                <c:pt idx="8483">
                  <c:v>848400</c:v>
                </c:pt>
                <c:pt idx="8484">
                  <c:v>848500</c:v>
                </c:pt>
                <c:pt idx="8485">
                  <c:v>848600</c:v>
                </c:pt>
                <c:pt idx="8486">
                  <c:v>848700</c:v>
                </c:pt>
                <c:pt idx="8487">
                  <c:v>848800</c:v>
                </c:pt>
                <c:pt idx="8488">
                  <c:v>848900</c:v>
                </c:pt>
                <c:pt idx="8489">
                  <c:v>849000</c:v>
                </c:pt>
                <c:pt idx="8490">
                  <c:v>849100</c:v>
                </c:pt>
                <c:pt idx="8491">
                  <c:v>849200</c:v>
                </c:pt>
                <c:pt idx="8492">
                  <c:v>849300</c:v>
                </c:pt>
                <c:pt idx="8493">
                  <c:v>849400</c:v>
                </c:pt>
                <c:pt idx="8494">
                  <c:v>849500</c:v>
                </c:pt>
                <c:pt idx="8495">
                  <c:v>849600</c:v>
                </c:pt>
                <c:pt idx="8496">
                  <c:v>849700</c:v>
                </c:pt>
                <c:pt idx="8497">
                  <c:v>849800</c:v>
                </c:pt>
                <c:pt idx="8498">
                  <c:v>849900</c:v>
                </c:pt>
                <c:pt idx="8499">
                  <c:v>850000</c:v>
                </c:pt>
                <c:pt idx="8500">
                  <c:v>850100</c:v>
                </c:pt>
                <c:pt idx="8501">
                  <c:v>850200</c:v>
                </c:pt>
                <c:pt idx="8502">
                  <c:v>850300</c:v>
                </c:pt>
                <c:pt idx="8503">
                  <c:v>850400</c:v>
                </c:pt>
                <c:pt idx="8504">
                  <c:v>850500</c:v>
                </c:pt>
                <c:pt idx="8505">
                  <c:v>850600</c:v>
                </c:pt>
                <c:pt idx="8506">
                  <c:v>850700</c:v>
                </c:pt>
                <c:pt idx="8507">
                  <c:v>850800</c:v>
                </c:pt>
                <c:pt idx="8508">
                  <c:v>850900</c:v>
                </c:pt>
                <c:pt idx="8509">
                  <c:v>851000</c:v>
                </c:pt>
                <c:pt idx="8510">
                  <c:v>851100</c:v>
                </c:pt>
                <c:pt idx="8511">
                  <c:v>851200</c:v>
                </c:pt>
                <c:pt idx="8512">
                  <c:v>851300</c:v>
                </c:pt>
                <c:pt idx="8513">
                  <c:v>851400</c:v>
                </c:pt>
                <c:pt idx="8514">
                  <c:v>851500</c:v>
                </c:pt>
                <c:pt idx="8515">
                  <c:v>851600</c:v>
                </c:pt>
                <c:pt idx="8516">
                  <c:v>851700</c:v>
                </c:pt>
                <c:pt idx="8517">
                  <c:v>851800</c:v>
                </c:pt>
                <c:pt idx="8518">
                  <c:v>851900</c:v>
                </c:pt>
                <c:pt idx="8519">
                  <c:v>852000</c:v>
                </c:pt>
                <c:pt idx="8520">
                  <c:v>852100</c:v>
                </c:pt>
                <c:pt idx="8521">
                  <c:v>852200</c:v>
                </c:pt>
                <c:pt idx="8522">
                  <c:v>852300</c:v>
                </c:pt>
                <c:pt idx="8523">
                  <c:v>852400</c:v>
                </c:pt>
                <c:pt idx="8524">
                  <c:v>852500</c:v>
                </c:pt>
                <c:pt idx="8525">
                  <c:v>852600</c:v>
                </c:pt>
                <c:pt idx="8526">
                  <c:v>852700</c:v>
                </c:pt>
                <c:pt idx="8527">
                  <c:v>852800</c:v>
                </c:pt>
                <c:pt idx="8528">
                  <c:v>852900</c:v>
                </c:pt>
                <c:pt idx="8529">
                  <c:v>853000</c:v>
                </c:pt>
                <c:pt idx="8530">
                  <c:v>853100</c:v>
                </c:pt>
                <c:pt idx="8531">
                  <c:v>853200</c:v>
                </c:pt>
                <c:pt idx="8532">
                  <c:v>853300</c:v>
                </c:pt>
                <c:pt idx="8533">
                  <c:v>853400</c:v>
                </c:pt>
                <c:pt idx="8534">
                  <c:v>853500</c:v>
                </c:pt>
                <c:pt idx="8535">
                  <c:v>853600</c:v>
                </c:pt>
                <c:pt idx="8536">
                  <c:v>853700</c:v>
                </c:pt>
                <c:pt idx="8537">
                  <c:v>853800</c:v>
                </c:pt>
                <c:pt idx="8538">
                  <c:v>853900</c:v>
                </c:pt>
                <c:pt idx="8539">
                  <c:v>854000</c:v>
                </c:pt>
                <c:pt idx="8540">
                  <c:v>854100</c:v>
                </c:pt>
                <c:pt idx="8541">
                  <c:v>854200</c:v>
                </c:pt>
                <c:pt idx="8542">
                  <c:v>854300</c:v>
                </c:pt>
                <c:pt idx="8543">
                  <c:v>854400</c:v>
                </c:pt>
                <c:pt idx="8544">
                  <c:v>854500</c:v>
                </c:pt>
                <c:pt idx="8545">
                  <c:v>854600</c:v>
                </c:pt>
                <c:pt idx="8546">
                  <c:v>854700</c:v>
                </c:pt>
                <c:pt idx="8547">
                  <c:v>854800</c:v>
                </c:pt>
                <c:pt idx="8548">
                  <c:v>854900</c:v>
                </c:pt>
                <c:pt idx="8549">
                  <c:v>855000</c:v>
                </c:pt>
                <c:pt idx="8550">
                  <c:v>855100</c:v>
                </c:pt>
                <c:pt idx="8551">
                  <c:v>855200</c:v>
                </c:pt>
                <c:pt idx="8552">
                  <c:v>855300</c:v>
                </c:pt>
                <c:pt idx="8553">
                  <c:v>855400</c:v>
                </c:pt>
                <c:pt idx="8554">
                  <c:v>855500</c:v>
                </c:pt>
                <c:pt idx="8555">
                  <c:v>855600</c:v>
                </c:pt>
                <c:pt idx="8556">
                  <c:v>855700</c:v>
                </c:pt>
                <c:pt idx="8557">
                  <c:v>855800</c:v>
                </c:pt>
                <c:pt idx="8558">
                  <c:v>855900</c:v>
                </c:pt>
                <c:pt idx="8559">
                  <c:v>856000</c:v>
                </c:pt>
                <c:pt idx="8560">
                  <c:v>856100</c:v>
                </c:pt>
                <c:pt idx="8561">
                  <c:v>856200</c:v>
                </c:pt>
                <c:pt idx="8562">
                  <c:v>856300</c:v>
                </c:pt>
                <c:pt idx="8563">
                  <c:v>856400</c:v>
                </c:pt>
                <c:pt idx="8564">
                  <c:v>856500</c:v>
                </c:pt>
                <c:pt idx="8565">
                  <c:v>856600</c:v>
                </c:pt>
                <c:pt idx="8566">
                  <c:v>856700</c:v>
                </c:pt>
                <c:pt idx="8567">
                  <c:v>856800</c:v>
                </c:pt>
                <c:pt idx="8568">
                  <c:v>856900</c:v>
                </c:pt>
                <c:pt idx="8569">
                  <c:v>857000</c:v>
                </c:pt>
                <c:pt idx="8570">
                  <c:v>857100</c:v>
                </c:pt>
                <c:pt idx="8571">
                  <c:v>857200</c:v>
                </c:pt>
                <c:pt idx="8572">
                  <c:v>857300</c:v>
                </c:pt>
                <c:pt idx="8573">
                  <c:v>857400</c:v>
                </c:pt>
                <c:pt idx="8574">
                  <c:v>857500</c:v>
                </c:pt>
                <c:pt idx="8575">
                  <c:v>857600</c:v>
                </c:pt>
                <c:pt idx="8576">
                  <c:v>857700</c:v>
                </c:pt>
                <c:pt idx="8577">
                  <c:v>857800</c:v>
                </c:pt>
                <c:pt idx="8578">
                  <c:v>857900</c:v>
                </c:pt>
                <c:pt idx="8579">
                  <c:v>858000</c:v>
                </c:pt>
                <c:pt idx="8580">
                  <c:v>858100</c:v>
                </c:pt>
                <c:pt idx="8581">
                  <c:v>858200</c:v>
                </c:pt>
                <c:pt idx="8582">
                  <c:v>858300</c:v>
                </c:pt>
                <c:pt idx="8583">
                  <c:v>858400</c:v>
                </c:pt>
                <c:pt idx="8584">
                  <c:v>858500</c:v>
                </c:pt>
                <c:pt idx="8585">
                  <c:v>858600</c:v>
                </c:pt>
                <c:pt idx="8586">
                  <c:v>858700</c:v>
                </c:pt>
                <c:pt idx="8587">
                  <c:v>858800</c:v>
                </c:pt>
                <c:pt idx="8588">
                  <c:v>858900</c:v>
                </c:pt>
                <c:pt idx="8589">
                  <c:v>859000</c:v>
                </c:pt>
                <c:pt idx="8590">
                  <c:v>859100</c:v>
                </c:pt>
                <c:pt idx="8591">
                  <c:v>859200</c:v>
                </c:pt>
                <c:pt idx="8592">
                  <c:v>859300</c:v>
                </c:pt>
                <c:pt idx="8593">
                  <c:v>859400</c:v>
                </c:pt>
                <c:pt idx="8594">
                  <c:v>859500</c:v>
                </c:pt>
                <c:pt idx="8595">
                  <c:v>859600</c:v>
                </c:pt>
                <c:pt idx="8596">
                  <c:v>859700</c:v>
                </c:pt>
                <c:pt idx="8597">
                  <c:v>859800</c:v>
                </c:pt>
                <c:pt idx="8598">
                  <c:v>859900</c:v>
                </c:pt>
                <c:pt idx="8599">
                  <c:v>860000</c:v>
                </c:pt>
                <c:pt idx="8600">
                  <c:v>860100</c:v>
                </c:pt>
                <c:pt idx="8601">
                  <c:v>860200</c:v>
                </c:pt>
                <c:pt idx="8602">
                  <c:v>860300</c:v>
                </c:pt>
                <c:pt idx="8603">
                  <c:v>860400</c:v>
                </c:pt>
                <c:pt idx="8604">
                  <c:v>860500</c:v>
                </c:pt>
                <c:pt idx="8605">
                  <c:v>860600</c:v>
                </c:pt>
                <c:pt idx="8606">
                  <c:v>860700</c:v>
                </c:pt>
                <c:pt idx="8607">
                  <c:v>860800</c:v>
                </c:pt>
                <c:pt idx="8608">
                  <c:v>860900</c:v>
                </c:pt>
                <c:pt idx="8609">
                  <c:v>861000</c:v>
                </c:pt>
                <c:pt idx="8610">
                  <c:v>861100</c:v>
                </c:pt>
                <c:pt idx="8611">
                  <c:v>861200</c:v>
                </c:pt>
                <c:pt idx="8612">
                  <c:v>861300</c:v>
                </c:pt>
                <c:pt idx="8613">
                  <c:v>861400</c:v>
                </c:pt>
                <c:pt idx="8614">
                  <c:v>861500</c:v>
                </c:pt>
                <c:pt idx="8615">
                  <c:v>861600</c:v>
                </c:pt>
                <c:pt idx="8616">
                  <c:v>861700</c:v>
                </c:pt>
                <c:pt idx="8617">
                  <c:v>861800</c:v>
                </c:pt>
                <c:pt idx="8618">
                  <c:v>861900</c:v>
                </c:pt>
                <c:pt idx="8619">
                  <c:v>862000</c:v>
                </c:pt>
                <c:pt idx="8620">
                  <c:v>862100</c:v>
                </c:pt>
                <c:pt idx="8621">
                  <c:v>862200</c:v>
                </c:pt>
                <c:pt idx="8622">
                  <c:v>862300</c:v>
                </c:pt>
                <c:pt idx="8623">
                  <c:v>862400</c:v>
                </c:pt>
                <c:pt idx="8624">
                  <c:v>862500</c:v>
                </c:pt>
                <c:pt idx="8625">
                  <c:v>862600</c:v>
                </c:pt>
                <c:pt idx="8626">
                  <c:v>862700</c:v>
                </c:pt>
                <c:pt idx="8627">
                  <c:v>862800</c:v>
                </c:pt>
                <c:pt idx="8628">
                  <c:v>862900</c:v>
                </c:pt>
                <c:pt idx="8629">
                  <c:v>863000</c:v>
                </c:pt>
                <c:pt idx="8630">
                  <c:v>863100</c:v>
                </c:pt>
                <c:pt idx="8631">
                  <c:v>863200</c:v>
                </c:pt>
                <c:pt idx="8632">
                  <c:v>863300</c:v>
                </c:pt>
                <c:pt idx="8633">
                  <c:v>863400</c:v>
                </c:pt>
                <c:pt idx="8634">
                  <c:v>863500</c:v>
                </c:pt>
                <c:pt idx="8635">
                  <c:v>863600</c:v>
                </c:pt>
                <c:pt idx="8636">
                  <c:v>863700</c:v>
                </c:pt>
                <c:pt idx="8637">
                  <c:v>863800</c:v>
                </c:pt>
                <c:pt idx="8638">
                  <c:v>863900</c:v>
                </c:pt>
                <c:pt idx="8639">
                  <c:v>864000</c:v>
                </c:pt>
                <c:pt idx="8640">
                  <c:v>864100</c:v>
                </c:pt>
                <c:pt idx="8641">
                  <c:v>864200</c:v>
                </c:pt>
                <c:pt idx="8642">
                  <c:v>864300</c:v>
                </c:pt>
                <c:pt idx="8643">
                  <c:v>864400</c:v>
                </c:pt>
                <c:pt idx="8644">
                  <c:v>864500</c:v>
                </c:pt>
                <c:pt idx="8645">
                  <c:v>864600</c:v>
                </c:pt>
                <c:pt idx="8646">
                  <c:v>864700</c:v>
                </c:pt>
                <c:pt idx="8647">
                  <c:v>864800</c:v>
                </c:pt>
                <c:pt idx="8648">
                  <c:v>864900</c:v>
                </c:pt>
                <c:pt idx="8649">
                  <c:v>865000</c:v>
                </c:pt>
                <c:pt idx="8650">
                  <c:v>865100</c:v>
                </c:pt>
                <c:pt idx="8651">
                  <c:v>865200</c:v>
                </c:pt>
                <c:pt idx="8652">
                  <c:v>865300</c:v>
                </c:pt>
                <c:pt idx="8653">
                  <c:v>865400</c:v>
                </c:pt>
                <c:pt idx="8654">
                  <c:v>865500</c:v>
                </c:pt>
                <c:pt idx="8655">
                  <c:v>865600</c:v>
                </c:pt>
                <c:pt idx="8656">
                  <c:v>865700</c:v>
                </c:pt>
                <c:pt idx="8657">
                  <c:v>865800</c:v>
                </c:pt>
                <c:pt idx="8658">
                  <c:v>865900</c:v>
                </c:pt>
                <c:pt idx="8659">
                  <c:v>866000</c:v>
                </c:pt>
                <c:pt idx="8660">
                  <c:v>866100</c:v>
                </c:pt>
                <c:pt idx="8661">
                  <c:v>866200</c:v>
                </c:pt>
                <c:pt idx="8662">
                  <c:v>866300</c:v>
                </c:pt>
                <c:pt idx="8663">
                  <c:v>866400</c:v>
                </c:pt>
                <c:pt idx="8664">
                  <c:v>866500</c:v>
                </c:pt>
                <c:pt idx="8665">
                  <c:v>866600</c:v>
                </c:pt>
                <c:pt idx="8666">
                  <c:v>866700</c:v>
                </c:pt>
                <c:pt idx="8667">
                  <c:v>866800</c:v>
                </c:pt>
                <c:pt idx="8668">
                  <c:v>866900</c:v>
                </c:pt>
                <c:pt idx="8669">
                  <c:v>867000</c:v>
                </c:pt>
                <c:pt idx="8670">
                  <c:v>867100</c:v>
                </c:pt>
                <c:pt idx="8671">
                  <c:v>867200</c:v>
                </c:pt>
                <c:pt idx="8672">
                  <c:v>867300</c:v>
                </c:pt>
                <c:pt idx="8673">
                  <c:v>867400</c:v>
                </c:pt>
                <c:pt idx="8674">
                  <c:v>867500</c:v>
                </c:pt>
                <c:pt idx="8675">
                  <c:v>867600</c:v>
                </c:pt>
                <c:pt idx="8676">
                  <c:v>867700</c:v>
                </c:pt>
                <c:pt idx="8677">
                  <c:v>867800</c:v>
                </c:pt>
                <c:pt idx="8678">
                  <c:v>867900</c:v>
                </c:pt>
                <c:pt idx="8679">
                  <c:v>868000</c:v>
                </c:pt>
                <c:pt idx="8680">
                  <c:v>868100</c:v>
                </c:pt>
                <c:pt idx="8681">
                  <c:v>868200</c:v>
                </c:pt>
                <c:pt idx="8682">
                  <c:v>868300</c:v>
                </c:pt>
                <c:pt idx="8683">
                  <c:v>868400</c:v>
                </c:pt>
                <c:pt idx="8684">
                  <c:v>868500</c:v>
                </c:pt>
                <c:pt idx="8685">
                  <c:v>868600</c:v>
                </c:pt>
                <c:pt idx="8686">
                  <c:v>868700</c:v>
                </c:pt>
                <c:pt idx="8687">
                  <c:v>868800</c:v>
                </c:pt>
                <c:pt idx="8688">
                  <c:v>868900</c:v>
                </c:pt>
                <c:pt idx="8689">
                  <c:v>869000</c:v>
                </c:pt>
                <c:pt idx="8690">
                  <c:v>869100</c:v>
                </c:pt>
                <c:pt idx="8691">
                  <c:v>869200</c:v>
                </c:pt>
                <c:pt idx="8692">
                  <c:v>869300</c:v>
                </c:pt>
                <c:pt idx="8693">
                  <c:v>869400</c:v>
                </c:pt>
                <c:pt idx="8694">
                  <c:v>869500</c:v>
                </c:pt>
                <c:pt idx="8695">
                  <c:v>869600</c:v>
                </c:pt>
                <c:pt idx="8696">
                  <c:v>869700</c:v>
                </c:pt>
                <c:pt idx="8697">
                  <c:v>869800</c:v>
                </c:pt>
                <c:pt idx="8698">
                  <c:v>869900</c:v>
                </c:pt>
                <c:pt idx="8699">
                  <c:v>870000</c:v>
                </c:pt>
                <c:pt idx="8700">
                  <c:v>870100</c:v>
                </c:pt>
                <c:pt idx="8701">
                  <c:v>870200</c:v>
                </c:pt>
                <c:pt idx="8702">
                  <c:v>870300</c:v>
                </c:pt>
                <c:pt idx="8703">
                  <c:v>870400</c:v>
                </c:pt>
                <c:pt idx="8704">
                  <c:v>870500</c:v>
                </c:pt>
                <c:pt idx="8705">
                  <c:v>870600</c:v>
                </c:pt>
                <c:pt idx="8706">
                  <c:v>870700</c:v>
                </c:pt>
                <c:pt idx="8707">
                  <c:v>870800</c:v>
                </c:pt>
                <c:pt idx="8708">
                  <c:v>870900</c:v>
                </c:pt>
                <c:pt idx="8709">
                  <c:v>871000</c:v>
                </c:pt>
                <c:pt idx="8710">
                  <c:v>871100</c:v>
                </c:pt>
                <c:pt idx="8711">
                  <c:v>871200</c:v>
                </c:pt>
                <c:pt idx="8712">
                  <c:v>871300</c:v>
                </c:pt>
                <c:pt idx="8713">
                  <c:v>871400</c:v>
                </c:pt>
                <c:pt idx="8714">
                  <c:v>871500</c:v>
                </c:pt>
                <c:pt idx="8715">
                  <c:v>871600</c:v>
                </c:pt>
                <c:pt idx="8716">
                  <c:v>871700</c:v>
                </c:pt>
                <c:pt idx="8717">
                  <c:v>871800</c:v>
                </c:pt>
                <c:pt idx="8718">
                  <c:v>871900</c:v>
                </c:pt>
                <c:pt idx="8719">
                  <c:v>872000</c:v>
                </c:pt>
                <c:pt idx="8720">
                  <c:v>872100</c:v>
                </c:pt>
                <c:pt idx="8721">
                  <c:v>872200</c:v>
                </c:pt>
                <c:pt idx="8722">
                  <c:v>872300</c:v>
                </c:pt>
                <c:pt idx="8723">
                  <c:v>872400</c:v>
                </c:pt>
                <c:pt idx="8724">
                  <c:v>872500</c:v>
                </c:pt>
                <c:pt idx="8725">
                  <c:v>872600</c:v>
                </c:pt>
                <c:pt idx="8726">
                  <c:v>872700</c:v>
                </c:pt>
                <c:pt idx="8727">
                  <c:v>872800</c:v>
                </c:pt>
                <c:pt idx="8728">
                  <c:v>872900</c:v>
                </c:pt>
                <c:pt idx="8729">
                  <c:v>873000</c:v>
                </c:pt>
                <c:pt idx="8730">
                  <c:v>873100</c:v>
                </c:pt>
                <c:pt idx="8731">
                  <c:v>873200</c:v>
                </c:pt>
                <c:pt idx="8732">
                  <c:v>873300</c:v>
                </c:pt>
                <c:pt idx="8733">
                  <c:v>873400</c:v>
                </c:pt>
                <c:pt idx="8734">
                  <c:v>873500</c:v>
                </c:pt>
                <c:pt idx="8735">
                  <c:v>873600</c:v>
                </c:pt>
                <c:pt idx="8736">
                  <c:v>873700</c:v>
                </c:pt>
                <c:pt idx="8737">
                  <c:v>873800</c:v>
                </c:pt>
                <c:pt idx="8738">
                  <c:v>873900</c:v>
                </c:pt>
                <c:pt idx="8739">
                  <c:v>874000</c:v>
                </c:pt>
                <c:pt idx="8740">
                  <c:v>874100</c:v>
                </c:pt>
                <c:pt idx="8741">
                  <c:v>874200</c:v>
                </c:pt>
                <c:pt idx="8742">
                  <c:v>874300</c:v>
                </c:pt>
                <c:pt idx="8743">
                  <c:v>874400</c:v>
                </c:pt>
                <c:pt idx="8744">
                  <c:v>874500</c:v>
                </c:pt>
                <c:pt idx="8745">
                  <c:v>874600</c:v>
                </c:pt>
                <c:pt idx="8746">
                  <c:v>874700</c:v>
                </c:pt>
                <c:pt idx="8747">
                  <c:v>874800</c:v>
                </c:pt>
                <c:pt idx="8748">
                  <c:v>874900</c:v>
                </c:pt>
                <c:pt idx="8749">
                  <c:v>875000</c:v>
                </c:pt>
                <c:pt idx="8750">
                  <c:v>875100</c:v>
                </c:pt>
                <c:pt idx="8751">
                  <c:v>875200</c:v>
                </c:pt>
                <c:pt idx="8752">
                  <c:v>875300</c:v>
                </c:pt>
                <c:pt idx="8753">
                  <c:v>875400</c:v>
                </c:pt>
                <c:pt idx="8754">
                  <c:v>875500</c:v>
                </c:pt>
                <c:pt idx="8755">
                  <c:v>875600</c:v>
                </c:pt>
                <c:pt idx="8756">
                  <c:v>875700</c:v>
                </c:pt>
                <c:pt idx="8757">
                  <c:v>875800</c:v>
                </c:pt>
                <c:pt idx="8758">
                  <c:v>875900</c:v>
                </c:pt>
                <c:pt idx="8759">
                  <c:v>876000</c:v>
                </c:pt>
                <c:pt idx="8760">
                  <c:v>876100</c:v>
                </c:pt>
                <c:pt idx="8761">
                  <c:v>876200</c:v>
                </c:pt>
                <c:pt idx="8762">
                  <c:v>876300</c:v>
                </c:pt>
                <c:pt idx="8763">
                  <c:v>876400</c:v>
                </c:pt>
                <c:pt idx="8764">
                  <c:v>876500</c:v>
                </c:pt>
                <c:pt idx="8765">
                  <c:v>876600</c:v>
                </c:pt>
                <c:pt idx="8766">
                  <c:v>876700</c:v>
                </c:pt>
                <c:pt idx="8767">
                  <c:v>876800</c:v>
                </c:pt>
                <c:pt idx="8768">
                  <c:v>876900</c:v>
                </c:pt>
                <c:pt idx="8769">
                  <c:v>877000</c:v>
                </c:pt>
                <c:pt idx="8770">
                  <c:v>877100</c:v>
                </c:pt>
                <c:pt idx="8771">
                  <c:v>877200</c:v>
                </c:pt>
                <c:pt idx="8772">
                  <c:v>877300</c:v>
                </c:pt>
                <c:pt idx="8773">
                  <c:v>877400</c:v>
                </c:pt>
                <c:pt idx="8774">
                  <c:v>877500</c:v>
                </c:pt>
                <c:pt idx="8775">
                  <c:v>877600</c:v>
                </c:pt>
                <c:pt idx="8776">
                  <c:v>877700</c:v>
                </c:pt>
                <c:pt idx="8777">
                  <c:v>877800</c:v>
                </c:pt>
                <c:pt idx="8778">
                  <c:v>877900</c:v>
                </c:pt>
                <c:pt idx="8779">
                  <c:v>878000</c:v>
                </c:pt>
                <c:pt idx="8780">
                  <c:v>878100</c:v>
                </c:pt>
                <c:pt idx="8781">
                  <c:v>878200</c:v>
                </c:pt>
                <c:pt idx="8782">
                  <c:v>878300</c:v>
                </c:pt>
                <c:pt idx="8783">
                  <c:v>878400</c:v>
                </c:pt>
                <c:pt idx="8784">
                  <c:v>878500</c:v>
                </c:pt>
                <c:pt idx="8785">
                  <c:v>878600</c:v>
                </c:pt>
                <c:pt idx="8786">
                  <c:v>878700</c:v>
                </c:pt>
                <c:pt idx="8787">
                  <c:v>878800</c:v>
                </c:pt>
                <c:pt idx="8788">
                  <c:v>878900</c:v>
                </c:pt>
                <c:pt idx="8789">
                  <c:v>879000</c:v>
                </c:pt>
                <c:pt idx="8790">
                  <c:v>879100</c:v>
                </c:pt>
                <c:pt idx="8791">
                  <c:v>879200</c:v>
                </c:pt>
                <c:pt idx="8792">
                  <c:v>879300</c:v>
                </c:pt>
                <c:pt idx="8793">
                  <c:v>879400</c:v>
                </c:pt>
                <c:pt idx="8794">
                  <c:v>879500</c:v>
                </c:pt>
                <c:pt idx="8795">
                  <c:v>879600</c:v>
                </c:pt>
                <c:pt idx="8796">
                  <c:v>879700</c:v>
                </c:pt>
                <c:pt idx="8797">
                  <c:v>879800</c:v>
                </c:pt>
                <c:pt idx="8798">
                  <c:v>879900</c:v>
                </c:pt>
                <c:pt idx="8799">
                  <c:v>880000</c:v>
                </c:pt>
                <c:pt idx="8800">
                  <c:v>880100</c:v>
                </c:pt>
                <c:pt idx="8801">
                  <c:v>880200</c:v>
                </c:pt>
                <c:pt idx="8802">
                  <c:v>880300</c:v>
                </c:pt>
                <c:pt idx="8803">
                  <c:v>880400</c:v>
                </c:pt>
                <c:pt idx="8804">
                  <c:v>880500</c:v>
                </c:pt>
                <c:pt idx="8805">
                  <c:v>880600</c:v>
                </c:pt>
                <c:pt idx="8806">
                  <c:v>880700</c:v>
                </c:pt>
                <c:pt idx="8807">
                  <c:v>880800</c:v>
                </c:pt>
                <c:pt idx="8808">
                  <c:v>880900</c:v>
                </c:pt>
                <c:pt idx="8809">
                  <c:v>881000</c:v>
                </c:pt>
                <c:pt idx="8810">
                  <c:v>881100</c:v>
                </c:pt>
                <c:pt idx="8811">
                  <c:v>881200</c:v>
                </c:pt>
                <c:pt idx="8812">
                  <c:v>881300</c:v>
                </c:pt>
                <c:pt idx="8813">
                  <c:v>881400</c:v>
                </c:pt>
                <c:pt idx="8814">
                  <c:v>881500</c:v>
                </c:pt>
                <c:pt idx="8815">
                  <c:v>881600</c:v>
                </c:pt>
                <c:pt idx="8816">
                  <c:v>881700</c:v>
                </c:pt>
                <c:pt idx="8817">
                  <c:v>881800</c:v>
                </c:pt>
                <c:pt idx="8818">
                  <c:v>881900</c:v>
                </c:pt>
                <c:pt idx="8819">
                  <c:v>882000</c:v>
                </c:pt>
                <c:pt idx="8820">
                  <c:v>882100</c:v>
                </c:pt>
                <c:pt idx="8821">
                  <c:v>882200</c:v>
                </c:pt>
                <c:pt idx="8822">
                  <c:v>882300</c:v>
                </c:pt>
                <c:pt idx="8823">
                  <c:v>882400</c:v>
                </c:pt>
                <c:pt idx="8824">
                  <c:v>882500</c:v>
                </c:pt>
                <c:pt idx="8825">
                  <c:v>882600</c:v>
                </c:pt>
                <c:pt idx="8826">
                  <c:v>882700</c:v>
                </c:pt>
                <c:pt idx="8827">
                  <c:v>882800</c:v>
                </c:pt>
                <c:pt idx="8828">
                  <c:v>882900</c:v>
                </c:pt>
                <c:pt idx="8829">
                  <c:v>883000</c:v>
                </c:pt>
                <c:pt idx="8830">
                  <c:v>883100</c:v>
                </c:pt>
                <c:pt idx="8831">
                  <c:v>883200</c:v>
                </c:pt>
                <c:pt idx="8832">
                  <c:v>883300</c:v>
                </c:pt>
                <c:pt idx="8833">
                  <c:v>883400</c:v>
                </c:pt>
                <c:pt idx="8834">
                  <c:v>883500</c:v>
                </c:pt>
                <c:pt idx="8835">
                  <c:v>883600</c:v>
                </c:pt>
                <c:pt idx="8836">
                  <c:v>883700</c:v>
                </c:pt>
                <c:pt idx="8837">
                  <c:v>883800</c:v>
                </c:pt>
                <c:pt idx="8838">
                  <c:v>883900</c:v>
                </c:pt>
                <c:pt idx="8839">
                  <c:v>884000</c:v>
                </c:pt>
                <c:pt idx="8840">
                  <c:v>884100</c:v>
                </c:pt>
                <c:pt idx="8841">
                  <c:v>884200</c:v>
                </c:pt>
                <c:pt idx="8842">
                  <c:v>884300</c:v>
                </c:pt>
                <c:pt idx="8843">
                  <c:v>884400</c:v>
                </c:pt>
                <c:pt idx="8844">
                  <c:v>884500</c:v>
                </c:pt>
                <c:pt idx="8845">
                  <c:v>884600</c:v>
                </c:pt>
                <c:pt idx="8846">
                  <c:v>884700</c:v>
                </c:pt>
                <c:pt idx="8847">
                  <c:v>884800</c:v>
                </c:pt>
                <c:pt idx="8848">
                  <c:v>884900</c:v>
                </c:pt>
                <c:pt idx="8849">
                  <c:v>885000</c:v>
                </c:pt>
                <c:pt idx="8850">
                  <c:v>885100</c:v>
                </c:pt>
                <c:pt idx="8851">
                  <c:v>885200</c:v>
                </c:pt>
                <c:pt idx="8852">
                  <c:v>885300</c:v>
                </c:pt>
                <c:pt idx="8853">
                  <c:v>885400</c:v>
                </c:pt>
                <c:pt idx="8854">
                  <c:v>885500</c:v>
                </c:pt>
                <c:pt idx="8855">
                  <c:v>885600</c:v>
                </c:pt>
                <c:pt idx="8856">
                  <c:v>885700</c:v>
                </c:pt>
                <c:pt idx="8857">
                  <c:v>885800</c:v>
                </c:pt>
                <c:pt idx="8858">
                  <c:v>885900</c:v>
                </c:pt>
                <c:pt idx="8859">
                  <c:v>886000</c:v>
                </c:pt>
                <c:pt idx="8860">
                  <c:v>886100</c:v>
                </c:pt>
                <c:pt idx="8861">
                  <c:v>886200</c:v>
                </c:pt>
                <c:pt idx="8862">
                  <c:v>886300</c:v>
                </c:pt>
                <c:pt idx="8863">
                  <c:v>886400</c:v>
                </c:pt>
                <c:pt idx="8864">
                  <c:v>886500</c:v>
                </c:pt>
                <c:pt idx="8865">
                  <c:v>886600</c:v>
                </c:pt>
                <c:pt idx="8866">
                  <c:v>886700</c:v>
                </c:pt>
                <c:pt idx="8867">
                  <c:v>886800</c:v>
                </c:pt>
                <c:pt idx="8868">
                  <c:v>886900</c:v>
                </c:pt>
                <c:pt idx="8869">
                  <c:v>887000</c:v>
                </c:pt>
                <c:pt idx="8870">
                  <c:v>887100</c:v>
                </c:pt>
                <c:pt idx="8871">
                  <c:v>887200</c:v>
                </c:pt>
                <c:pt idx="8872">
                  <c:v>887300</c:v>
                </c:pt>
                <c:pt idx="8873">
                  <c:v>887400</c:v>
                </c:pt>
                <c:pt idx="8874">
                  <c:v>887500</c:v>
                </c:pt>
                <c:pt idx="8875">
                  <c:v>887600</c:v>
                </c:pt>
                <c:pt idx="8876">
                  <c:v>887700</c:v>
                </c:pt>
                <c:pt idx="8877">
                  <c:v>887800</c:v>
                </c:pt>
                <c:pt idx="8878">
                  <c:v>887900</c:v>
                </c:pt>
                <c:pt idx="8879">
                  <c:v>888000</c:v>
                </c:pt>
                <c:pt idx="8880">
                  <c:v>888100</c:v>
                </c:pt>
                <c:pt idx="8881">
                  <c:v>888200</c:v>
                </c:pt>
                <c:pt idx="8882">
                  <c:v>888300</c:v>
                </c:pt>
                <c:pt idx="8883">
                  <c:v>888400</c:v>
                </c:pt>
                <c:pt idx="8884">
                  <c:v>888500</c:v>
                </c:pt>
                <c:pt idx="8885">
                  <c:v>888600</c:v>
                </c:pt>
                <c:pt idx="8886">
                  <c:v>888700</c:v>
                </c:pt>
                <c:pt idx="8887">
                  <c:v>888800</c:v>
                </c:pt>
                <c:pt idx="8888">
                  <c:v>888900</c:v>
                </c:pt>
                <c:pt idx="8889">
                  <c:v>889000</c:v>
                </c:pt>
                <c:pt idx="8890">
                  <c:v>889100</c:v>
                </c:pt>
                <c:pt idx="8891">
                  <c:v>889200</c:v>
                </c:pt>
                <c:pt idx="8892">
                  <c:v>889300</c:v>
                </c:pt>
                <c:pt idx="8893">
                  <c:v>889400</c:v>
                </c:pt>
                <c:pt idx="8894">
                  <c:v>889500</c:v>
                </c:pt>
                <c:pt idx="8895">
                  <c:v>889600</c:v>
                </c:pt>
                <c:pt idx="8896">
                  <c:v>889700</c:v>
                </c:pt>
                <c:pt idx="8897">
                  <c:v>889800</c:v>
                </c:pt>
                <c:pt idx="8898">
                  <c:v>889900</c:v>
                </c:pt>
                <c:pt idx="8899">
                  <c:v>890000</c:v>
                </c:pt>
                <c:pt idx="8900">
                  <c:v>890100</c:v>
                </c:pt>
                <c:pt idx="8901">
                  <c:v>890200</c:v>
                </c:pt>
                <c:pt idx="8902">
                  <c:v>890300</c:v>
                </c:pt>
                <c:pt idx="8903">
                  <c:v>890400</c:v>
                </c:pt>
                <c:pt idx="8904">
                  <c:v>890500</c:v>
                </c:pt>
                <c:pt idx="8905">
                  <c:v>890600</c:v>
                </c:pt>
                <c:pt idx="8906">
                  <c:v>890700</c:v>
                </c:pt>
                <c:pt idx="8907">
                  <c:v>890800</c:v>
                </c:pt>
                <c:pt idx="8908">
                  <c:v>890900</c:v>
                </c:pt>
                <c:pt idx="8909">
                  <c:v>891000</c:v>
                </c:pt>
                <c:pt idx="8910">
                  <c:v>891100</c:v>
                </c:pt>
                <c:pt idx="8911">
                  <c:v>891200</c:v>
                </c:pt>
                <c:pt idx="8912">
                  <c:v>891300</c:v>
                </c:pt>
                <c:pt idx="8913">
                  <c:v>891400</c:v>
                </c:pt>
                <c:pt idx="8914">
                  <c:v>891500</c:v>
                </c:pt>
                <c:pt idx="8915">
                  <c:v>891600</c:v>
                </c:pt>
                <c:pt idx="8916">
                  <c:v>891700</c:v>
                </c:pt>
                <c:pt idx="8917">
                  <c:v>891800</c:v>
                </c:pt>
                <c:pt idx="8918">
                  <c:v>891900</c:v>
                </c:pt>
                <c:pt idx="8919">
                  <c:v>892000</c:v>
                </c:pt>
                <c:pt idx="8920">
                  <c:v>892100</c:v>
                </c:pt>
                <c:pt idx="8921">
                  <c:v>892200</c:v>
                </c:pt>
                <c:pt idx="8922">
                  <c:v>892300</c:v>
                </c:pt>
                <c:pt idx="8923">
                  <c:v>892400</c:v>
                </c:pt>
                <c:pt idx="8924">
                  <c:v>892500</c:v>
                </c:pt>
                <c:pt idx="8925">
                  <c:v>892600</c:v>
                </c:pt>
                <c:pt idx="8926">
                  <c:v>892700</c:v>
                </c:pt>
                <c:pt idx="8927">
                  <c:v>892800</c:v>
                </c:pt>
                <c:pt idx="8928">
                  <c:v>892900</c:v>
                </c:pt>
                <c:pt idx="8929">
                  <c:v>893000</c:v>
                </c:pt>
                <c:pt idx="8930">
                  <c:v>893100</c:v>
                </c:pt>
                <c:pt idx="8931">
                  <c:v>893200</c:v>
                </c:pt>
                <c:pt idx="8932">
                  <c:v>893300</c:v>
                </c:pt>
                <c:pt idx="8933">
                  <c:v>893400</c:v>
                </c:pt>
                <c:pt idx="8934">
                  <c:v>893500</c:v>
                </c:pt>
                <c:pt idx="8935">
                  <c:v>893600</c:v>
                </c:pt>
                <c:pt idx="8936">
                  <c:v>893700</c:v>
                </c:pt>
                <c:pt idx="8937">
                  <c:v>893800</c:v>
                </c:pt>
                <c:pt idx="8938">
                  <c:v>893900</c:v>
                </c:pt>
                <c:pt idx="8939">
                  <c:v>894000</c:v>
                </c:pt>
                <c:pt idx="8940">
                  <c:v>894100</c:v>
                </c:pt>
                <c:pt idx="8941">
                  <c:v>894200</c:v>
                </c:pt>
                <c:pt idx="8942">
                  <c:v>894300</c:v>
                </c:pt>
                <c:pt idx="8943">
                  <c:v>894400</c:v>
                </c:pt>
                <c:pt idx="8944">
                  <c:v>894500</c:v>
                </c:pt>
                <c:pt idx="8945">
                  <c:v>894600</c:v>
                </c:pt>
                <c:pt idx="8946">
                  <c:v>894700</c:v>
                </c:pt>
                <c:pt idx="8947">
                  <c:v>894800</c:v>
                </c:pt>
                <c:pt idx="8948">
                  <c:v>894900</c:v>
                </c:pt>
                <c:pt idx="8949">
                  <c:v>895000</c:v>
                </c:pt>
                <c:pt idx="8950">
                  <c:v>895100</c:v>
                </c:pt>
                <c:pt idx="8951">
                  <c:v>895200</c:v>
                </c:pt>
                <c:pt idx="8952">
                  <c:v>895300</c:v>
                </c:pt>
                <c:pt idx="8953">
                  <c:v>895400</c:v>
                </c:pt>
                <c:pt idx="8954">
                  <c:v>895500</c:v>
                </c:pt>
                <c:pt idx="8955">
                  <c:v>895600</c:v>
                </c:pt>
                <c:pt idx="8956">
                  <c:v>895700</c:v>
                </c:pt>
                <c:pt idx="8957">
                  <c:v>895800</c:v>
                </c:pt>
                <c:pt idx="8958">
                  <c:v>895900</c:v>
                </c:pt>
                <c:pt idx="8959">
                  <c:v>896000</c:v>
                </c:pt>
                <c:pt idx="8960">
                  <c:v>896100</c:v>
                </c:pt>
                <c:pt idx="8961">
                  <c:v>896200</c:v>
                </c:pt>
                <c:pt idx="8962">
                  <c:v>896300</c:v>
                </c:pt>
                <c:pt idx="8963">
                  <c:v>896400</c:v>
                </c:pt>
                <c:pt idx="8964">
                  <c:v>896500</c:v>
                </c:pt>
                <c:pt idx="8965">
                  <c:v>896600</c:v>
                </c:pt>
                <c:pt idx="8966">
                  <c:v>896700</c:v>
                </c:pt>
                <c:pt idx="8967">
                  <c:v>896800</c:v>
                </c:pt>
                <c:pt idx="8968">
                  <c:v>896900</c:v>
                </c:pt>
                <c:pt idx="8969">
                  <c:v>897000</c:v>
                </c:pt>
                <c:pt idx="8970">
                  <c:v>897100</c:v>
                </c:pt>
                <c:pt idx="8971">
                  <c:v>897200</c:v>
                </c:pt>
                <c:pt idx="8972">
                  <c:v>897300</c:v>
                </c:pt>
                <c:pt idx="8973">
                  <c:v>897400</c:v>
                </c:pt>
                <c:pt idx="8974">
                  <c:v>897500</c:v>
                </c:pt>
                <c:pt idx="8975">
                  <c:v>897600</c:v>
                </c:pt>
                <c:pt idx="8976">
                  <c:v>897700</c:v>
                </c:pt>
                <c:pt idx="8977">
                  <c:v>897800</c:v>
                </c:pt>
                <c:pt idx="8978">
                  <c:v>897900</c:v>
                </c:pt>
                <c:pt idx="8979">
                  <c:v>898000</c:v>
                </c:pt>
                <c:pt idx="8980">
                  <c:v>898100</c:v>
                </c:pt>
                <c:pt idx="8981">
                  <c:v>898200</c:v>
                </c:pt>
                <c:pt idx="8982">
                  <c:v>898300</c:v>
                </c:pt>
                <c:pt idx="8983">
                  <c:v>898400</c:v>
                </c:pt>
                <c:pt idx="8984">
                  <c:v>898500</c:v>
                </c:pt>
                <c:pt idx="8985">
                  <c:v>898600</c:v>
                </c:pt>
                <c:pt idx="8986">
                  <c:v>898700</c:v>
                </c:pt>
                <c:pt idx="8987">
                  <c:v>898800</c:v>
                </c:pt>
                <c:pt idx="8988">
                  <c:v>898900</c:v>
                </c:pt>
                <c:pt idx="8989">
                  <c:v>899000</c:v>
                </c:pt>
                <c:pt idx="8990">
                  <c:v>899100</c:v>
                </c:pt>
                <c:pt idx="8991">
                  <c:v>899200</c:v>
                </c:pt>
                <c:pt idx="8992">
                  <c:v>899300</c:v>
                </c:pt>
                <c:pt idx="8993">
                  <c:v>899400</c:v>
                </c:pt>
                <c:pt idx="8994">
                  <c:v>899500</c:v>
                </c:pt>
                <c:pt idx="8995">
                  <c:v>899600</c:v>
                </c:pt>
                <c:pt idx="8996">
                  <c:v>899700</c:v>
                </c:pt>
                <c:pt idx="8997">
                  <c:v>899800</c:v>
                </c:pt>
                <c:pt idx="8998">
                  <c:v>899900</c:v>
                </c:pt>
                <c:pt idx="8999">
                  <c:v>900000</c:v>
                </c:pt>
                <c:pt idx="9000">
                  <c:v>900100</c:v>
                </c:pt>
                <c:pt idx="9001">
                  <c:v>900200</c:v>
                </c:pt>
                <c:pt idx="9002">
                  <c:v>900300</c:v>
                </c:pt>
                <c:pt idx="9003">
                  <c:v>900400</c:v>
                </c:pt>
                <c:pt idx="9004">
                  <c:v>900500</c:v>
                </c:pt>
                <c:pt idx="9005">
                  <c:v>900600</c:v>
                </c:pt>
                <c:pt idx="9006">
                  <c:v>900700</c:v>
                </c:pt>
                <c:pt idx="9007">
                  <c:v>900800</c:v>
                </c:pt>
                <c:pt idx="9008">
                  <c:v>900900</c:v>
                </c:pt>
                <c:pt idx="9009">
                  <c:v>901000</c:v>
                </c:pt>
                <c:pt idx="9010">
                  <c:v>901100</c:v>
                </c:pt>
                <c:pt idx="9011">
                  <c:v>901200</c:v>
                </c:pt>
                <c:pt idx="9012">
                  <c:v>901300</c:v>
                </c:pt>
                <c:pt idx="9013">
                  <c:v>901400</c:v>
                </c:pt>
                <c:pt idx="9014">
                  <c:v>901500</c:v>
                </c:pt>
                <c:pt idx="9015">
                  <c:v>901600</c:v>
                </c:pt>
                <c:pt idx="9016">
                  <c:v>901700</c:v>
                </c:pt>
                <c:pt idx="9017">
                  <c:v>901800</c:v>
                </c:pt>
                <c:pt idx="9018">
                  <c:v>901900</c:v>
                </c:pt>
                <c:pt idx="9019">
                  <c:v>902000</c:v>
                </c:pt>
                <c:pt idx="9020">
                  <c:v>902100</c:v>
                </c:pt>
                <c:pt idx="9021">
                  <c:v>902200</c:v>
                </c:pt>
                <c:pt idx="9022">
                  <c:v>902300</c:v>
                </c:pt>
                <c:pt idx="9023">
                  <c:v>902400</c:v>
                </c:pt>
                <c:pt idx="9024">
                  <c:v>902500</c:v>
                </c:pt>
                <c:pt idx="9025">
                  <c:v>902600</c:v>
                </c:pt>
                <c:pt idx="9026">
                  <c:v>902700</c:v>
                </c:pt>
                <c:pt idx="9027">
                  <c:v>902800</c:v>
                </c:pt>
                <c:pt idx="9028">
                  <c:v>902900</c:v>
                </c:pt>
                <c:pt idx="9029">
                  <c:v>903000</c:v>
                </c:pt>
                <c:pt idx="9030">
                  <c:v>903100</c:v>
                </c:pt>
                <c:pt idx="9031">
                  <c:v>903200</c:v>
                </c:pt>
                <c:pt idx="9032">
                  <c:v>903300</c:v>
                </c:pt>
                <c:pt idx="9033">
                  <c:v>903400</c:v>
                </c:pt>
                <c:pt idx="9034">
                  <c:v>903500</c:v>
                </c:pt>
                <c:pt idx="9035">
                  <c:v>903600</c:v>
                </c:pt>
                <c:pt idx="9036">
                  <c:v>903700</c:v>
                </c:pt>
                <c:pt idx="9037">
                  <c:v>903800</c:v>
                </c:pt>
                <c:pt idx="9038">
                  <c:v>903900</c:v>
                </c:pt>
                <c:pt idx="9039">
                  <c:v>904000</c:v>
                </c:pt>
                <c:pt idx="9040">
                  <c:v>904100</c:v>
                </c:pt>
                <c:pt idx="9041">
                  <c:v>904200</c:v>
                </c:pt>
                <c:pt idx="9042">
                  <c:v>904300</c:v>
                </c:pt>
                <c:pt idx="9043">
                  <c:v>904400</c:v>
                </c:pt>
                <c:pt idx="9044">
                  <c:v>904500</c:v>
                </c:pt>
                <c:pt idx="9045">
                  <c:v>904600</c:v>
                </c:pt>
                <c:pt idx="9046">
                  <c:v>904700</c:v>
                </c:pt>
                <c:pt idx="9047">
                  <c:v>904800</c:v>
                </c:pt>
                <c:pt idx="9048">
                  <c:v>904900</c:v>
                </c:pt>
                <c:pt idx="9049">
                  <c:v>905000</c:v>
                </c:pt>
                <c:pt idx="9050">
                  <c:v>905100</c:v>
                </c:pt>
                <c:pt idx="9051">
                  <c:v>905200</c:v>
                </c:pt>
                <c:pt idx="9052">
                  <c:v>905300</c:v>
                </c:pt>
                <c:pt idx="9053">
                  <c:v>905400</c:v>
                </c:pt>
                <c:pt idx="9054">
                  <c:v>905500</c:v>
                </c:pt>
                <c:pt idx="9055">
                  <c:v>905600</c:v>
                </c:pt>
                <c:pt idx="9056">
                  <c:v>905700</c:v>
                </c:pt>
                <c:pt idx="9057">
                  <c:v>905800</c:v>
                </c:pt>
                <c:pt idx="9058">
                  <c:v>905900</c:v>
                </c:pt>
                <c:pt idx="9059">
                  <c:v>906000</c:v>
                </c:pt>
                <c:pt idx="9060">
                  <c:v>906100</c:v>
                </c:pt>
                <c:pt idx="9061">
                  <c:v>906200</c:v>
                </c:pt>
                <c:pt idx="9062">
                  <c:v>906300</c:v>
                </c:pt>
                <c:pt idx="9063">
                  <c:v>906400</c:v>
                </c:pt>
                <c:pt idx="9064">
                  <c:v>906500</c:v>
                </c:pt>
                <c:pt idx="9065">
                  <c:v>906600</c:v>
                </c:pt>
                <c:pt idx="9066">
                  <c:v>906700</c:v>
                </c:pt>
                <c:pt idx="9067">
                  <c:v>906800</c:v>
                </c:pt>
                <c:pt idx="9068">
                  <c:v>906900</c:v>
                </c:pt>
                <c:pt idx="9069">
                  <c:v>907000</c:v>
                </c:pt>
                <c:pt idx="9070">
                  <c:v>907100</c:v>
                </c:pt>
                <c:pt idx="9071">
                  <c:v>907200</c:v>
                </c:pt>
                <c:pt idx="9072">
                  <c:v>907300</c:v>
                </c:pt>
                <c:pt idx="9073">
                  <c:v>907400</c:v>
                </c:pt>
                <c:pt idx="9074">
                  <c:v>907500</c:v>
                </c:pt>
                <c:pt idx="9075">
                  <c:v>907600</c:v>
                </c:pt>
                <c:pt idx="9076">
                  <c:v>907700</c:v>
                </c:pt>
                <c:pt idx="9077">
                  <c:v>907800</c:v>
                </c:pt>
                <c:pt idx="9078">
                  <c:v>907900</c:v>
                </c:pt>
                <c:pt idx="9079">
                  <c:v>908000</c:v>
                </c:pt>
                <c:pt idx="9080">
                  <c:v>908100</c:v>
                </c:pt>
                <c:pt idx="9081">
                  <c:v>908200</c:v>
                </c:pt>
                <c:pt idx="9082">
                  <c:v>908300</c:v>
                </c:pt>
                <c:pt idx="9083">
                  <c:v>908400</c:v>
                </c:pt>
                <c:pt idx="9084">
                  <c:v>908500</c:v>
                </c:pt>
                <c:pt idx="9085">
                  <c:v>908600</c:v>
                </c:pt>
                <c:pt idx="9086">
                  <c:v>908700</c:v>
                </c:pt>
                <c:pt idx="9087">
                  <c:v>908800</c:v>
                </c:pt>
                <c:pt idx="9088">
                  <c:v>908900</c:v>
                </c:pt>
                <c:pt idx="9089">
                  <c:v>909000</c:v>
                </c:pt>
                <c:pt idx="9090">
                  <c:v>909100</c:v>
                </c:pt>
                <c:pt idx="9091">
                  <c:v>909200</c:v>
                </c:pt>
                <c:pt idx="9092">
                  <c:v>909300</c:v>
                </c:pt>
                <c:pt idx="9093">
                  <c:v>909400</c:v>
                </c:pt>
                <c:pt idx="9094">
                  <c:v>909500</c:v>
                </c:pt>
                <c:pt idx="9095">
                  <c:v>909600</c:v>
                </c:pt>
                <c:pt idx="9096">
                  <c:v>909700</c:v>
                </c:pt>
                <c:pt idx="9097">
                  <c:v>909800</c:v>
                </c:pt>
                <c:pt idx="9098">
                  <c:v>909900</c:v>
                </c:pt>
                <c:pt idx="9099">
                  <c:v>910000</c:v>
                </c:pt>
                <c:pt idx="9100">
                  <c:v>910100</c:v>
                </c:pt>
                <c:pt idx="9101">
                  <c:v>910200</c:v>
                </c:pt>
                <c:pt idx="9102">
                  <c:v>910300</c:v>
                </c:pt>
                <c:pt idx="9103">
                  <c:v>910400</c:v>
                </c:pt>
                <c:pt idx="9104">
                  <c:v>910500</c:v>
                </c:pt>
                <c:pt idx="9105">
                  <c:v>910600</c:v>
                </c:pt>
                <c:pt idx="9106">
                  <c:v>910700</c:v>
                </c:pt>
                <c:pt idx="9107">
                  <c:v>910800</c:v>
                </c:pt>
                <c:pt idx="9108">
                  <c:v>910900</c:v>
                </c:pt>
                <c:pt idx="9109">
                  <c:v>911000</c:v>
                </c:pt>
                <c:pt idx="9110">
                  <c:v>911100</c:v>
                </c:pt>
                <c:pt idx="9111">
                  <c:v>911200</c:v>
                </c:pt>
                <c:pt idx="9112">
                  <c:v>911300</c:v>
                </c:pt>
                <c:pt idx="9113">
                  <c:v>911400</c:v>
                </c:pt>
                <c:pt idx="9114">
                  <c:v>911500</c:v>
                </c:pt>
                <c:pt idx="9115">
                  <c:v>911600</c:v>
                </c:pt>
                <c:pt idx="9116">
                  <c:v>911700</c:v>
                </c:pt>
                <c:pt idx="9117">
                  <c:v>911800</c:v>
                </c:pt>
                <c:pt idx="9118">
                  <c:v>911900</c:v>
                </c:pt>
                <c:pt idx="9119">
                  <c:v>912000</c:v>
                </c:pt>
                <c:pt idx="9120">
                  <c:v>912100</c:v>
                </c:pt>
                <c:pt idx="9121">
                  <c:v>912200</c:v>
                </c:pt>
                <c:pt idx="9122">
                  <c:v>912300</c:v>
                </c:pt>
                <c:pt idx="9123">
                  <c:v>912400</c:v>
                </c:pt>
                <c:pt idx="9124">
                  <c:v>912500</c:v>
                </c:pt>
                <c:pt idx="9125">
                  <c:v>912600</c:v>
                </c:pt>
                <c:pt idx="9126">
                  <c:v>912700</c:v>
                </c:pt>
                <c:pt idx="9127">
                  <c:v>912800</c:v>
                </c:pt>
                <c:pt idx="9128">
                  <c:v>912900</c:v>
                </c:pt>
                <c:pt idx="9129">
                  <c:v>913000</c:v>
                </c:pt>
                <c:pt idx="9130">
                  <c:v>913100</c:v>
                </c:pt>
                <c:pt idx="9131">
                  <c:v>913200</c:v>
                </c:pt>
                <c:pt idx="9132">
                  <c:v>913300</c:v>
                </c:pt>
                <c:pt idx="9133">
                  <c:v>913400</c:v>
                </c:pt>
                <c:pt idx="9134">
                  <c:v>913500</c:v>
                </c:pt>
                <c:pt idx="9135">
                  <c:v>913600</c:v>
                </c:pt>
                <c:pt idx="9136">
                  <c:v>913700</c:v>
                </c:pt>
                <c:pt idx="9137">
                  <c:v>913800</c:v>
                </c:pt>
                <c:pt idx="9138">
                  <c:v>913900</c:v>
                </c:pt>
                <c:pt idx="9139">
                  <c:v>914000</c:v>
                </c:pt>
                <c:pt idx="9140">
                  <c:v>914100</c:v>
                </c:pt>
                <c:pt idx="9141">
                  <c:v>914200</c:v>
                </c:pt>
                <c:pt idx="9142">
                  <c:v>914300</c:v>
                </c:pt>
                <c:pt idx="9143">
                  <c:v>914400</c:v>
                </c:pt>
                <c:pt idx="9144">
                  <c:v>914500</c:v>
                </c:pt>
                <c:pt idx="9145">
                  <c:v>914600</c:v>
                </c:pt>
                <c:pt idx="9146">
                  <c:v>914700</c:v>
                </c:pt>
                <c:pt idx="9147">
                  <c:v>914800</c:v>
                </c:pt>
                <c:pt idx="9148">
                  <c:v>914900</c:v>
                </c:pt>
                <c:pt idx="9149">
                  <c:v>915000</c:v>
                </c:pt>
                <c:pt idx="9150">
                  <c:v>915100</c:v>
                </c:pt>
                <c:pt idx="9151">
                  <c:v>915200</c:v>
                </c:pt>
                <c:pt idx="9152">
                  <c:v>915300</c:v>
                </c:pt>
                <c:pt idx="9153">
                  <c:v>915400</c:v>
                </c:pt>
                <c:pt idx="9154">
                  <c:v>915500</c:v>
                </c:pt>
                <c:pt idx="9155">
                  <c:v>915600</c:v>
                </c:pt>
                <c:pt idx="9156">
                  <c:v>915700</c:v>
                </c:pt>
                <c:pt idx="9157">
                  <c:v>915800</c:v>
                </c:pt>
                <c:pt idx="9158">
                  <c:v>915900</c:v>
                </c:pt>
                <c:pt idx="9159">
                  <c:v>916000</c:v>
                </c:pt>
                <c:pt idx="9160">
                  <c:v>916100</c:v>
                </c:pt>
                <c:pt idx="9161">
                  <c:v>916200</c:v>
                </c:pt>
                <c:pt idx="9162">
                  <c:v>916300</c:v>
                </c:pt>
                <c:pt idx="9163">
                  <c:v>916400</c:v>
                </c:pt>
                <c:pt idx="9164">
                  <c:v>916500</c:v>
                </c:pt>
                <c:pt idx="9165">
                  <c:v>916600</c:v>
                </c:pt>
                <c:pt idx="9166">
                  <c:v>916700</c:v>
                </c:pt>
                <c:pt idx="9167">
                  <c:v>916800</c:v>
                </c:pt>
                <c:pt idx="9168">
                  <c:v>916900</c:v>
                </c:pt>
                <c:pt idx="9169">
                  <c:v>917000</c:v>
                </c:pt>
                <c:pt idx="9170">
                  <c:v>917100</c:v>
                </c:pt>
                <c:pt idx="9171">
                  <c:v>917200</c:v>
                </c:pt>
                <c:pt idx="9172">
                  <c:v>917300</c:v>
                </c:pt>
                <c:pt idx="9173">
                  <c:v>917400</c:v>
                </c:pt>
                <c:pt idx="9174">
                  <c:v>917500</c:v>
                </c:pt>
                <c:pt idx="9175">
                  <c:v>917600</c:v>
                </c:pt>
                <c:pt idx="9176">
                  <c:v>917700</c:v>
                </c:pt>
                <c:pt idx="9177">
                  <c:v>917800</c:v>
                </c:pt>
                <c:pt idx="9178">
                  <c:v>917900</c:v>
                </c:pt>
                <c:pt idx="9179">
                  <c:v>918000</c:v>
                </c:pt>
                <c:pt idx="9180">
                  <c:v>918100</c:v>
                </c:pt>
                <c:pt idx="9181">
                  <c:v>918200</c:v>
                </c:pt>
                <c:pt idx="9182">
                  <c:v>918300</c:v>
                </c:pt>
                <c:pt idx="9183">
                  <c:v>918400</c:v>
                </c:pt>
                <c:pt idx="9184">
                  <c:v>918500</c:v>
                </c:pt>
                <c:pt idx="9185">
                  <c:v>918600</c:v>
                </c:pt>
                <c:pt idx="9186">
                  <c:v>918700</c:v>
                </c:pt>
                <c:pt idx="9187">
                  <c:v>918800</c:v>
                </c:pt>
                <c:pt idx="9188">
                  <c:v>918900</c:v>
                </c:pt>
                <c:pt idx="9189">
                  <c:v>919000</c:v>
                </c:pt>
                <c:pt idx="9190">
                  <c:v>919100</c:v>
                </c:pt>
                <c:pt idx="9191">
                  <c:v>919200</c:v>
                </c:pt>
                <c:pt idx="9192">
                  <c:v>919300</c:v>
                </c:pt>
                <c:pt idx="9193">
                  <c:v>919400</c:v>
                </c:pt>
                <c:pt idx="9194">
                  <c:v>919500</c:v>
                </c:pt>
                <c:pt idx="9195">
                  <c:v>919600</c:v>
                </c:pt>
                <c:pt idx="9196">
                  <c:v>919700</c:v>
                </c:pt>
                <c:pt idx="9197">
                  <c:v>919800</c:v>
                </c:pt>
                <c:pt idx="9198">
                  <c:v>919900</c:v>
                </c:pt>
                <c:pt idx="9199">
                  <c:v>920000</c:v>
                </c:pt>
                <c:pt idx="9200">
                  <c:v>920100</c:v>
                </c:pt>
                <c:pt idx="9201">
                  <c:v>920200</c:v>
                </c:pt>
                <c:pt idx="9202">
                  <c:v>920300</c:v>
                </c:pt>
                <c:pt idx="9203">
                  <c:v>920400</c:v>
                </c:pt>
                <c:pt idx="9204">
                  <c:v>920500</c:v>
                </c:pt>
                <c:pt idx="9205">
                  <c:v>920600</c:v>
                </c:pt>
                <c:pt idx="9206">
                  <c:v>920700</c:v>
                </c:pt>
                <c:pt idx="9207">
                  <c:v>920800</c:v>
                </c:pt>
                <c:pt idx="9208">
                  <c:v>920900</c:v>
                </c:pt>
                <c:pt idx="9209">
                  <c:v>921000</c:v>
                </c:pt>
                <c:pt idx="9210">
                  <c:v>921100</c:v>
                </c:pt>
                <c:pt idx="9211">
                  <c:v>921200</c:v>
                </c:pt>
                <c:pt idx="9212">
                  <c:v>921300</c:v>
                </c:pt>
                <c:pt idx="9213">
                  <c:v>921400</c:v>
                </c:pt>
                <c:pt idx="9214">
                  <c:v>921500</c:v>
                </c:pt>
                <c:pt idx="9215">
                  <c:v>921600</c:v>
                </c:pt>
                <c:pt idx="9216">
                  <c:v>921700</c:v>
                </c:pt>
                <c:pt idx="9217">
                  <c:v>921800</c:v>
                </c:pt>
                <c:pt idx="9218">
                  <c:v>921900</c:v>
                </c:pt>
                <c:pt idx="9219">
                  <c:v>922000</c:v>
                </c:pt>
                <c:pt idx="9220">
                  <c:v>922100</c:v>
                </c:pt>
                <c:pt idx="9221">
                  <c:v>922200</c:v>
                </c:pt>
                <c:pt idx="9222">
                  <c:v>922300</c:v>
                </c:pt>
                <c:pt idx="9223">
                  <c:v>922400</c:v>
                </c:pt>
                <c:pt idx="9224">
                  <c:v>922500</c:v>
                </c:pt>
                <c:pt idx="9225">
                  <c:v>922600</c:v>
                </c:pt>
                <c:pt idx="9226">
                  <c:v>922700</c:v>
                </c:pt>
                <c:pt idx="9227">
                  <c:v>922800</c:v>
                </c:pt>
                <c:pt idx="9228">
                  <c:v>922900</c:v>
                </c:pt>
                <c:pt idx="9229">
                  <c:v>923000</c:v>
                </c:pt>
                <c:pt idx="9230">
                  <c:v>923100</c:v>
                </c:pt>
                <c:pt idx="9231">
                  <c:v>923200</c:v>
                </c:pt>
                <c:pt idx="9232">
                  <c:v>923300</c:v>
                </c:pt>
                <c:pt idx="9233">
                  <c:v>923400</c:v>
                </c:pt>
                <c:pt idx="9234">
                  <c:v>923500</c:v>
                </c:pt>
                <c:pt idx="9235">
                  <c:v>923600</c:v>
                </c:pt>
                <c:pt idx="9236">
                  <c:v>923700</c:v>
                </c:pt>
                <c:pt idx="9237">
                  <c:v>923800</c:v>
                </c:pt>
                <c:pt idx="9238">
                  <c:v>923900</c:v>
                </c:pt>
                <c:pt idx="9239">
                  <c:v>924000</c:v>
                </c:pt>
                <c:pt idx="9240">
                  <c:v>924100</c:v>
                </c:pt>
                <c:pt idx="9241">
                  <c:v>924200</c:v>
                </c:pt>
                <c:pt idx="9242">
                  <c:v>924300</c:v>
                </c:pt>
                <c:pt idx="9243">
                  <c:v>924400</c:v>
                </c:pt>
                <c:pt idx="9244">
                  <c:v>924500</c:v>
                </c:pt>
                <c:pt idx="9245">
                  <c:v>924600</c:v>
                </c:pt>
                <c:pt idx="9246">
                  <c:v>924700</c:v>
                </c:pt>
                <c:pt idx="9247">
                  <c:v>924800</c:v>
                </c:pt>
                <c:pt idx="9248">
                  <c:v>924900</c:v>
                </c:pt>
                <c:pt idx="9249">
                  <c:v>925000</c:v>
                </c:pt>
                <c:pt idx="9250">
                  <c:v>925100</c:v>
                </c:pt>
                <c:pt idx="9251">
                  <c:v>925200</c:v>
                </c:pt>
                <c:pt idx="9252">
                  <c:v>925300</c:v>
                </c:pt>
                <c:pt idx="9253">
                  <c:v>925400</c:v>
                </c:pt>
                <c:pt idx="9254">
                  <c:v>925500</c:v>
                </c:pt>
                <c:pt idx="9255">
                  <c:v>925600</c:v>
                </c:pt>
                <c:pt idx="9256">
                  <c:v>925700</c:v>
                </c:pt>
                <c:pt idx="9257">
                  <c:v>925800</c:v>
                </c:pt>
                <c:pt idx="9258">
                  <c:v>925900</c:v>
                </c:pt>
                <c:pt idx="9259">
                  <c:v>926000</c:v>
                </c:pt>
                <c:pt idx="9260">
                  <c:v>926100</c:v>
                </c:pt>
                <c:pt idx="9261">
                  <c:v>926200</c:v>
                </c:pt>
                <c:pt idx="9262">
                  <c:v>926300</c:v>
                </c:pt>
                <c:pt idx="9263">
                  <c:v>926400</c:v>
                </c:pt>
                <c:pt idx="9264">
                  <c:v>926500</c:v>
                </c:pt>
                <c:pt idx="9265">
                  <c:v>926600</c:v>
                </c:pt>
                <c:pt idx="9266">
                  <c:v>926700</c:v>
                </c:pt>
                <c:pt idx="9267">
                  <c:v>926800</c:v>
                </c:pt>
                <c:pt idx="9268">
                  <c:v>926900</c:v>
                </c:pt>
                <c:pt idx="9269">
                  <c:v>927000</c:v>
                </c:pt>
                <c:pt idx="9270">
                  <c:v>927100</c:v>
                </c:pt>
                <c:pt idx="9271">
                  <c:v>927200</c:v>
                </c:pt>
                <c:pt idx="9272">
                  <c:v>927300</c:v>
                </c:pt>
                <c:pt idx="9273">
                  <c:v>927400</c:v>
                </c:pt>
                <c:pt idx="9274">
                  <c:v>927500</c:v>
                </c:pt>
                <c:pt idx="9275">
                  <c:v>927600</c:v>
                </c:pt>
                <c:pt idx="9276">
                  <c:v>927700</c:v>
                </c:pt>
                <c:pt idx="9277">
                  <c:v>927800</c:v>
                </c:pt>
                <c:pt idx="9278">
                  <c:v>927900</c:v>
                </c:pt>
                <c:pt idx="9279">
                  <c:v>928000</c:v>
                </c:pt>
                <c:pt idx="9280">
                  <c:v>928100</c:v>
                </c:pt>
                <c:pt idx="9281">
                  <c:v>928200</c:v>
                </c:pt>
                <c:pt idx="9282">
                  <c:v>928300</c:v>
                </c:pt>
                <c:pt idx="9283">
                  <c:v>928400</c:v>
                </c:pt>
                <c:pt idx="9284">
                  <c:v>928500</c:v>
                </c:pt>
                <c:pt idx="9285">
                  <c:v>928600</c:v>
                </c:pt>
                <c:pt idx="9286">
                  <c:v>928700</c:v>
                </c:pt>
                <c:pt idx="9287">
                  <c:v>928800</c:v>
                </c:pt>
                <c:pt idx="9288">
                  <c:v>928900</c:v>
                </c:pt>
                <c:pt idx="9289">
                  <c:v>929000</c:v>
                </c:pt>
                <c:pt idx="9290">
                  <c:v>929100</c:v>
                </c:pt>
                <c:pt idx="9291">
                  <c:v>929200</c:v>
                </c:pt>
                <c:pt idx="9292">
                  <c:v>929300</c:v>
                </c:pt>
                <c:pt idx="9293">
                  <c:v>929400</c:v>
                </c:pt>
                <c:pt idx="9294">
                  <c:v>929500</c:v>
                </c:pt>
                <c:pt idx="9295">
                  <c:v>929600</c:v>
                </c:pt>
                <c:pt idx="9296">
                  <c:v>929700</c:v>
                </c:pt>
                <c:pt idx="9297">
                  <c:v>929800</c:v>
                </c:pt>
                <c:pt idx="9298">
                  <c:v>929900</c:v>
                </c:pt>
                <c:pt idx="9299">
                  <c:v>930000</c:v>
                </c:pt>
                <c:pt idx="9300">
                  <c:v>930100</c:v>
                </c:pt>
                <c:pt idx="9301">
                  <c:v>930200</c:v>
                </c:pt>
                <c:pt idx="9302">
                  <c:v>930300</c:v>
                </c:pt>
                <c:pt idx="9303">
                  <c:v>930400</c:v>
                </c:pt>
                <c:pt idx="9304">
                  <c:v>930500</c:v>
                </c:pt>
                <c:pt idx="9305">
                  <c:v>930600</c:v>
                </c:pt>
                <c:pt idx="9306">
                  <c:v>930700</c:v>
                </c:pt>
                <c:pt idx="9307">
                  <c:v>930800</c:v>
                </c:pt>
                <c:pt idx="9308">
                  <c:v>930900</c:v>
                </c:pt>
                <c:pt idx="9309">
                  <c:v>931000</c:v>
                </c:pt>
                <c:pt idx="9310">
                  <c:v>931100</c:v>
                </c:pt>
                <c:pt idx="9311">
                  <c:v>931200</c:v>
                </c:pt>
                <c:pt idx="9312">
                  <c:v>931300</c:v>
                </c:pt>
                <c:pt idx="9313">
                  <c:v>931400</c:v>
                </c:pt>
                <c:pt idx="9314">
                  <c:v>931500</c:v>
                </c:pt>
                <c:pt idx="9315">
                  <c:v>931600</c:v>
                </c:pt>
                <c:pt idx="9316">
                  <c:v>931700</c:v>
                </c:pt>
                <c:pt idx="9317">
                  <c:v>931800</c:v>
                </c:pt>
                <c:pt idx="9318">
                  <c:v>931900</c:v>
                </c:pt>
                <c:pt idx="9319">
                  <c:v>932000</c:v>
                </c:pt>
                <c:pt idx="9320">
                  <c:v>932100</c:v>
                </c:pt>
                <c:pt idx="9321">
                  <c:v>932200</c:v>
                </c:pt>
                <c:pt idx="9322">
                  <c:v>932300</c:v>
                </c:pt>
                <c:pt idx="9323">
                  <c:v>932400</c:v>
                </c:pt>
                <c:pt idx="9324">
                  <c:v>932500</c:v>
                </c:pt>
                <c:pt idx="9325">
                  <c:v>932600</c:v>
                </c:pt>
                <c:pt idx="9326">
                  <c:v>932700</c:v>
                </c:pt>
                <c:pt idx="9327">
                  <c:v>932800</c:v>
                </c:pt>
                <c:pt idx="9328">
                  <c:v>932900</c:v>
                </c:pt>
                <c:pt idx="9329">
                  <c:v>933000</c:v>
                </c:pt>
                <c:pt idx="9330">
                  <c:v>933100</c:v>
                </c:pt>
                <c:pt idx="9331">
                  <c:v>933200</c:v>
                </c:pt>
                <c:pt idx="9332">
                  <c:v>933300</c:v>
                </c:pt>
                <c:pt idx="9333">
                  <c:v>933400</c:v>
                </c:pt>
                <c:pt idx="9334">
                  <c:v>933500</c:v>
                </c:pt>
                <c:pt idx="9335">
                  <c:v>933600</c:v>
                </c:pt>
                <c:pt idx="9336">
                  <c:v>933700</c:v>
                </c:pt>
                <c:pt idx="9337">
                  <c:v>933800</c:v>
                </c:pt>
                <c:pt idx="9338">
                  <c:v>933900</c:v>
                </c:pt>
                <c:pt idx="9339">
                  <c:v>934000</c:v>
                </c:pt>
                <c:pt idx="9340">
                  <c:v>934100</c:v>
                </c:pt>
                <c:pt idx="9341">
                  <c:v>934200</c:v>
                </c:pt>
                <c:pt idx="9342">
                  <c:v>934300</c:v>
                </c:pt>
                <c:pt idx="9343">
                  <c:v>934400</c:v>
                </c:pt>
                <c:pt idx="9344">
                  <c:v>934500</c:v>
                </c:pt>
                <c:pt idx="9345">
                  <c:v>934600</c:v>
                </c:pt>
                <c:pt idx="9346">
                  <c:v>934700</c:v>
                </c:pt>
                <c:pt idx="9347">
                  <c:v>934800</c:v>
                </c:pt>
                <c:pt idx="9348">
                  <c:v>934900</c:v>
                </c:pt>
                <c:pt idx="9349">
                  <c:v>935000</c:v>
                </c:pt>
                <c:pt idx="9350">
                  <c:v>935100</c:v>
                </c:pt>
                <c:pt idx="9351">
                  <c:v>935200</c:v>
                </c:pt>
                <c:pt idx="9352">
                  <c:v>935300</c:v>
                </c:pt>
                <c:pt idx="9353">
                  <c:v>935400</c:v>
                </c:pt>
                <c:pt idx="9354">
                  <c:v>935500</c:v>
                </c:pt>
                <c:pt idx="9355">
                  <c:v>935600</c:v>
                </c:pt>
                <c:pt idx="9356">
                  <c:v>935700</c:v>
                </c:pt>
                <c:pt idx="9357">
                  <c:v>935800</c:v>
                </c:pt>
                <c:pt idx="9358">
                  <c:v>935900</c:v>
                </c:pt>
                <c:pt idx="9359">
                  <c:v>936000</c:v>
                </c:pt>
                <c:pt idx="9360">
                  <c:v>936100</c:v>
                </c:pt>
                <c:pt idx="9361">
                  <c:v>936200</c:v>
                </c:pt>
                <c:pt idx="9362">
                  <c:v>936300</c:v>
                </c:pt>
                <c:pt idx="9363">
                  <c:v>936400</c:v>
                </c:pt>
                <c:pt idx="9364">
                  <c:v>936500</c:v>
                </c:pt>
                <c:pt idx="9365">
                  <c:v>936600</c:v>
                </c:pt>
                <c:pt idx="9366">
                  <c:v>936700</c:v>
                </c:pt>
                <c:pt idx="9367">
                  <c:v>936800</c:v>
                </c:pt>
                <c:pt idx="9368">
                  <c:v>936900</c:v>
                </c:pt>
                <c:pt idx="9369">
                  <c:v>937000</c:v>
                </c:pt>
                <c:pt idx="9370">
                  <c:v>937100</c:v>
                </c:pt>
                <c:pt idx="9371">
                  <c:v>937200</c:v>
                </c:pt>
                <c:pt idx="9372">
                  <c:v>937300</c:v>
                </c:pt>
                <c:pt idx="9373">
                  <c:v>937400</c:v>
                </c:pt>
                <c:pt idx="9374">
                  <c:v>937500</c:v>
                </c:pt>
                <c:pt idx="9375">
                  <c:v>937600</c:v>
                </c:pt>
                <c:pt idx="9376">
                  <c:v>937700</c:v>
                </c:pt>
                <c:pt idx="9377">
                  <c:v>937800</c:v>
                </c:pt>
                <c:pt idx="9378">
                  <c:v>937900</c:v>
                </c:pt>
                <c:pt idx="9379">
                  <c:v>938000</c:v>
                </c:pt>
                <c:pt idx="9380">
                  <c:v>938100</c:v>
                </c:pt>
                <c:pt idx="9381">
                  <c:v>938200</c:v>
                </c:pt>
                <c:pt idx="9382">
                  <c:v>938300</c:v>
                </c:pt>
                <c:pt idx="9383">
                  <c:v>938400</c:v>
                </c:pt>
                <c:pt idx="9384">
                  <c:v>938500</c:v>
                </c:pt>
                <c:pt idx="9385">
                  <c:v>938600</c:v>
                </c:pt>
                <c:pt idx="9386">
                  <c:v>938700</c:v>
                </c:pt>
                <c:pt idx="9387">
                  <c:v>938800</c:v>
                </c:pt>
                <c:pt idx="9388">
                  <c:v>938900</c:v>
                </c:pt>
                <c:pt idx="9389">
                  <c:v>939000</c:v>
                </c:pt>
                <c:pt idx="9390">
                  <c:v>939100</c:v>
                </c:pt>
                <c:pt idx="9391">
                  <c:v>939200</c:v>
                </c:pt>
                <c:pt idx="9392">
                  <c:v>939300</c:v>
                </c:pt>
                <c:pt idx="9393">
                  <c:v>939400</c:v>
                </c:pt>
                <c:pt idx="9394">
                  <c:v>939500</c:v>
                </c:pt>
                <c:pt idx="9395">
                  <c:v>939600</c:v>
                </c:pt>
                <c:pt idx="9396">
                  <c:v>939700</c:v>
                </c:pt>
                <c:pt idx="9397">
                  <c:v>939800</c:v>
                </c:pt>
                <c:pt idx="9398">
                  <c:v>939900</c:v>
                </c:pt>
                <c:pt idx="9399">
                  <c:v>940000</c:v>
                </c:pt>
                <c:pt idx="9400">
                  <c:v>940100</c:v>
                </c:pt>
                <c:pt idx="9401">
                  <c:v>940200</c:v>
                </c:pt>
                <c:pt idx="9402">
                  <c:v>940300</c:v>
                </c:pt>
                <c:pt idx="9403">
                  <c:v>940400</c:v>
                </c:pt>
                <c:pt idx="9404">
                  <c:v>940500</c:v>
                </c:pt>
                <c:pt idx="9405">
                  <c:v>940600</c:v>
                </c:pt>
                <c:pt idx="9406">
                  <c:v>940700</c:v>
                </c:pt>
                <c:pt idx="9407">
                  <c:v>940800</c:v>
                </c:pt>
                <c:pt idx="9408">
                  <c:v>940900</c:v>
                </c:pt>
                <c:pt idx="9409">
                  <c:v>941000</c:v>
                </c:pt>
                <c:pt idx="9410">
                  <c:v>941100</c:v>
                </c:pt>
                <c:pt idx="9411">
                  <c:v>941200</c:v>
                </c:pt>
                <c:pt idx="9412">
                  <c:v>941300</c:v>
                </c:pt>
                <c:pt idx="9413">
                  <c:v>941400</c:v>
                </c:pt>
                <c:pt idx="9414">
                  <c:v>941500</c:v>
                </c:pt>
                <c:pt idx="9415">
                  <c:v>941600</c:v>
                </c:pt>
                <c:pt idx="9416">
                  <c:v>941700</c:v>
                </c:pt>
                <c:pt idx="9417">
                  <c:v>941800</c:v>
                </c:pt>
                <c:pt idx="9418">
                  <c:v>941900</c:v>
                </c:pt>
                <c:pt idx="9419">
                  <c:v>942000</c:v>
                </c:pt>
                <c:pt idx="9420">
                  <c:v>942100</c:v>
                </c:pt>
                <c:pt idx="9421">
                  <c:v>942200</c:v>
                </c:pt>
                <c:pt idx="9422">
                  <c:v>942300</c:v>
                </c:pt>
                <c:pt idx="9423">
                  <c:v>942400</c:v>
                </c:pt>
                <c:pt idx="9424">
                  <c:v>942500</c:v>
                </c:pt>
                <c:pt idx="9425">
                  <c:v>942600</c:v>
                </c:pt>
                <c:pt idx="9426">
                  <c:v>942700</c:v>
                </c:pt>
                <c:pt idx="9427">
                  <c:v>942800</c:v>
                </c:pt>
                <c:pt idx="9428">
                  <c:v>942900</c:v>
                </c:pt>
                <c:pt idx="9429">
                  <c:v>943000</c:v>
                </c:pt>
                <c:pt idx="9430">
                  <c:v>943100</c:v>
                </c:pt>
                <c:pt idx="9431">
                  <c:v>943200</c:v>
                </c:pt>
                <c:pt idx="9432">
                  <c:v>943300</c:v>
                </c:pt>
                <c:pt idx="9433">
                  <c:v>943400</c:v>
                </c:pt>
                <c:pt idx="9434">
                  <c:v>943500</c:v>
                </c:pt>
                <c:pt idx="9435">
                  <c:v>943600</c:v>
                </c:pt>
                <c:pt idx="9436">
                  <c:v>943700</c:v>
                </c:pt>
                <c:pt idx="9437">
                  <c:v>943800</c:v>
                </c:pt>
                <c:pt idx="9438">
                  <c:v>943900</c:v>
                </c:pt>
                <c:pt idx="9439">
                  <c:v>944000</c:v>
                </c:pt>
                <c:pt idx="9440">
                  <c:v>944100</c:v>
                </c:pt>
                <c:pt idx="9441">
                  <c:v>944200</c:v>
                </c:pt>
                <c:pt idx="9442">
                  <c:v>944300</c:v>
                </c:pt>
                <c:pt idx="9443">
                  <c:v>944400</c:v>
                </c:pt>
                <c:pt idx="9444">
                  <c:v>944500</c:v>
                </c:pt>
                <c:pt idx="9445">
                  <c:v>944600</c:v>
                </c:pt>
                <c:pt idx="9446">
                  <c:v>944700</c:v>
                </c:pt>
                <c:pt idx="9447">
                  <c:v>944800</c:v>
                </c:pt>
                <c:pt idx="9448">
                  <c:v>944900</c:v>
                </c:pt>
                <c:pt idx="9449">
                  <c:v>945000</c:v>
                </c:pt>
                <c:pt idx="9450">
                  <c:v>945100</c:v>
                </c:pt>
                <c:pt idx="9451">
                  <c:v>945200</c:v>
                </c:pt>
                <c:pt idx="9452">
                  <c:v>945300</c:v>
                </c:pt>
                <c:pt idx="9453">
                  <c:v>945400</c:v>
                </c:pt>
                <c:pt idx="9454">
                  <c:v>945500</c:v>
                </c:pt>
                <c:pt idx="9455">
                  <c:v>945600</c:v>
                </c:pt>
                <c:pt idx="9456">
                  <c:v>945700</c:v>
                </c:pt>
                <c:pt idx="9457">
                  <c:v>945800</c:v>
                </c:pt>
                <c:pt idx="9458">
                  <c:v>945900</c:v>
                </c:pt>
                <c:pt idx="9459">
                  <c:v>946000</c:v>
                </c:pt>
                <c:pt idx="9460">
                  <c:v>946100</c:v>
                </c:pt>
                <c:pt idx="9461">
                  <c:v>946200</c:v>
                </c:pt>
                <c:pt idx="9462">
                  <c:v>946300</c:v>
                </c:pt>
                <c:pt idx="9463">
                  <c:v>946400</c:v>
                </c:pt>
                <c:pt idx="9464">
                  <c:v>946500</c:v>
                </c:pt>
                <c:pt idx="9465">
                  <c:v>946600</c:v>
                </c:pt>
                <c:pt idx="9466">
                  <c:v>946700</c:v>
                </c:pt>
                <c:pt idx="9467">
                  <c:v>946800</c:v>
                </c:pt>
                <c:pt idx="9468">
                  <c:v>946900</c:v>
                </c:pt>
                <c:pt idx="9469">
                  <c:v>947000</c:v>
                </c:pt>
                <c:pt idx="9470">
                  <c:v>947100</c:v>
                </c:pt>
                <c:pt idx="9471">
                  <c:v>947200</c:v>
                </c:pt>
                <c:pt idx="9472">
                  <c:v>947300</c:v>
                </c:pt>
                <c:pt idx="9473">
                  <c:v>947400</c:v>
                </c:pt>
                <c:pt idx="9474">
                  <c:v>947500</c:v>
                </c:pt>
                <c:pt idx="9475">
                  <c:v>947600</c:v>
                </c:pt>
                <c:pt idx="9476">
                  <c:v>947700</c:v>
                </c:pt>
                <c:pt idx="9477">
                  <c:v>947800</c:v>
                </c:pt>
                <c:pt idx="9478">
                  <c:v>947900</c:v>
                </c:pt>
                <c:pt idx="9479">
                  <c:v>948000</c:v>
                </c:pt>
                <c:pt idx="9480">
                  <c:v>948100</c:v>
                </c:pt>
                <c:pt idx="9481">
                  <c:v>948200</c:v>
                </c:pt>
                <c:pt idx="9482">
                  <c:v>948300</c:v>
                </c:pt>
                <c:pt idx="9483">
                  <c:v>948400</c:v>
                </c:pt>
                <c:pt idx="9484">
                  <c:v>948500</c:v>
                </c:pt>
                <c:pt idx="9485">
                  <c:v>948600</c:v>
                </c:pt>
                <c:pt idx="9486">
                  <c:v>948700</c:v>
                </c:pt>
                <c:pt idx="9487">
                  <c:v>948800</c:v>
                </c:pt>
                <c:pt idx="9488">
                  <c:v>948900</c:v>
                </c:pt>
                <c:pt idx="9489">
                  <c:v>949000</c:v>
                </c:pt>
                <c:pt idx="9490">
                  <c:v>949100</c:v>
                </c:pt>
                <c:pt idx="9491">
                  <c:v>949200</c:v>
                </c:pt>
                <c:pt idx="9492">
                  <c:v>949300</c:v>
                </c:pt>
                <c:pt idx="9493">
                  <c:v>949400</c:v>
                </c:pt>
                <c:pt idx="9494">
                  <c:v>949500</c:v>
                </c:pt>
                <c:pt idx="9495">
                  <c:v>949600</c:v>
                </c:pt>
                <c:pt idx="9496">
                  <c:v>949700</c:v>
                </c:pt>
                <c:pt idx="9497">
                  <c:v>949800</c:v>
                </c:pt>
                <c:pt idx="9498">
                  <c:v>949900</c:v>
                </c:pt>
                <c:pt idx="9499">
                  <c:v>950000</c:v>
                </c:pt>
                <c:pt idx="9500">
                  <c:v>950100</c:v>
                </c:pt>
                <c:pt idx="9501">
                  <c:v>950200</c:v>
                </c:pt>
                <c:pt idx="9502">
                  <c:v>950300</c:v>
                </c:pt>
                <c:pt idx="9503">
                  <c:v>950400</c:v>
                </c:pt>
                <c:pt idx="9504">
                  <c:v>950500</c:v>
                </c:pt>
                <c:pt idx="9505">
                  <c:v>950600</c:v>
                </c:pt>
                <c:pt idx="9506">
                  <c:v>950700</c:v>
                </c:pt>
                <c:pt idx="9507">
                  <c:v>950800</c:v>
                </c:pt>
                <c:pt idx="9508">
                  <c:v>950900</c:v>
                </c:pt>
                <c:pt idx="9509">
                  <c:v>951000</c:v>
                </c:pt>
                <c:pt idx="9510">
                  <c:v>951100</c:v>
                </c:pt>
                <c:pt idx="9511">
                  <c:v>951200</c:v>
                </c:pt>
                <c:pt idx="9512">
                  <c:v>951300</c:v>
                </c:pt>
                <c:pt idx="9513">
                  <c:v>951400</c:v>
                </c:pt>
                <c:pt idx="9514">
                  <c:v>951500</c:v>
                </c:pt>
                <c:pt idx="9515">
                  <c:v>951600</c:v>
                </c:pt>
                <c:pt idx="9516">
                  <c:v>951700</c:v>
                </c:pt>
                <c:pt idx="9517">
                  <c:v>951800</c:v>
                </c:pt>
                <c:pt idx="9518">
                  <c:v>951900</c:v>
                </c:pt>
                <c:pt idx="9519">
                  <c:v>952000</c:v>
                </c:pt>
                <c:pt idx="9520">
                  <c:v>952100</c:v>
                </c:pt>
                <c:pt idx="9521">
                  <c:v>952200</c:v>
                </c:pt>
                <c:pt idx="9522">
                  <c:v>952300</c:v>
                </c:pt>
                <c:pt idx="9523">
                  <c:v>952400</c:v>
                </c:pt>
                <c:pt idx="9524">
                  <c:v>952500</c:v>
                </c:pt>
                <c:pt idx="9525">
                  <c:v>952600</c:v>
                </c:pt>
                <c:pt idx="9526">
                  <c:v>952700</c:v>
                </c:pt>
                <c:pt idx="9527">
                  <c:v>952800</c:v>
                </c:pt>
                <c:pt idx="9528">
                  <c:v>952900</c:v>
                </c:pt>
                <c:pt idx="9529">
                  <c:v>953000</c:v>
                </c:pt>
                <c:pt idx="9530">
                  <c:v>953100</c:v>
                </c:pt>
                <c:pt idx="9531">
                  <c:v>953200</c:v>
                </c:pt>
                <c:pt idx="9532">
                  <c:v>953300</c:v>
                </c:pt>
                <c:pt idx="9533">
                  <c:v>953400</c:v>
                </c:pt>
                <c:pt idx="9534">
                  <c:v>953500</c:v>
                </c:pt>
                <c:pt idx="9535">
                  <c:v>953600</c:v>
                </c:pt>
                <c:pt idx="9536">
                  <c:v>953700</c:v>
                </c:pt>
                <c:pt idx="9537">
                  <c:v>953800</c:v>
                </c:pt>
                <c:pt idx="9538">
                  <c:v>953900</c:v>
                </c:pt>
                <c:pt idx="9539">
                  <c:v>954000</c:v>
                </c:pt>
                <c:pt idx="9540">
                  <c:v>954100</c:v>
                </c:pt>
                <c:pt idx="9541">
                  <c:v>954200</c:v>
                </c:pt>
                <c:pt idx="9542">
                  <c:v>954300</c:v>
                </c:pt>
                <c:pt idx="9543">
                  <c:v>954400</c:v>
                </c:pt>
                <c:pt idx="9544">
                  <c:v>954500</c:v>
                </c:pt>
                <c:pt idx="9545">
                  <c:v>954600</c:v>
                </c:pt>
                <c:pt idx="9546">
                  <c:v>954700</c:v>
                </c:pt>
                <c:pt idx="9547">
                  <c:v>954800</c:v>
                </c:pt>
                <c:pt idx="9548">
                  <c:v>954900</c:v>
                </c:pt>
                <c:pt idx="9549">
                  <c:v>955000</c:v>
                </c:pt>
                <c:pt idx="9550">
                  <c:v>955100</c:v>
                </c:pt>
                <c:pt idx="9551">
                  <c:v>955200</c:v>
                </c:pt>
                <c:pt idx="9552">
                  <c:v>955300</c:v>
                </c:pt>
                <c:pt idx="9553">
                  <c:v>955400</c:v>
                </c:pt>
                <c:pt idx="9554">
                  <c:v>955500</c:v>
                </c:pt>
                <c:pt idx="9555">
                  <c:v>955600</c:v>
                </c:pt>
                <c:pt idx="9556">
                  <c:v>955700</c:v>
                </c:pt>
                <c:pt idx="9557">
                  <c:v>955800</c:v>
                </c:pt>
                <c:pt idx="9558">
                  <c:v>955900</c:v>
                </c:pt>
                <c:pt idx="9559">
                  <c:v>956000</c:v>
                </c:pt>
                <c:pt idx="9560">
                  <c:v>956100</c:v>
                </c:pt>
                <c:pt idx="9561">
                  <c:v>956200</c:v>
                </c:pt>
                <c:pt idx="9562">
                  <c:v>956300</c:v>
                </c:pt>
                <c:pt idx="9563">
                  <c:v>956400</c:v>
                </c:pt>
                <c:pt idx="9564">
                  <c:v>956500</c:v>
                </c:pt>
                <c:pt idx="9565">
                  <c:v>956600</c:v>
                </c:pt>
                <c:pt idx="9566">
                  <c:v>956700</c:v>
                </c:pt>
                <c:pt idx="9567">
                  <c:v>956800</c:v>
                </c:pt>
                <c:pt idx="9568">
                  <c:v>956900</c:v>
                </c:pt>
                <c:pt idx="9569">
                  <c:v>957000</c:v>
                </c:pt>
                <c:pt idx="9570">
                  <c:v>957100</c:v>
                </c:pt>
                <c:pt idx="9571">
                  <c:v>957200</c:v>
                </c:pt>
                <c:pt idx="9572">
                  <c:v>957300</c:v>
                </c:pt>
                <c:pt idx="9573">
                  <c:v>957400</c:v>
                </c:pt>
                <c:pt idx="9574">
                  <c:v>957500</c:v>
                </c:pt>
                <c:pt idx="9575">
                  <c:v>957600</c:v>
                </c:pt>
                <c:pt idx="9576">
                  <c:v>957700</c:v>
                </c:pt>
                <c:pt idx="9577">
                  <c:v>957800</c:v>
                </c:pt>
                <c:pt idx="9578">
                  <c:v>957900</c:v>
                </c:pt>
                <c:pt idx="9579">
                  <c:v>958000</c:v>
                </c:pt>
                <c:pt idx="9580">
                  <c:v>958100</c:v>
                </c:pt>
                <c:pt idx="9581">
                  <c:v>958200</c:v>
                </c:pt>
                <c:pt idx="9582">
                  <c:v>958300</c:v>
                </c:pt>
                <c:pt idx="9583">
                  <c:v>958400</c:v>
                </c:pt>
                <c:pt idx="9584">
                  <c:v>958500</c:v>
                </c:pt>
                <c:pt idx="9585">
                  <c:v>958600</c:v>
                </c:pt>
                <c:pt idx="9586">
                  <c:v>958700</c:v>
                </c:pt>
                <c:pt idx="9587">
                  <c:v>958800</c:v>
                </c:pt>
                <c:pt idx="9588">
                  <c:v>958900</c:v>
                </c:pt>
                <c:pt idx="9589">
                  <c:v>959000</c:v>
                </c:pt>
                <c:pt idx="9590">
                  <c:v>959100</c:v>
                </c:pt>
                <c:pt idx="9591">
                  <c:v>959200</c:v>
                </c:pt>
                <c:pt idx="9592">
                  <c:v>959300</c:v>
                </c:pt>
                <c:pt idx="9593">
                  <c:v>959400</c:v>
                </c:pt>
                <c:pt idx="9594">
                  <c:v>959500</c:v>
                </c:pt>
                <c:pt idx="9595">
                  <c:v>959600</c:v>
                </c:pt>
                <c:pt idx="9596">
                  <c:v>959700</c:v>
                </c:pt>
                <c:pt idx="9597">
                  <c:v>959800</c:v>
                </c:pt>
                <c:pt idx="9598">
                  <c:v>959900</c:v>
                </c:pt>
                <c:pt idx="9599">
                  <c:v>960000</c:v>
                </c:pt>
                <c:pt idx="9600">
                  <c:v>960100</c:v>
                </c:pt>
                <c:pt idx="9601">
                  <c:v>960200</c:v>
                </c:pt>
                <c:pt idx="9602">
                  <c:v>960300</c:v>
                </c:pt>
                <c:pt idx="9603">
                  <c:v>960400</c:v>
                </c:pt>
                <c:pt idx="9604">
                  <c:v>960500</c:v>
                </c:pt>
                <c:pt idx="9605">
                  <c:v>960600</c:v>
                </c:pt>
                <c:pt idx="9606">
                  <c:v>960700</c:v>
                </c:pt>
                <c:pt idx="9607">
                  <c:v>960800</c:v>
                </c:pt>
                <c:pt idx="9608">
                  <c:v>960900</c:v>
                </c:pt>
                <c:pt idx="9609">
                  <c:v>961000</c:v>
                </c:pt>
                <c:pt idx="9610">
                  <c:v>961100</c:v>
                </c:pt>
                <c:pt idx="9611">
                  <c:v>961200</c:v>
                </c:pt>
                <c:pt idx="9612">
                  <c:v>961300</c:v>
                </c:pt>
                <c:pt idx="9613">
                  <c:v>961400</c:v>
                </c:pt>
                <c:pt idx="9614">
                  <c:v>961500</c:v>
                </c:pt>
                <c:pt idx="9615">
                  <c:v>961600</c:v>
                </c:pt>
                <c:pt idx="9616">
                  <c:v>961700</c:v>
                </c:pt>
                <c:pt idx="9617">
                  <c:v>961800</c:v>
                </c:pt>
                <c:pt idx="9618">
                  <c:v>961900</c:v>
                </c:pt>
                <c:pt idx="9619">
                  <c:v>962000</c:v>
                </c:pt>
                <c:pt idx="9620">
                  <c:v>962100</c:v>
                </c:pt>
                <c:pt idx="9621">
                  <c:v>962200</c:v>
                </c:pt>
                <c:pt idx="9622">
                  <c:v>962300</c:v>
                </c:pt>
                <c:pt idx="9623">
                  <c:v>962400</c:v>
                </c:pt>
                <c:pt idx="9624">
                  <c:v>962500</c:v>
                </c:pt>
                <c:pt idx="9625">
                  <c:v>962600</c:v>
                </c:pt>
                <c:pt idx="9626">
                  <c:v>962700</c:v>
                </c:pt>
                <c:pt idx="9627">
                  <c:v>962800</c:v>
                </c:pt>
                <c:pt idx="9628">
                  <c:v>962900</c:v>
                </c:pt>
                <c:pt idx="9629">
                  <c:v>963000</c:v>
                </c:pt>
                <c:pt idx="9630">
                  <c:v>963100</c:v>
                </c:pt>
                <c:pt idx="9631">
                  <c:v>963200</c:v>
                </c:pt>
                <c:pt idx="9632">
                  <c:v>963300</c:v>
                </c:pt>
                <c:pt idx="9633">
                  <c:v>963400</c:v>
                </c:pt>
                <c:pt idx="9634">
                  <c:v>963500</c:v>
                </c:pt>
                <c:pt idx="9635">
                  <c:v>963600</c:v>
                </c:pt>
                <c:pt idx="9636">
                  <c:v>963700</c:v>
                </c:pt>
                <c:pt idx="9637">
                  <c:v>963800</c:v>
                </c:pt>
                <c:pt idx="9638">
                  <c:v>963900</c:v>
                </c:pt>
                <c:pt idx="9639">
                  <c:v>964000</c:v>
                </c:pt>
                <c:pt idx="9640">
                  <c:v>964100</c:v>
                </c:pt>
                <c:pt idx="9641">
                  <c:v>964200</c:v>
                </c:pt>
                <c:pt idx="9642">
                  <c:v>964300</c:v>
                </c:pt>
                <c:pt idx="9643">
                  <c:v>964400</c:v>
                </c:pt>
                <c:pt idx="9644">
                  <c:v>964500</c:v>
                </c:pt>
                <c:pt idx="9645">
                  <c:v>964600</c:v>
                </c:pt>
                <c:pt idx="9646">
                  <c:v>964700</c:v>
                </c:pt>
                <c:pt idx="9647">
                  <c:v>964800</c:v>
                </c:pt>
                <c:pt idx="9648">
                  <c:v>964900</c:v>
                </c:pt>
                <c:pt idx="9649">
                  <c:v>965000</c:v>
                </c:pt>
                <c:pt idx="9650">
                  <c:v>965100</c:v>
                </c:pt>
                <c:pt idx="9651">
                  <c:v>965200</c:v>
                </c:pt>
                <c:pt idx="9652">
                  <c:v>965300</c:v>
                </c:pt>
                <c:pt idx="9653">
                  <c:v>965400</c:v>
                </c:pt>
                <c:pt idx="9654">
                  <c:v>965500</c:v>
                </c:pt>
                <c:pt idx="9655">
                  <c:v>965600</c:v>
                </c:pt>
                <c:pt idx="9656">
                  <c:v>965700</c:v>
                </c:pt>
                <c:pt idx="9657">
                  <c:v>965800</c:v>
                </c:pt>
                <c:pt idx="9658">
                  <c:v>965900</c:v>
                </c:pt>
                <c:pt idx="9659">
                  <c:v>966000</c:v>
                </c:pt>
                <c:pt idx="9660">
                  <c:v>966100</c:v>
                </c:pt>
                <c:pt idx="9661">
                  <c:v>966200</c:v>
                </c:pt>
                <c:pt idx="9662">
                  <c:v>966300</c:v>
                </c:pt>
                <c:pt idx="9663">
                  <c:v>966400</c:v>
                </c:pt>
                <c:pt idx="9664">
                  <c:v>966500</c:v>
                </c:pt>
                <c:pt idx="9665">
                  <c:v>966600</c:v>
                </c:pt>
                <c:pt idx="9666">
                  <c:v>966700</c:v>
                </c:pt>
                <c:pt idx="9667">
                  <c:v>966800</c:v>
                </c:pt>
                <c:pt idx="9668">
                  <c:v>966900</c:v>
                </c:pt>
                <c:pt idx="9669">
                  <c:v>967000</c:v>
                </c:pt>
                <c:pt idx="9670">
                  <c:v>967100</c:v>
                </c:pt>
                <c:pt idx="9671">
                  <c:v>967200</c:v>
                </c:pt>
                <c:pt idx="9672">
                  <c:v>967300</c:v>
                </c:pt>
                <c:pt idx="9673">
                  <c:v>967400</c:v>
                </c:pt>
                <c:pt idx="9674">
                  <c:v>967500</c:v>
                </c:pt>
                <c:pt idx="9675">
                  <c:v>967600</c:v>
                </c:pt>
                <c:pt idx="9676">
                  <c:v>967700</c:v>
                </c:pt>
                <c:pt idx="9677">
                  <c:v>967800</c:v>
                </c:pt>
                <c:pt idx="9678">
                  <c:v>967900</c:v>
                </c:pt>
                <c:pt idx="9679">
                  <c:v>968000</c:v>
                </c:pt>
                <c:pt idx="9680">
                  <c:v>968100</c:v>
                </c:pt>
                <c:pt idx="9681">
                  <c:v>968200</c:v>
                </c:pt>
                <c:pt idx="9682">
                  <c:v>968300</c:v>
                </c:pt>
                <c:pt idx="9683">
                  <c:v>968400</c:v>
                </c:pt>
                <c:pt idx="9684">
                  <c:v>968500</c:v>
                </c:pt>
                <c:pt idx="9685">
                  <c:v>968600</c:v>
                </c:pt>
                <c:pt idx="9686">
                  <c:v>968700</c:v>
                </c:pt>
                <c:pt idx="9687">
                  <c:v>968800</c:v>
                </c:pt>
                <c:pt idx="9688">
                  <c:v>968900</c:v>
                </c:pt>
                <c:pt idx="9689">
                  <c:v>969000</c:v>
                </c:pt>
                <c:pt idx="9690">
                  <c:v>969100</c:v>
                </c:pt>
                <c:pt idx="9691">
                  <c:v>969200</c:v>
                </c:pt>
                <c:pt idx="9692">
                  <c:v>969300</c:v>
                </c:pt>
                <c:pt idx="9693">
                  <c:v>969400</c:v>
                </c:pt>
                <c:pt idx="9694">
                  <c:v>969500</c:v>
                </c:pt>
                <c:pt idx="9695">
                  <c:v>969600</c:v>
                </c:pt>
                <c:pt idx="9696">
                  <c:v>969700</c:v>
                </c:pt>
                <c:pt idx="9697">
                  <c:v>969800</c:v>
                </c:pt>
                <c:pt idx="9698">
                  <c:v>969900</c:v>
                </c:pt>
                <c:pt idx="9699">
                  <c:v>970000</c:v>
                </c:pt>
                <c:pt idx="9700">
                  <c:v>970100</c:v>
                </c:pt>
                <c:pt idx="9701">
                  <c:v>970200</c:v>
                </c:pt>
                <c:pt idx="9702">
                  <c:v>970300</c:v>
                </c:pt>
                <c:pt idx="9703">
                  <c:v>970400</c:v>
                </c:pt>
                <c:pt idx="9704">
                  <c:v>970500</c:v>
                </c:pt>
                <c:pt idx="9705">
                  <c:v>970600</c:v>
                </c:pt>
                <c:pt idx="9706">
                  <c:v>970700</c:v>
                </c:pt>
                <c:pt idx="9707">
                  <c:v>970800</c:v>
                </c:pt>
                <c:pt idx="9708">
                  <c:v>970900</c:v>
                </c:pt>
                <c:pt idx="9709">
                  <c:v>971000</c:v>
                </c:pt>
                <c:pt idx="9710">
                  <c:v>971100</c:v>
                </c:pt>
                <c:pt idx="9711">
                  <c:v>971200</c:v>
                </c:pt>
                <c:pt idx="9712">
                  <c:v>971300</c:v>
                </c:pt>
                <c:pt idx="9713">
                  <c:v>971400</c:v>
                </c:pt>
                <c:pt idx="9714">
                  <c:v>971500</c:v>
                </c:pt>
                <c:pt idx="9715">
                  <c:v>971600</c:v>
                </c:pt>
                <c:pt idx="9716">
                  <c:v>971700</c:v>
                </c:pt>
                <c:pt idx="9717">
                  <c:v>971800</c:v>
                </c:pt>
                <c:pt idx="9718">
                  <c:v>971900</c:v>
                </c:pt>
                <c:pt idx="9719">
                  <c:v>972000</c:v>
                </c:pt>
                <c:pt idx="9720">
                  <c:v>972100</c:v>
                </c:pt>
                <c:pt idx="9721">
                  <c:v>972200</c:v>
                </c:pt>
                <c:pt idx="9722">
                  <c:v>972300</c:v>
                </c:pt>
                <c:pt idx="9723">
                  <c:v>972400</c:v>
                </c:pt>
                <c:pt idx="9724">
                  <c:v>972500</c:v>
                </c:pt>
                <c:pt idx="9725">
                  <c:v>972600</c:v>
                </c:pt>
                <c:pt idx="9726">
                  <c:v>972700</c:v>
                </c:pt>
                <c:pt idx="9727">
                  <c:v>972800</c:v>
                </c:pt>
                <c:pt idx="9728">
                  <c:v>972900</c:v>
                </c:pt>
                <c:pt idx="9729">
                  <c:v>973000</c:v>
                </c:pt>
                <c:pt idx="9730">
                  <c:v>973100</c:v>
                </c:pt>
                <c:pt idx="9731">
                  <c:v>973200</c:v>
                </c:pt>
                <c:pt idx="9732">
                  <c:v>973300</c:v>
                </c:pt>
                <c:pt idx="9733">
                  <c:v>973400</c:v>
                </c:pt>
                <c:pt idx="9734">
                  <c:v>973500</c:v>
                </c:pt>
                <c:pt idx="9735">
                  <c:v>973600</c:v>
                </c:pt>
                <c:pt idx="9736">
                  <c:v>973700</c:v>
                </c:pt>
                <c:pt idx="9737">
                  <c:v>973800</c:v>
                </c:pt>
                <c:pt idx="9738">
                  <c:v>973900</c:v>
                </c:pt>
                <c:pt idx="9739">
                  <c:v>974000</c:v>
                </c:pt>
                <c:pt idx="9740">
                  <c:v>974100</c:v>
                </c:pt>
                <c:pt idx="9741">
                  <c:v>974200</c:v>
                </c:pt>
                <c:pt idx="9742">
                  <c:v>974300</c:v>
                </c:pt>
                <c:pt idx="9743">
                  <c:v>974400</c:v>
                </c:pt>
                <c:pt idx="9744">
                  <c:v>974500</c:v>
                </c:pt>
                <c:pt idx="9745">
                  <c:v>974600</c:v>
                </c:pt>
                <c:pt idx="9746">
                  <c:v>974700</c:v>
                </c:pt>
                <c:pt idx="9747">
                  <c:v>974800</c:v>
                </c:pt>
                <c:pt idx="9748">
                  <c:v>974900</c:v>
                </c:pt>
                <c:pt idx="9749">
                  <c:v>975000</c:v>
                </c:pt>
                <c:pt idx="9750">
                  <c:v>975100</c:v>
                </c:pt>
                <c:pt idx="9751">
                  <c:v>975200</c:v>
                </c:pt>
                <c:pt idx="9752">
                  <c:v>975300</c:v>
                </c:pt>
                <c:pt idx="9753">
                  <c:v>975400</c:v>
                </c:pt>
                <c:pt idx="9754">
                  <c:v>975500</c:v>
                </c:pt>
                <c:pt idx="9755">
                  <c:v>975600</c:v>
                </c:pt>
                <c:pt idx="9756">
                  <c:v>975700</c:v>
                </c:pt>
                <c:pt idx="9757">
                  <c:v>975800</c:v>
                </c:pt>
                <c:pt idx="9758">
                  <c:v>975900</c:v>
                </c:pt>
                <c:pt idx="9759">
                  <c:v>976000</c:v>
                </c:pt>
                <c:pt idx="9760">
                  <c:v>976100</c:v>
                </c:pt>
                <c:pt idx="9761">
                  <c:v>976200</c:v>
                </c:pt>
                <c:pt idx="9762">
                  <c:v>976300</c:v>
                </c:pt>
                <c:pt idx="9763">
                  <c:v>976400</c:v>
                </c:pt>
                <c:pt idx="9764">
                  <c:v>976500</c:v>
                </c:pt>
                <c:pt idx="9765">
                  <c:v>976600</c:v>
                </c:pt>
                <c:pt idx="9766">
                  <c:v>976700</c:v>
                </c:pt>
                <c:pt idx="9767">
                  <c:v>976800</c:v>
                </c:pt>
                <c:pt idx="9768">
                  <c:v>976900</c:v>
                </c:pt>
                <c:pt idx="9769">
                  <c:v>977000</c:v>
                </c:pt>
                <c:pt idx="9770">
                  <c:v>977100</c:v>
                </c:pt>
                <c:pt idx="9771">
                  <c:v>977200</c:v>
                </c:pt>
                <c:pt idx="9772">
                  <c:v>977300</c:v>
                </c:pt>
                <c:pt idx="9773">
                  <c:v>977400</c:v>
                </c:pt>
                <c:pt idx="9774">
                  <c:v>977500</c:v>
                </c:pt>
                <c:pt idx="9775">
                  <c:v>977600</c:v>
                </c:pt>
                <c:pt idx="9776">
                  <c:v>977700</c:v>
                </c:pt>
                <c:pt idx="9777">
                  <c:v>977800</c:v>
                </c:pt>
                <c:pt idx="9778">
                  <c:v>977900</c:v>
                </c:pt>
                <c:pt idx="9779">
                  <c:v>978000</c:v>
                </c:pt>
                <c:pt idx="9780">
                  <c:v>978100</c:v>
                </c:pt>
                <c:pt idx="9781">
                  <c:v>978200</c:v>
                </c:pt>
                <c:pt idx="9782">
                  <c:v>978300</c:v>
                </c:pt>
                <c:pt idx="9783">
                  <c:v>978400</c:v>
                </c:pt>
                <c:pt idx="9784">
                  <c:v>978500</c:v>
                </c:pt>
                <c:pt idx="9785">
                  <c:v>978600</c:v>
                </c:pt>
                <c:pt idx="9786">
                  <c:v>978700</c:v>
                </c:pt>
                <c:pt idx="9787">
                  <c:v>978800</c:v>
                </c:pt>
                <c:pt idx="9788">
                  <c:v>978900</c:v>
                </c:pt>
                <c:pt idx="9789">
                  <c:v>979000</c:v>
                </c:pt>
                <c:pt idx="9790">
                  <c:v>979100</c:v>
                </c:pt>
                <c:pt idx="9791">
                  <c:v>979200</c:v>
                </c:pt>
                <c:pt idx="9792">
                  <c:v>979300</c:v>
                </c:pt>
                <c:pt idx="9793">
                  <c:v>979400</c:v>
                </c:pt>
                <c:pt idx="9794">
                  <c:v>979500</c:v>
                </c:pt>
                <c:pt idx="9795">
                  <c:v>979600</c:v>
                </c:pt>
                <c:pt idx="9796">
                  <c:v>979700</c:v>
                </c:pt>
                <c:pt idx="9797">
                  <c:v>979800</c:v>
                </c:pt>
                <c:pt idx="9798">
                  <c:v>979900</c:v>
                </c:pt>
                <c:pt idx="9799">
                  <c:v>980000</c:v>
                </c:pt>
                <c:pt idx="9800">
                  <c:v>980100</c:v>
                </c:pt>
                <c:pt idx="9801">
                  <c:v>980200</c:v>
                </c:pt>
                <c:pt idx="9802">
                  <c:v>980300</c:v>
                </c:pt>
                <c:pt idx="9803">
                  <c:v>980400</c:v>
                </c:pt>
                <c:pt idx="9804">
                  <c:v>980500</c:v>
                </c:pt>
                <c:pt idx="9805">
                  <c:v>980600</c:v>
                </c:pt>
                <c:pt idx="9806">
                  <c:v>980700</c:v>
                </c:pt>
                <c:pt idx="9807">
                  <c:v>980800</c:v>
                </c:pt>
                <c:pt idx="9808">
                  <c:v>980900</c:v>
                </c:pt>
                <c:pt idx="9809">
                  <c:v>981000</c:v>
                </c:pt>
                <c:pt idx="9810">
                  <c:v>981100</c:v>
                </c:pt>
                <c:pt idx="9811">
                  <c:v>981200</c:v>
                </c:pt>
                <c:pt idx="9812">
                  <c:v>981300</c:v>
                </c:pt>
                <c:pt idx="9813">
                  <c:v>981400</c:v>
                </c:pt>
                <c:pt idx="9814">
                  <c:v>981500</c:v>
                </c:pt>
                <c:pt idx="9815">
                  <c:v>981600</c:v>
                </c:pt>
                <c:pt idx="9816">
                  <c:v>981700</c:v>
                </c:pt>
                <c:pt idx="9817">
                  <c:v>981800</c:v>
                </c:pt>
                <c:pt idx="9818">
                  <c:v>981900</c:v>
                </c:pt>
                <c:pt idx="9819">
                  <c:v>982000</c:v>
                </c:pt>
                <c:pt idx="9820">
                  <c:v>982100</c:v>
                </c:pt>
                <c:pt idx="9821">
                  <c:v>982200</c:v>
                </c:pt>
                <c:pt idx="9822">
                  <c:v>982300</c:v>
                </c:pt>
                <c:pt idx="9823">
                  <c:v>982400</c:v>
                </c:pt>
                <c:pt idx="9824">
                  <c:v>982500</c:v>
                </c:pt>
                <c:pt idx="9825">
                  <c:v>982600</c:v>
                </c:pt>
                <c:pt idx="9826">
                  <c:v>982700</c:v>
                </c:pt>
                <c:pt idx="9827">
                  <c:v>982800</c:v>
                </c:pt>
                <c:pt idx="9828">
                  <c:v>982900</c:v>
                </c:pt>
                <c:pt idx="9829">
                  <c:v>983000</c:v>
                </c:pt>
                <c:pt idx="9830">
                  <c:v>983100</c:v>
                </c:pt>
                <c:pt idx="9831">
                  <c:v>983200</c:v>
                </c:pt>
                <c:pt idx="9832">
                  <c:v>983300</c:v>
                </c:pt>
                <c:pt idx="9833">
                  <c:v>983400</c:v>
                </c:pt>
                <c:pt idx="9834">
                  <c:v>983500</c:v>
                </c:pt>
                <c:pt idx="9835">
                  <c:v>983600</c:v>
                </c:pt>
                <c:pt idx="9836">
                  <c:v>983700</c:v>
                </c:pt>
                <c:pt idx="9837">
                  <c:v>983800</c:v>
                </c:pt>
                <c:pt idx="9838">
                  <c:v>983900</c:v>
                </c:pt>
                <c:pt idx="9839">
                  <c:v>984000</c:v>
                </c:pt>
                <c:pt idx="9840">
                  <c:v>984100</c:v>
                </c:pt>
                <c:pt idx="9841">
                  <c:v>984200</c:v>
                </c:pt>
                <c:pt idx="9842">
                  <c:v>984300</c:v>
                </c:pt>
                <c:pt idx="9843">
                  <c:v>984400</c:v>
                </c:pt>
                <c:pt idx="9844">
                  <c:v>984500</c:v>
                </c:pt>
                <c:pt idx="9845">
                  <c:v>984600</c:v>
                </c:pt>
                <c:pt idx="9846">
                  <c:v>984700</c:v>
                </c:pt>
                <c:pt idx="9847">
                  <c:v>984800</c:v>
                </c:pt>
                <c:pt idx="9848">
                  <c:v>984900</c:v>
                </c:pt>
                <c:pt idx="9849">
                  <c:v>985000</c:v>
                </c:pt>
                <c:pt idx="9850">
                  <c:v>985100</c:v>
                </c:pt>
                <c:pt idx="9851">
                  <c:v>985200</c:v>
                </c:pt>
                <c:pt idx="9852">
                  <c:v>985300</c:v>
                </c:pt>
                <c:pt idx="9853">
                  <c:v>985400</c:v>
                </c:pt>
                <c:pt idx="9854">
                  <c:v>985500</c:v>
                </c:pt>
                <c:pt idx="9855">
                  <c:v>985600</c:v>
                </c:pt>
                <c:pt idx="9856">
                  <c:v>985700</c:v>
                </c:pt>
                <c:pt idx="9857">
                  <c:v>985800</c:v>
                </c:pt>
                <c:pt idx="9858">
                  <c:v>985900</c:v>
                </c:pt>
                <c:pt idx="9859">
                  <c:v>986000</c:v>
                </c:pt>
                <c:pt idx="9860">
                  <c:v>986100</c:v>
                </c:pt>
                <c:pt idx="9861">
                  <c:v>986200</c:v>
                </c:pt>
                <c:pt idx="9862">
                  <c:v>986300</c:v>
                </c:pt>
                <c:pt idx="9863">
                  <c:v>986400</c:v>
                </c:pt>
                <c:pt idx="9864">
                  <c:v>986500</c:v>
                </c:pt>
                <c:pt idx="9865">
                  <c:v>986600</c:v>
                </c:pt>
                <c:pt idx="9866">
                  <c:v>986700</c:v>
                </c:pt>
                <c:pt idx="9867">
                  <c:v>986800</c:v>
                </c:pt>
                <c:pt idx="9868">
                  <c:v>986900</c:v>
                </c:pt>
                <c:pt idx="9869">
                  <c:v>987000</c:v>
                </c:pt>
                <c:pt idx="9870">
                  <c:v>987100</c:v>
                </c:pt>
                <c:pt idx="9871">
                  <c:v>987200</c:v>
                </c:pt>
                <c:pt idx="9872">
                  <c:v>987300</c:v>
                </c:pt>
                <c:pt idx="9873">
                  <c:v>987400</c:v>
                </c:pt>
                <c:pt idx="9874">
                  <c:v>987500</c:v>
                </c:pt>
                <c:pt idx="9875">
                  <c:v>987600</c:v>
                </c:pt>
                <c:pt idx="9876">
                  <c:v>987700</c:v>
                </c:pt>
                <c:pt idx="9877">
                  <c:v>987800</c:v>
                </c:pt>
                <c:pt idx="9878">
                  <c:v>987900</c:v>
                </c:pt>
                <c:pt idx="9879">
                  <c:v>988000</c:v>
                </c:pt>
                <c:pt idx="9880">
                  <c:v>988100</c:v>
                </c:pt>
                <c:pt idx="9881">
                  <c:v>988200</c:v>
                </c:pt>
                <c:pt idx="9882">
                  <c:v>988300</c:v>
                </c:pt>
                <c:pt idx="9883">
                  <c:v>988400</c:v>
                </c:pt>
                <c:pt idx="9884">
                  <c:v>988500</c:v>
                </c:pt>
                <c:pt idx="9885">
                  <c:v>988600</c:v>
                </c:pt>
                <c:pt idx="9886">
                  <c:v>988700</c:v>
                </c:pt>
                <c:pt idx="9887">
                  <c:v>988800</c:v>
                </c:pt>
                <c:pt idx="9888">
                  <c:v>988900</c:v>
                </c:pt>
                <c:pt idx="9889">
                  <c:v>989000</c:v>
                </c:pt>
                <c:pt idx="9890">
                  <c:v>989100</c:v>
                </c:pt>
                <c:pt idx="9891">
                  <c:v>989200</c:v>
                </c:pt>
                <c:pt idx="9892">
                  <c:v>989300</c:v>
                </c:pt>
                <c:pt idx="9893">
                  <c:v>989400</c:v>
                </c:pt>
                <c:pt idx="9894">
                  <c:v>989500</c:v>
                </c:pt>
                <c:pt idx="9895">
                  <c:v>989600</c:v>
                </c:pt>
                <c:pt idx="9896">
                  <c:v>989700</c:v>
                </c:pt>
                <c:pt idx="9897">
                  <c:v>989800</c:v>
                </c:pt>
                <c:pt idx="9898">
                  <c:v>989900</c:v>
                </c:pt>
                <c:pt idx="9899">
                  <c:v>990000</c:v>
                </c:pt>
                <c:pt idx="9900">
                  <c:v>990100</c:v>
                </c:pt>
                <c:pt idx="9901">
                  <c:v>990200</c:v>
                </c:pt>
                <c:pt idx="9902">
                  <c:v>990300</c:v>
                </c:pt>
                <c:pt idx="9903">
                  <c:v>990400</c:v>
                </c:pt>
                <c:pt idx="9904">
                  <c:v>990500</c:v>
                </c:pt>
                <c:pt idx="9905">
                  <c:v>990600</c:v>
                </c:pt>
                <c:pt idx="9906">
                  <c:v>990700</c:v>
                </c:pt>
                <c:pt idx="9907">
                  <c:v>990800</c:v>
                </c:pt>
                <c:pt idx="9908">
                  <c:v>990900</c:v>
                </c:pt>
                <c:pt idx="9909">
                  <c:v>991000</c:v>
                </c:pt>
                <c:pt idx="9910">
                  <c:v>991100</c:v>
                </c:pt>
                <c:pt idx="9911">
                  <c:v>991200</c:v>
                </c:pt>
                <c:pt idx="9912">
                  <c:v>991300</c:v>
                </c:pt>
                <c:pt idx="9913">
                  <c:v>991400</c:v>
                </c:pt>
                <c:pt idx="9914">
                  <c:v>991500</c:v>
                </c:pt>
                <c:pt idx="9915">
                  <c:v>991600</c:v>
                </c:pt>
                <c:pt idx="9916">
                  <c:v>991700</c:v>
                </c:pt>
                <c:pt idx="9917">
                  <c:v>991800</c:v>
                </c:pt>
                <c:pt idx="9918">
                  <c:v>991900</c:v>
                </c:pt>
                <c:pt idx="9919">
                  <c:v>992000</c:v>
                </c:pt>
                <c:pt idx="9920">
                  <c:v>992100</c:v>
                </c:pt>
                <c:pt idx="9921">
                  <c:v>992200</c:v>
                </c:pt>
                <c:pt idx="9922">
                  <c:v>992300</c:v>
                </c:pt>
                <c:pt idx="9923">
                  <c:v>992400</c:v>
                </c:pt>
                <c:pt idx="9924">
                  <c:v>992500</c:v>
                </c:pt>
                <c:pt idx="9925">
                  <c:v>992600</c:v>
                </c:pt>
                <c:pt idx="9926">
                  <c:v>992700</c:v>
                </c:pt>
                <c:pt idx="9927">
                  <c:v>992800</c:v>
                </c:pt>
                <c:pt idx="9928">
                  <c:v>992900</c:v>
                </c:pt>
                <c:pt idx="9929">
                  <c:v>993000</c:v>
                </c:pt>
                <c:pt idx="9930">
                  <c:v>993100</c:v>
                </c:pt>
                <c:pt idx="9931">
                  <c:v>993200</c:v>
                </c:pt>
                <c:pt idx="9932">
                  <c:v>993300</c:v>
                </c:pt>
                <c:pt idx="9933">
                  <c:v>993400</c:v>
                </c:pt>
                <c:pt idx="9934">
                  <c:v>993500</c:v>
                </c:pt>
                <c:pt idx="9935">
                  <c:v>993600</c:v>
                </c:pt>
                <c:pt idx="9936">
                  <c:v>993700</c:v>
                </c:pt>
                <c:pt idx="9937">
                  <c:v>993800</c:v>
                </c:pt>
                <c:pt idx="9938">
                  <c:v>993900</c:v>
                </c:pt>
                <c:pt idx="9939">
                  <c:v>994000</c:v>
                </c:pt>
                <c:pt idx="9940">
                  <c:v>994100</c:v>
                </c:pt>
                <c:pt idx="9941">
                  <c:v>994200</c:v>
                </c:pt>
                <c:pt idx="9942">
                  <c:v>994300</c:v>
                </c:pt>
                <c:pt idx="9943">
                  <c:v>994400</c:v>
                </c:pt>
                <c:pt idx="9944">
                  <c:v>994500</c:v>
                </c:pt>
                <c:pt idx="9945">
                  <c:v>994600</c:v>
                </c:pt>
                <c:pt idx="9946">
                  <c:v>994700</c:v>
                </c:pt>
                <c:pt idx="9947">
                  <c:v>994800</c:v>
                </c:pt>
                <c:pt idx="9948">
                  <c:v>994900</c:v>
                </c:pt>
                <c:pt idx="9949">
                  <c:v>995000</c:v>
                </c:pt>
                <c:pt idx="9950">
                  <c:v>995100</c:v>
                </c:pt>
                <c:pt idx="9951">
                  <c:v>995200</c:v>
                </c:pt>
                <c:pt idx="9952">
                  <c:v>995300</c:v>
                </c:pt>
                <c:pt idx="9953">
                  <c:v>995400</c:v>
                </c:pt>
                <c:pt idx="9954">
                  <c:v>995500</c:v>
                </c:pt>
                <c:pt idx="9955">
                  <c:v>995600</c:v>
                </c:pt>
                <c:pt idx="9956">
                  <c:v>995700</c:v>
                </c:pt>
                <c:pt idx="9957">
                  <c:v>995800</c:v>
                </c:pt>
                <c:pt idx="9958">
                  <c:v>995900</c:v>
                </c:pt>
                <c:pt idx="9959">
                  <c:v>996000</c:v>
                </c:pt>
                <c:pt idx="9960">
                  <c:v>996100</c:v>
                </c:pt>
                <c:pt idx="9961">
                  <c:v>996200</c:v>
                </c:pt>
                <c:pt idx="9962">
                  <c:v>996300</c:v>
                </c:pt>
                <c:pt idx="9963">
                  <c:v>996400</c:v>
                </c:pt>
                <c:pt idx="9964">
                  <c:v>996500</c:v>
                </c:pt>
                <c:pt idx="9965">
                  <c:v>996600</c:v>
                </c:pt>
                <c:pt idx="9966">
                  <c:v>996700</c:v>
                </c:pt>
                <c:pt idx="9967">
                  <c:v>996800</c:v>
                </c:pt>
                <c:pt idx="9968">
                  <c:v>996900</c:v>
                </c:pt>
                <c:pt idx="9969">
                  <c:v>997000</c:v>
                </c:pt>
                <c:pt idx="9970">
                  <c:v>997100</c:v>
                </c:pt>
                <c:pt idx="9971">
                  <c:v>997200</c:v>
                </c:pt>
                <c:pt idx="9972">
                  <c:v>997300</c:v>
                </c:pt>
                <c:pt idx="9973">
                  <c:v>997400</c:v>
                </c:pt>
                <c:pt idx="9974">
                  <c:v>997500</c:v>
                </c:pt>
                <c:pt idx="9975">
                  <c:v>997600</c:v>
                </c:pt>
                <c:pt idx="9976">
                  <c:v>997700</c:v>
                </c:pt>
                <c:pt idx="9977">
                  <c:v>997800</c:v>
                </c:pt>
                <c:pt idx="9978">
                  <c:v>997900</c:v>
                </c:pt>
                <c:pt idx="9979">
                  <c:v>998000</c:v>
                </c:pt>
                <c:pt idx="9980">
                  <c:v>998100</c:v>
                </c:pt>
                <c:pt idx="9981">
                  <c:v>998200</c:v>
                </c:pt>
                <c:pt idx="9982">
                  <c:v>998300</c:v>
                </c:pt>
                <c:pt idx="9983">
                  <c:v>998400</c:v>
                </c:pt>
                <c:pt idx="9984">
                  <c:v>998500</c:v>
                </c:pt>
                <c:pt idx="9985">
                  <c:v>998600</c:v>
                </c:pt>
                <c:pt idx="9986">
                  <c:v>998700</c:v>
                </c:pt>
                <c:pt idx="9987">
                  <c:v>998800</c:v>
                </c:pt>
                <c:pt idx="9988">
                  <c:v>998900</c:v>
                </c:pt>
                <c:pt idx="9989">
                  <c:v>999000</c:v>
                </c:pt>
                <c:pt idx="9990">
                  <c:v>999100</c:v>
                </c:pt>
                <c:pt idx="9991">
                  <c:v>999200</c:v>
                </c:pt>
                <c:pt idx="9992">
                  <c:v>999300</c:v>
                </c:pt>
                <c:pt idx="9993">
                  <c:v>999400</c:v>
                </c:pt>
                <c:pt idx="9994">
                  <c:v>999500</c:v>
                </c:pt>
                <c:pt idx="9995">
                  <c:v>999600</c:v>
                </c:pt>
                <c:pt idx="9996">
                  <c:v>999700</c:v>
                </c:pt>
                <c:pt idx="9997">
                  <c:v>999800</c:v>
                </c:pt>
                <c:pt idx="9998">
                  <c:v>999900</c:v>
                </c:pt>
                <c:pt idx="9999">
                  <c:v>1000000</c:v>
                </c:pt>
              </c:numCache>
            </c:numRef>
          </c:xVal>
          <c:yVal>
            <c:numRef>
              <c:f>Sheet1!$E$2:$E$10001</c:f>
              <c:numCache>
                <c:formatCode>General</c:formatCode>
                <c:ptCount val="10000"/>
                <c:pt idx="0">
                  <c:v>0.25</c:v>
                </c:pt>
                <c:pt idx="1">
                  <c:v>0.125</c:v>
                </c:pt>
                <c:pt idx="2">
                  <c:v>8.3333333333333329E-2</c:v>
                </c:pt>
                <c:pt idx="3">
                  <c:v>6.25E-2</c:v>
                </c:pt>
                <c:pt idx="4">
                  <c:v>0.05</c:v>
                </c:pt>
                <c:pt idx="5">
                  <c:v>4.1666666666666664E-2</c:v>
                </c:pt>
                <c:pt idx="6">
                  <c:v>3.5714285714285712E-2</c:v>
                </c:pt>
                <c:pt idx="7">
                  <c:v>3.125E-2</c:v>
                </c:pt>
                <c:pt idx="8">
                  <c:v>2.7777777777777776E-2</c:v>
                </c:pt>
                <c:pt idx="9">
                  <c:v>2.5000000000000001E-2</c:v>
                </c:pt>
                <c:pt idx="10">
                  <c:v>2.2727272727272728E-2</c:v>
                </c:pt>
                <c:pt idx="11">
                  <c:v>2.0833333333333332E-2</c:v>
                </c:pt>
                <c:pt idx="12">
                  <c:v>1.9230769230769232E-2</c:v>
                </c:pt>
                <c:pt idx="13">
                  <c:v>1.7857142857142856E-2</c:v>
                </c:pt>
                <c:pt idx="14">
                  <c:v>1.6666666666666666E-2</c:v>
                </c:pt>
                <c:pt idx="15">
                  <c:v>1.5625E-2</c:v>
                </c:pt>
                <c:pt idx="16">
                  <c:v>1.4705882352941176E-2</c:v>
                </c:pt>
                <c:pt idx="17">
                  <c:v>1.3888888888888888E-2</c:v>
                </c:pt>
                <c:pt idx="18">
                  <c:v>1.3157894736842105E-2</c:v>
                </c:pt>
                <c:pt idx="19">
                  <c:v>1.2500000000000001E-2</c:v>
                </c:pt>
                <c:pt idx="20">
                  <c:v>1.1904761904761904E-2</c:v>
                </c:pt>
                <c:pt idx="21">
                  <c:v>1.1363636363636364E-2</c:v>
                </c:pt>
                <c:pt idx="22">
                  <c:v>1.0869565217391304E-2</c:v>
                </c:pt>
                <c:pt idx="23">
                  <c:v>1.0416666666666666E-2</c:v>
                </c:pt>
                <c:pt idx="24">
                  <c:v>0.01</c:v>
                </c:pt>
                <c:pt idx="25">
                  <c:v>9.6153846153846159E-3</c:v>
                </c:pt>
                <c:pt idx="26">
                  <c:v>9.2592592592592587E-3</c:v>
                </c:pt>
                <c:pt idx="27">
                  <c:v>8.9285714285714281E-3</c:v>
                </c:pt>
                <c:pt idx="28">
                  <c:v>8.6206896551724137E-3</c:v>
                </c:pt>
                <c:pt idx="29">
                  <c:v>8.3333333333333332E-3</c:v>
                </c:pt>
                <c:pt idx="30">
                  <c:v>8.0645161290322578E-3</c:v>
                </c:pt>
                <c:pt idx="31">
                  <c:v>7.8125E-3</c:v>
                </c:pt>
                <c:pt idx="32">
                  <c:v>7.575757575757576E-3</c:v>
                </c:pt>
                <c:pt idx="33">
                  <c:v>7.3529411764705881E-3</c:v>
                </c:pt>
                <c:pt idx="34">
                  <c:v>7.1428571428571426E-3</c:v>
                </c:pt>
                <c:pt idx="35">
                  <c:v>6.9444444444444441E-3</c:v>
                </c:pt>
                <c:pt idx="36">
                  <c:v>6.7567567567567571E-3</c:v>
                </c:pt>
                <c:pt idx="37">
                  <c:v>6.5789473684210523E-3</c:v>
                </c:pt>
                <c:pt idx="38">
                  <c:v>6.41025641025641E-3</c:v>
                </c:pt>
                <c:pt idx="39">
                  <c:v>6.2500000000000003E-3</c:v>
                </c:pt>
                <c:pt idx="40">
                  <c:v>6.0975609756097563E-3</c:v>
                </c:pt>
                <c:pt idx="41">
                  <c:v>5.9523809523809521E-3</c:v>
                </c:pt>
                <c:pt idx="42">
                  <c:v>5.8139534883720929E-3</c:v>
                </c:pt>
                <c:pt idx="43">
                  <c:v>5.681818181818182E-3</c:v>
                </c:pt>
                <c:pt idx="44">
                  <c:v>5.5555555555555558E-3</c:v>
                </c:pt>
                <c:pt idx="45">
                  <c:v>5.434782608695652E-3</c:v>
                </c:pt>
                <c:pt idx="46">
                  <c:v>5.3191489361702126E-3</c:v>
                </c:pt>
                <c:pt idx="47">
                  <c:v>5.208333333333333E-3</c:v>
                </c:pt>
                <c:pt idx="48">
                  <c:v>5.1020408163265302E-3</c:v>
                </c:pt>
                <c:pt idx="49">
                  <c:v>5.0000000000000001E-3</c:v>
                </c:pt>
                <c:pt idx="50">
                  <c:v>4.9019607843137254E-3</c:v>
                </c:pt>
                <c:pt idx="51">
                  <c:v>4.807692307692308E-3</c:v>
                </c:pt>
                <c:pt idx="52">
                  <c:v>4.7169811320754715E-3</c:v>
                </c:pt>
                <c:pt idx="53">
                  <c:v>4.6296296296296294E-3</c:v>
                </c:pt>
                <c:pt idx="54">
                  <c:v>4.5454545454545452E-3</c:v>
                </c:pt>
                <c:pt idx="55">
                  <c:v>4.464285714285714E-3</c:v>
                </c:pt>
                <c:pt idx="56">
                  <c:v>4.3859649122807015E-3</c:v>
                </c:pt>
                <c:pt idx="57">
                  <c:v>4.3103448275862068E-3</c:v>
                </c:pt>
                <c:pt idx="58">
                  <c:v>4.2372881355932203E-3</c:v>
                </c:pt>
                <c:pt idx="59">
                  <c:v>4.1666666666666666E-3</c:v>
                </c:pt>
                <c:pt idx="60">
                  <c:v>4.0983606557377051E-3</c:v>
                </c:pt>
                <c:pt idx="61">
                  <c:v>4.0322580645161289E-3</c:v>
                </c:pt>
                <c:pt idx="62">
                  <c:v>3.968253968253968E-3</c:v>
                </c:pt>
                <c:pt idx="63">
                  <c:v>3.90625E-3</c:v>
                </c:pt>
                <c:pt idx="64">
                  <c:v>3.8461538461538464E-3</c:v>
                </c:pt>
                <c:pt idx="65">
                  <c:v>3.787878787878788E-3</c:v>
                </c:pt>
                <c:pt idx="66">
                  <c:v>3.7313432835820895E-3</c:v>
                </c:pt>
                <c:pt idx="67">
                  <c:v>3.6764705882352941E-3</c:v>
                </c:pt>
                <c:pt idx="68">
                  <c:v>3.6231884057971015E-3</c:v>
                </c:pt>
                <c:pt idx="69">
                  <c:v>3.5714285714285713E-3</c:v>
                </c:pt>
                <c:pt idx="70">
                  <c:v>3.5211267605633804E-3</c:v>
                </c:pt>
                <c:pt idx="71">
                  <c:v>3.472222222222222E-3</c:v>
                </c:pt>
                <c:pt idx="72">
                  <c:v>3.4246575342465752E-3</c:v>
                </c:pt>
                <c:pt idx="73">
                  <c:v>3.3783783783783786E-3</c:v>
                </c:pt>
                <c:pt idx="74">
                  <c:v>3.3333333333333335E-3</c:v>
                </c:pt>
                <c:pt idx="75">
                  <c:v>3.2894736842105261E-3</c:v>
                </c:pt>
                <c:pt idx="76">
                  <c:v>3.246753246753247E-3</c:v>
                </c:pt>
                <c:pt idx="77">
                  <c:v>3.205128205128205E-3</c:v>
                </c:pt>
                <c:pt idx="78">
                  <c:v>3.1645569620253164E-3</c:v>
                </c:pt>
                <c:pt idx="79">
                  <c:v>3.1250000000000002E-3</c:v>
                </c:pt>
                <c:pt idx="80">
                  <c:v>3.0864197530864196E-3</c:v>
                </c:pt>
                <c:pt idx="81">
                  <c:v>3.0487804878048782E-3</c:v>
                </c:pt>
                <c:pt idx="82">
                  <c:v>3.0120481927710845E-3</c:v>
                </c:pt>
                <c:pt idx="83">
                  <c:v>2.976190476190476E-3</c:v>
                </c:pt>
                <c:pt idx="84">
                  <c:v>2.9411764705882353E-3</c:v>
                </c:pt>
                <c:pt idx="85">
                  <c:v>2.9069767441860465E-3</c:v>
                </c:pt>
                <c:pt idx="86">
                  <c:v>2.8735632183908046E-3</c:v>
                </c:pt>
                <c:pt idx="87">
                  <c:v>2.840909090909091E-3</c:v>
                </c:pt>
                <c:pt idx="88">
                  <c:v>2.8089887640449437E-3</c:v>
                </c:pt>
                <c:pt idx="89">
                  <c:v>2.7777777777777779E-3</c:v>
                </c:pt>
                <c:pt idx="90">
                  <c:v>2.7472527472527475E-3</c:v>
                </c:pt>
                <c:pt idx="91">
                  <c:v>2.717391304347826E-3</c:v>
                </c:pt>
                <c:pt idx="92">
                  <c:v>2.6881720430107529E-3</c:v>
                </c:pt>
                <c:pt idx="93">
                  <c:v>2.6595744680851063E-3</c:v>
                </c:pt>
                <c:pt idx="94">
                  <c:v>2.631578947368421E-3</c:v>
                </c:pt>
                <c:pt idx="95">
                  <c:v>2.6041666666666665E-3</c:v>
                </c:pt>
                <c:pt idx="96">
                  <c:v>2.5773195876288659E-3</c:v>
                </c:pt>
                <c:pt idx="97">
                  <c:v>2.5510204081632651E-3</c:v>
                </c:pt>
                <c:pt idx="98">
                  <c:v>2.5252525252525255E-3</c:v>
                </c:pt>
                <c:pt idx="99">
                  <c:v>2.5000000000000001E-3</c:v>
                </c:pt>
                <c:pt idx="100">
                  <c:v>2.4752475247524753E-3</c:v>
                </c:pt>
                <c:pt idx="101">
                  <c:v>2.4509803921568627E-3</c:v>
                </c:pt>
                <c:pt idx="102">
                  <c:v>2.4271844660194173E-3</c:v>
                </c:pt>
                <c:pt idx="103">
                  <c:v>2.403846153846154E-3</c:v>
                </c:pt>
                <c:pt idx="104">
                  <c:v>2.3809523809523812E-3</c:v>
                </c:pt>
                <c:pt idx="105">
                  <c:v>2.3584905660377358E-3</c:v>
                </c:pt>
                <c:pt idx="106">
                  <c:v>2.3364485981308409E-3</c:v>
                </c:pt>
                <c:pt idx="107">
                  <c:v>2.3148148148148147E-3</c:v>
                </c:pt>
                <c:pt idx="108">
                  <c:v>2.2935779816513763E-3</c:v>
                </c:pt>
                <c:pt idx="109">
                  <c:v>2.2727272727272726E-3</c:v>
                </c:pt>
                <c:pt idx="110">
                  <c:v>2.2522522522522522E-3</c:v>
                </c:pt>
                <c:pt idx="111">
                  <c:v>2.232142857142857E-3</c:v>
                </c:pt>
                <c:pt idx="112">
                  <c:v>2.2123893805309734E-3</c:v>
                </c:pt>
                <c:pt idx="113">
                  <c:v>2.1929824561403508E-3</c:v>
                </c:pt>
                <c:pt idx="114">
                  <c:v>2.1739130434782609E-3</c:v>
                </c:pt>
                <c:pt idx="115">
                  <c:v>2.1551724137931034E-3</c:v>
                </c:pt>
                <c:pt idx="116">
                  <c:v>2.136752136752137E-3</c:v>
                </c:pt>
                <c:pt idx="117">
                  <c:v>2.1186440677966102E-3</c:v>
                </c:pt>
                <c:pt idx="118">
                  <c:v>2.1008403361344537E-3</c:v>
                </c:pt>
                <c:pt idx="119">
                  <c:v>2.0833333333333333E-3</c:v>
                </c:pt>
                <c:pt idx="120">
                  <c:v>2.0661157024793389E-3</c:v>
                </c:pt>
                <c:pt idx="121">
                  <c:v>2.0491803278688526E-3</c:v>
                </c:pt>
                <c:pt idx="122">
                  <c:v>2.0325203252032522E-3</c:v>
                </c:pt>
                <c:pt idx="123">
                  <c:v>2.0161290322580645E-3</c:v>
                </c:pt>
                <c:pt idx="124">
                  <c:v>2E-3</c:v>
                </c:pt>
                <c:pt idx="125">
                  <c:v>1.984126984126984E-3</c:v>
                </c:pt>
                <c:pt idx="126">
                  <c:v>1.968503937007874E-3</c:v>
                </c:pt>
                <c:pt idx="127">
                  <c:v>1.953125E-3</c:v>
                </c:pt>
                <c:pt idx="128">
                  <c:v>1.937984496124031E-3</c:v>
                </c:pt>
                <c:pt idx="129">
                  <c:v>1.9230769230769232E-3</c:v>
                </c:pt>
                <c:pt idx="130">
                  <c:v>1.9083969465648854E-3</c:v>
                </c:pt>
                <c:pt idx="131">
                  <c:v>1.893939393939394E-3</c:v>
                </c:pt>
                <c:pt idx="132">
                  <c:v>1.8796992481203006E-3</c:v>
                </c:pt>
                <c:pt idx="133">
                  <c:v>1.8656716417910447E-3</c:v>
                </c:pt>
                <c:pt idx="134">
                  <c:v>1.8518518518518519E-3</c:v>
                </c:pt>
                <c:pt idx="135">
                  <c:v>1.838235294117647E-3</c:v>
                </c:pt>
                <c:pt idx="136">
                  <c:v>1.8248175182481751E-3</c:v>
                </c:pt>
                <c:pt idx="137">
                  <c:v>1.8115942028985507E-3</c:v>
                </c:pt>
                <c:pt idx="138">
                  <c:v>1.7985611510791368E-3</c:v>
                </c:pt>
                <c:pt idx="139">
                  <c:v>1.7857142857142857E-3</c:v>
                </c:pt>
                <c:pt idx="140">
                  <c:v>1.7730496453900709E-3</c:v>
                </c:pt>
                <c:pt idx="141">
                  <c:v>1.7605633802816902E-3</c:v>
                </c:pt>
                <c:pt idx="142">
                  <c:v>1.7482517482517483E-3</c:v>
                </c:pt>
                <c:pt idx="143">
                  <c:v>1.736111111111111E-3</c:v>
                </c:pt>
                <c:pt idx="144">
                  <c:v>1.7241379310344827E-3</c:v>
                </c:pt>
                <c:pt idx="145">
                  <c:v>1.7123287671232876E-3</c:v>
                </c:pt>
                <c:pt idx="146">
                  <c:v>1.7006802721088435E-3</c:v>
                </c:pt>
                <c:pt idx="147">
                  <c:v>1.6891891891891893E-3</c:v>
                </c:pt>
                <c:pt idx="148">
                  <c:v>1.6778523489932886E-3</c:v>
                </c:pt>
                <c:pt idx="149">
                  <c:v>1.6666666666666668E-3</c:v>
                </c:pt>
                <c:pt idx="150">
                  <c:v>1.6556291390728477E-3</c:v>
                </c:pt>
                <c:pt idx="151">
                  <c:v>1.6447368421052631E-3</c:v>
                </c:pt>
                <c:pt idx="152">
                  <c:v>1.6339869281045752E-3</c:v>
                </c:pt>
                <c:pt idx="153">
                  <c:v>1.6233766233766235E-3</c:v>
                </c:pt>
                <c:pt idx="154">
                  <c:v>1.6129032258064516E-3</c:v>
                </c:pt>
                <c:pt idx="155">
                  <c:v>1.6025641025641025E-3</c:v>
                </c:pt>
                <c:pt idx="156">
                  <c:v>1.5923566878980893E-3</c:v>
                </c:pt>
                <c:pt idx="157">
                  <c:v>1.5822784810126582E-3</c:v>
                </c:pt>
                <c:pt idx="158">
                  <c:v>1.5723270440251573E-3</c:v>
                </c:pt>
                <c:pt idx="159">
                  <c:v>1.5625000000000001E-3</c:v>
                </c:pt>
                <c:pt idx="160">
                  <c:v>1.5527950310559005E-3</c:v>
                </c:pt>
                <c:pt idx="161">
                  <c:v>1.5432098765432098E-3</c:v>
                </c:pt>
                <c:pt idx="162">
                  <c:v>1.5337423312883436E-3</c:v>
                </c:pt>
                <c:pt idx="163">
                  <c:v>1.5243902439024391E-3</c:v>
                </c:pt>
                <c:pt idx="164">
                  <c:v>1.5151515151515152E-3</c:v>
                </c:pt>
                <c:pt idx="165">
                  <c:v>1.5060240963855422E-3</c:v>
                </c:pt>
                <c:pt idx="166">
                  <c:v>1.4970059880239522E-3</c:v>
                </c:pt>
                <c:pt idx="167">
                  <c:v>1.488095238095238E-3</c:v>
                </c:pt>
                <c:pt idx="168">
                  <c:v>1.4792899408284023E-3</c:v>
                </c:pt>
                <c:pt idx="169">
                  <c:v>1.4705882352941176E-3</c:v>
                </c:pt>
                <c:pt idx="170">
                  <c:v>1.4619883040935672E-3</c:v>
                </c:pt>
                <c:pt idx="171">
                  <c:v>1.4534883720930232E-3</c:v>
                </c:pt>
                <c:pt idx="172">
                  <c:v>1.4450867052023121E-3</c:v>
                </c:pt>
                <c:pt idx="173">
                  <c:v>1.4367816091954023E-3</c:v>
                </c:pt>
                <c:pt idx="174">
                  <c:v>1.4285714285714286E-3</c:v>
                </c:pt>
                <c:pt idx="175">
                  <c:v>1.4204545454545455E-3</c:v>
                </c:pt>
                <c:pt idx="176">
                  <c:v>1.4124293785310734E-3</c:v>
                </c:pt>
                <c:pt idx="177">
                  <c:v>1.4044943820224719E-3</c:v>
                </c:pt>
                <c:pt idx="178">
                  <c:v>1.3966480446927375E-3</c:v>
                </c:pt>
                <c:pt idx="179">
                  <c:v>1.3888888888888889E-3</c:v>
                </c:pt>
                <c:pt idx="180">
                  <c:v>1.3812154696132596E-3</c:v>
                </c:pt>
                <c:pt idx="181">
                  <c:v>1.3736263736263737E-3</c:v>
                </c:pt>
                <c:pt idx="182">
                  <c:v>1.366120218579235E-3</c:v>
                </c:pt>
                <c:pt idx="183">
                  <c:v>1.358695652173913E-3</c:v>
                </c:pt>
                <c:pt idx="184">
                  <c:v>1.3513513513513514E-3</c:v>
                </c:pt>
                <c:pt idx="185">
                  <c:v>1.3440860215053765E-3</c:v>
                </c:pt>
                <c:pt idx="186">
                  <c:v>1.3368983957219251E-3</c:v>
                </c:pt>
                <c:pt idx="187">
                  <c:v>1.3297872340425532E-3</c:v>
                </c:pt>
                <c:pt idx="188">
                  <c:v>1.3227513227513227E-3</c:v>
                </c:pt>
                <c:pt idx="189">
                  <c:v>1.3157894736842105E-3</c:v>
                </c:pt>
                <c:pt idx="190">
                  <c:v>1.3089005235602095E-3</c:v>
                </c:pt>
                <c:pt idx="191">
                  <c:v>1.3020833333333333E-3</c:v>
                </c:pt>
                <c:pt idx="192">
                  <c:v>1.2953367875647669E-3</c:v>
                </c:pt>
                <c:pt idx="193">
                  <c:v>1.288659793814433E-3</c:v>
                </c:pt>
                <c:pt idx="194">
                  <c:v>1.2820512820512821E-3</c:v>
                </c:pt>
                <c:pt idx="195">
                  <c:v>1.2755102040816326E-3</c:v>
                </c:pt>
                <c:pt idx="196">
                  <c:v>1.2690355329949238E-3</c:v>
                </c:pt>
                <c:pt idx="197">
                  <c:v>1.2626262626262627E-3</c:v>
                </c:pt>
                <c:pt idx="198">
                  <c:v>1.2562814070351759E-3</c:v>
                </c:pt>
                <c:pt idx="199">
                  <c:v>1.25E-3</c:v>
                </c:pt>
                <c:pt idx="200">
                  <c:v>1.2437810945273632E-3</c:v>
                </c:pt>
                <c:pt idx="201">
                  <c:v>1.2376237623762376E-3</c:v>
                </c:pt>
                <c:pt idx="202">
                  <c:v>1.2315270935960591E-3</c:v>
                </c:pt>
                <c:pt idx="203">
                  <c:v>1.2254901960784314E-3</c:v>
                </c:pt>
                <c:pt idx="204">
                  <c:v>1.2195121951219512E-3</c:v>
                </c:pt>
                <c:pt idx="205">
                  <c:v>1.2135922330097086E-3</c:v>
                </c:pt>
                <c:pt idx="206">
                  <c:v>1.2077294685990338E-3</c:v>
                </c:pt>
                <c:pt idx="207">
                  <c:v>1.201923076923077E-3</c:v>
                </c:pt>
                <c:pt idx="208">
                  <c:v>1.1961722488038277E-3</c:v>
                </c:pt>
                <c:pt idx="209">
                  <c:v>1.1904761904761906E-3</c:v>
                </c:pt>
                <c:pt idx="210">
                  <c:v>1.1848341232227489E-3</c:v>
                </c:pt>
                <c:pt idx="211">
                  <c:v>1.1792452830188679E-3</c:v>
                </c:pt>
                <c:pt idx="212">
                  <c:v>1.1737089201877935E-3</c:v>
                </c:pt>
                <c:pt idx="213">
                  <c:v>1.1682242990654205E-3</c:v>
                </c:pt>
                <c:pt idx="214">
                  <c:v>1.1627906976744186E-3</c:v>
                </c:pt>
                <c:pt idx="215">
                  <c:v>1.1574074074074073E-3</c:v>
                </c:pt>
                <c:pt idx="216">
                  <c:v>1.152073732718894E-3</c:v>
                </c:pt>
                <c:pt idx="217">
                  <c:v>1.1467889908256881E-3</c:v>
                </c:pt>
                <c:pt idx="218">
                  <c:v>1.1415525114155251E-3</c:v>
                </c:pt>
                <c:pt idx="219">
                  <c:v>1.1363636363636363E-3</c:v>
                </c:pt>
                <c:pt idx="220">
                  <c:v>1.1312217194570137E-3</c:v>
                </c:pt>
                <c:pt idx="221">
                  <c:v>1.1261261261261261E-3</c:v>
                </c:pt>
                <c:pt idx="222">
                  <c:v>1.1210762331838565E-3</c:v>
                </c:pt>
                <c:pt idx="223">
                  <c:v>1.1160714285714285E-3</c:v>
                </c:pt>
                <c:pt idx="224">
                  <c:v>1.1111111111111111E-3</c:v>
                </c:pt>
                <c:pt idx="225">
                  <c:v>1.1061946902654867E-3</c:v>
                </c:pt>
                <c:pt idx="226">
                  <c:v>1.1013215859030838E-3</c:v>
                </c:pt>
                <c:pt idx="227">
                  <c:v>1.0964912280701754E-3</c:v>
                </c:pt>
                <c:pt idx="228">
                  <c:v>1.0917030567685589E-3</c:v>
                </c:pt>
                <c:pt idx="229">
                  <c:v>1.0869565217391304E-3</c:v>
                </c:pt>
                <c:pt idx="230">
                  <c:v>1.0822510822510823E-3</c:v>
                </c:pt>
                <c:pt idx="231">
                  <c:v>1.0775862068965517E-3</c:v>
                </c:pt>
                <c:pt idx="232">
                  <c:v>1.0729613733905579E-3</c:v>
                </c:pt>
                <c:pt idx="233">
                  <c:v>1.0683760683760685E-3</c:v>
                </c:pt>
                <c:pt idx="234">
                  <c:v>1.0638297872340426E-3</c:v>
                </c:pt>
                <c:pt idx="235">
                  <c:v>1.0593220338983051E-3</c:v>
                </c:pt>
                <c:pt idx="236">
                  <c:v>1.0548523206751054E-3</c:v>
                </c:pt>
                <c:pt idx="237">
                  <c:v>1.0504201680672268E-3</c:v>
                </c:pt>
                <c:pt idx="238">
                  <c:v>1.0460251046025104E-3</c:v>
                </c:pt>
                <c:pt idx="239">
                  <c:v>1.0416666666666667E-3</c:v>
                </c:pt>
                <c:pt idx="240">
                  <c:v>1.037344398340249E-3</c:v>
                </c:pt>
                <c:pt idx="241">
                  <c:v>1.0330578512396695E-3</c:v>
                </c:pt>
                <c:pt idx="242">
                  <c:v>1.02880658436214E-3</c:v>
                </c:pt>
                <c:pt idx="243">
                  <c:v>1.0245901639344263E-3</c:v>
                </c:pt>
                <c:pt idx="244">
                  <c:v>1.0204081632653062E-3</c:v>
                </c:pt>
                <c:pt idx="245">
                  <c:v>1.0162601626016261E-3</c:v>
                </c:pt>
                <c:pt idx="246">
                  <c:v>1.0121457489878543E-3</c:v>
                </c:pt>
                <c:pt idx="247">
                  <c:v>1.0080645161290322E-3</c:v>
                </c:pt>
                <c:pt idx="248">
                  <c:v>1.004016064257028E-3</c:v>
                </c:pt>
                <c:pt idx="249">
                  <c:v>1E-3</c:v>
                </c:pt>
                <c:pt idx="250">
                  <c:v>9.9601593625498006E-4</c:v>
                </c:pt>
                <c:pt idx="251">
                  <c:v>9.9206349206349201E-4</c:v>
                </c:pt>
                <c:pt idx="252">
                  <c:v>9.8814229249011851E-4</c:v>
                </c:pt>
                <c:pt idx="253">
                  <c:v>9.8425196850393699E-4</c:v>
                </c:pt>
                <c:pt idx="254">
                  <c:v>9.8039215686274508E-4</c:v>
                </c:pt>
                <c:pt idx="255">
                  <c:v>9.765625E-4</c:v>
                </c:pt>
                <c:pt idx="256">
                  <c:v>9.727626459143969E-4</c:v>
                </c:pt>
                <c:pt idx="257">
                  <c:v>9.6899224806201549E-4</c:v>
                </c:pt>
                <c:pt idx="258">
                  <c:v>9.6525096525096527E-4</c:v>
                </c:pt>
                <c:pt idx="259">
                  <c:v>9.6153846153846159E-4</c:v>
                </c:pt>
                <c:pt idx="260">
                  <c:v>9.5785440613026815E-4</c:v>
                </c:pt>
                <c:pt idx="261">
                  <c:v>9.5419847328244271E-4</c:v>
                </c:pt>
                <c:pt idx="262">
                  <c:v>9.5057034220532319E-4</c:v>
                </c:pt>
                <c:pt idx="263">
                  <c:v>9.46969696969697E-4</c:v>
                </c:pt>
                <c:pt idx="264">
                  <c:v>9.4339622641509435E-4</c:v>
                </c:pt>
                <c:pt idx="265">
                  <c:v>9.3984962406015032E-4</c:v>
                </c:pt>
                <c:pt idx="266">
                  <c:v>9.3632958801498128E-4</c:v>
                </c:pt>
                <c:pt idx="267">
                  <c:v>9.3283582089552237E-4</c:v>
                </c:pt>
                <c:pt idx="268">
                  <c:v>9.2936802973977691E-4</c:v>
                </c:pt>
                <c:pt idx="269">
                  <c:v>9.2592592592592596E-4</c:v>
                </c:pt>
                <c:pt idx="270">
                  <c:v>9.225092250922509E-4</c:v>
                </c:pt>
                <c:pt idx="271">
                  <c:v>9.1911764705882352E-4</c:v>
                </c:pt>
                <c:pt idx="272">
                  <c:v>9.1575091575091575E-4</c:v>
                </c:pt>
                <c:pt idx="273">
                  <c:v>9.1240875912408756E-4</c:v>
                </c:pt>
                <c:pt idx="274">
                  <c:v>9.0909090909090909E-4</c:v>
                </c:pt>
                <c:pt idx="275">
                  <c:v>9.0579710144927537E-4</c:v>
                </c:pt>
                <c:pt idx="276">
                  <c:v>9.025270758122744E-4</c:v>
                </c:pt>
                <c:pt idx="277">
                  <c:v>8.9928057553956839E-4</c:v>
                </c:pt>
                <c:pt idx="278">
                  <c:v>8.960573476702509E-4</c:v>
                </c:pt>
                <c:pt idx="279">
                  <c:v>8.9285714285714283E-4</c:v>
                </c:pt>
                <c:pt idx="280">
                  <c:v>8.8967971530249106E-4</c:v>
                </c:pt>
                <c:pt idx="281">
                  <c:v>8.8652482269503544E-4</c:v>
                </c:pt>
                <c:pt idx="282">
                  <c:v>8.8339222614840988E-4</c:v>
                </c:pt>
                <c:pt idx="283">
                  <c:v>8.8028169014084509E-4</c:v>
                </c:pt>
                <c:pt idx="284">
                  <c:v>8.7719298245614037E-4</c:v>
                </c:pt>
                <c:pt idx="285">
                  <c:v>8.7412587412587413E-4</c:v>
                </c:pt>
                <c:pt idx="286">
                  <c:v>8.710801393728223E-4</c:v>
                </c:pt>
                <c:pt idx="287">
                  <c:v>8.6805555555555551E-4</c:v>
                </c:pt>
                <c:pt idx="288">
                  <c:v>8.6505190311418688E-4</c:v>
                </c:pt>
                <c:pt idx="289">
                  <c:v>8.6206896551724137E-4</c:v>
                </c:pt>
                <c:pt idx="290">
                  <c:v>8.5910652920962198E-4</c:v>
                </c:pt>
                <c:pt idx="291">
                  <c:v>8.5616438356164379E-4</c:v>
                </c:pt>
                <c:pt idx="292">
                  <c:v>8.5324232081911264E-4</c:v>
                </c:pt>
                <c:pt idx="293">
                  <c:v>8.5034013605442174E-4</c:v>
                </c:pt>
                <c:pt idx="294">
                  <c:v>8.4745762711864404E-4</c:v>
                </c:pt>
                <c:pt idx="295">
                  <c:v>8.4459459459459464E-4</c:v>
                </c:pt>
                <c:pt idx="296">
                  <c:v>8.4175084175084171E-4</c:v>
                </c:pt>
                <c:pt idx="297">
                  <c:v>8.3892617449664428E-4</c:v>
                </c:pt>
                <c:pt idx="298">
                  <c:v>8.3612040133779263E-4</c:v>
                </c:pt>
                <c:pt idx="299">
                  <c:v>8.3333333333333339E-4</c:v>
                </c:pt>
                <c:pt idx="300">
                  <c:v>8.3056478405315617E-4</c:v>
                </c:pt>
                <c:pt idx="301">
                  <c:v>8.2781456953642384E-4</c:v>
                </c:pt>
                <c:pt idx="302">
                  <c:v>8.2508250825082509E-4</c:v>
                </c:pt>
                <c:pt idx="303">
                  <c:v>8.2236842105263153E-4</c:v>
                </c:pt>
                <c:pt idx="304">
                  <c:v>8.1967213114754098E-4</c:v>
                </c:pt>
                <c:pt idx="305">
                  <c:v>8.1699346405228761E-4</c:v>
                </c:pt>
                <c:pt idx="306">
                  <c:v>8.1433224755700329E-4</c:v>
                </c:pt>
                <c:pt idx="307">
                  <c:v>8.1168831168831174E-4</c:v>
                </c:pt>
                <c:pt idx="308">
                  <c:v>8.090614886731392E-4</c:v>
                </c:pt>
                <c:pt idx="309">
                  <c:v>8.0645161290322581E-4</c:v>
                </c:pt>
                <c:pt idx="310">
                  <c:v>8.0385852090032153E-4</c:v>
                </c:pt>
                <c:pt idx="311">
                  <c:v>8.0128205128205125E-4</c:v>
                </c:pt>
                <c:pt idx="312">
                  <c:v>7.9872204472843447E-4</c:v>
                </c:pt>
                <c:pt idx="313">
                  <c:v>7.9617834394904463E-4</c:v>
                </c:pt>
                <c:pt idx="314">
                  <c:v>7.9365079365079365E-4</c:v>
                </c:pt>
                <c:pt idx="315">
                  <c:v>7.911392405063291E-4</c:v>
                </c:pt>
                <c:pt idx="316">
                  <c:v>7.8864353312302837E-4</c:v>
                </c:pt>
                <c:pt idx="317">
                  <c:v>7.8616352201257866E-4</c:v>
                </c:pt>
                <c:pt idx="318">
                  <c:v>7.836990595611285E-4</c:v>
                </c:pt>
                <c:pt idx="319">
                  <c:v>7.8125000000000004E-4</c:v>
                </c:pt>
                <c:pt idx="320">
                  <c:v>7.7881619937694702E-4</c:v>
                </c:pt>
                <c:pt idx="321">
                  <c:v>7.7639751552795026E-4</c:v>
                </c:pt>
                <c:pt idx="322">
                  <c:v>7.7399380804953565E-4</c:v>
                </c:pt>
                <c:pt idx="323">
                  <c:v>7.716049382716049E-4</c:v>
                </c:pt>
                <c:pt idx="324">
                  <c:v>7.6923076923076923E-4</c:v>
                </c:pt>
                <c:pt idx="325">
                  <c:v>7.668711656441718E-4</c:v>
                </c:pt>
                <c:pt idx="326">
                  <c:v>7.6452599388379206E-4</c:v>
                </c:pt>
                <c:pt idx="327">
                  <c:v>7.6219512195121954E-4</c:v>
                </c:pt>
                <c:pt idx="328">
                  <c:v>7.5987841945288754E-4</c:v>
                </c:pt>
                <c:pt idx="329">
                  <c:v>7.5757575757575758E-4</c:v>
                </c:pt>
                <c:pt idx="330">
                  <c:v>7.5528700906344411E-4</c:v>
                </c:pt>
                <c:pt idx="331">
                  <c:v>7.5301204819277112E-4</c:v>
                </c:pt>
                <c:pt idx="332">
                  <c:v>7.5075075075075074E-4</c:v>
                </c:pt>
                <c:pt idx="333">
                  <c:v>7.4850299401197609E-4</c:v>
                </c:pt>
                <c:pt idx="334">
                  <c:v>7.4626865671641792E-4</c:v>
                </c:pt>
                <c:pt idx="335">
                  <c:v>7.4404761904761901E-4</c:v>
                </c:pt>
                <c:pt idx="336">
                  <c:v>7.4183976261127599E-4</c:v>
                </c:pt>
                <c:pt idx="337">
                  <c:v>7.3964497041420117E-4</c:v>
                </c:pt>
                <c:pt idx="338">
                  <c:v>7.3746312684365781E-4</c:v>
                </c:pt>
                <c:pt idx="339">
                  <c:v>7.3529411764705881E-4</c:v>
                </c:pt>
                <c:pt idx="340">
                  <c:v>7.3313782991202346E-4</c:v>
                </c:pt>
                <c:pt idx="341">
                  <c:v>7.3099415204678359E-4</c:v>
                </c:pt>
                <c:pt idx="342">
                  <c:v>7.2886297376093293E-4</c:v>
                </c:pt>
                <c:pt idx="343">
                  <c:v>7.2674418604651162E-4</c:v>
                </c:pt>
                <c:pt idx="344">
                  <c:v>7.246376811594203E-4</c:v>
                </c:pt>
                <c:pt idx="345">
                  <c:v>7.2254335260115603E-4</c:v>
                </c:pt>
                <c:pt idx="346">
                  <c:v>7.2046109510086451E-4</c:v>
                </c:pt>
                <c:pt idx="347">
                  <c:v>7.1839080459770114E-4</c:v>
                </c:pt>
                <c:pt idx="348">
                  <c:v>7.1633237822349568E-4</c:v>
                </c:pt>
                <c:pt idx="349">
                  <c:v>7.1428571428571429E-4</c:v>
                </c:pt>
                <c:pt idx="350">
                  <c:v>7.1225071225071229E-4</c:v>
                </c:pt>
                <c:pt idx="351">
                  <c:v>7.1022727272727275E-4</c:v>
                </c:pt>
                <c:pt idx="352">
                  <c:v>7.0821529745042496E-4</c:v>
                </c:pt>
                <c:pt idx="353">
                  <c:v>7.0621468926553672E-4</c:v>
                </c:pt>
                <c:pt idx="354">
                  <c:v>7.0422535211267609E-4</c:v>
                </c:pt>
                <c:pt idx="355">
                  <c:v>7.0224719101123594E-4</c:v>
                </c:pt>
                <c:pt idx="356">
                  <c:v>7.0028011204481793E-4</c:v>
                </c:pt>
                <c:pt idx="357">
                  <c:v>6.9832402234636874E-4</c:v>
                </c:pt>
                <c:pt idx="358">
                  <c:v>6.9637883008356546E-4</c:v>
                </c:pt>
                <c:pt idx="359">
                  <c:v>6.9444444444444447E-4</c:v>
                </c:pt>
                <c:pt idx="360">
                  <c:v>6.925207756232687E-4</c:v>
                </c:pt>
                <c:pt idx="361">
                  <c:v>6.9060773480662981E-4</c:v>
                </c:pt>
                <c:pt idx="362">
                  <c:v>6.8870523415977963E-4</c:v>
                </c:pt>
                <c:pt idx="363">
                  <c:v>6.8681318681318687E-4</c:v>
                </c:pt>
                <c:pt idx="364">
                  <c:v>6.8493150684931507E-4</c:v>
                </c:pt>
                <c:pt idx="365">
                  <c:v>6.8306010928961749E-4</c:v>
                </c:pt>
                <c:pt idx="366">
                  <c:v>6.8119891008174384E-4</c:v>
                </c:pt>
                <c:pt idx="367">
                  <c:v>6.793478260869565E-4</c:v>
                </c:pt>
                <c:pt idx="368">
                  <c:v>6.7750677506775068E-4</c:v>
                </c:pt>
                <c:pt idx="369">
                  <c:v>6.7567567567567571E-4</c:v>
                </c:pt>
                <c:pt idx="370">
                  <c:v>6.7385444743935314E-4</c:v>
                </c:pt>
                <c:pt idx="371">
                  <c:v>6.7204301075268823E-4</c:v>
                </c:pt>
                <c:pt idx="372">
                  <c:v>6.7024128686327079E-4</c:v>
                </c:pt>
                <c:pt idx="373">
                  <c:v>6.6844919786096253E-4</c:v>
                </c:pt>
                <c:pt idx="374">
                  <c:v>6.6666666666666664E-4</c:v>
                </c:pt>
                <c:pt idx="375">
                  <c:v>6.6489361702127658E-4</c:v>
                </c:pt>
                <c:pt idx="376">
                  <c:v>6.6312997347480103E-4</c:v>
                </c:pt>
                <c:pt idx="377">
                  <c:v>6.6137566137566134E-4</c:v>
                </c:pt>
                <c:pt idx="378">
                  <c:v>6.5963060686015829E-4</c:v>
                </c:pt>
                <c:pt idx="379">
                  <c:v>6.5789473684210525E-4</c:v>
                </c:pt>
                <c:pt idx="380">
                  <c:v>6.5616797900262466E-4</c:v>
                </c:pt>
                <c:pt idx="381">
                  <c:v>6.5445026178010475E-4</c:v>
                </c:pt>
                <c:pt idx="382">
                  <c:v>6.5274151436031332E-4</c:v>
                </c:pt>
                <c:pt idx="383">
                  <c:v>6.5104166666666663E-4</c:v>
                </c:pt>
                <c:pt idx="384">
                  <c:v>6.4935064935064935E-4</c:v>
                </c:pt>
                <c:pt idx="385">
                  <c:v>6.4766839378238344E-4</c:v>
                </c:pt>
                <c:pt idx="386">
                  <c:v>6.459948320413437E-4</c:v>
                </c:pt>
                <c:pt idx="387">
                  <c:v>6.4432989690721648E-4</c:v>
                </c:pt>
                <c:pt idx="388">
                  <c:v>6.426735218508997E-4</c:v>
                </c:pt>
                <c:pt idx="389">
                  <c:v>6.4102564102564103E-4</c:v>
                </c:pt>
                <c:pt idx="390">
                  <c:v>6.3938618925831207E-4</c:v>
                </c:pt>
                <c:pt idx="391">
                  <c:v>6.3775510204081628E-4</c:v>
                </c:pt>
                <c:pt idx="392">
                  <c:v>6.3613231552162855E-4</c:v>
                </c:pt>
                <c:pt idx="393">
                  <c:v>6.3451776649746188E-4</c:v>
                </c:pt>
                <c:pt idx="394">
                  <c:v>6.329113924050633E-4</c:v>
                </c:pt>
                <c:pt idx="395">
                  <c:v>6.3131313131313137E-4</c:v>
                </c:pt>
                <c:pt idx="396">
                  <c:v>6.2972292191435767E-4</c:v>
                </c:pt>
                <c:pt idx="397">
                  <c:v>6.2814070351758795E-4</c:v>
                </c:pt>
                <c:pt idx="398">
                  <c:v>6.2656641604010022E-4</c:v>
                </c:pt>
                <c:pt idx="399">
                  <c:v>6.2500000000000001E-4</c:v>
                </c:pt>
                <c:pt idx="400">
                  <c:v>6.2344139650872816E-4</c:v>
                </c:pt>
                <c:pt idx="401">
                  <c:v>6.2189054726368158E-4</c:v>
                </c:pt>
                <c:pt idx="402">
                  <c:v>6.2034739454094293E-4</c:v>
                </c:pt>
                <c:pt idx="403">
                  <c:v>6.1881188118811882E-4</c:v>
                </c:pt>
                <c:pt idx="404">
                  <c:v>6.1728395061728394E-4</c:v>
                </c:pt>
                <c:pt idx="405">
                  <c:v>6.1576354679802956E-4</c:v>
                </c:pt>
                <c:pt idx="406">
                  <c:v>6.1425061425061424E-4</c:v>
                </c:pt>
                <c:pt idx="407">
                  <c:v>6.1274509803921568E-4</c:v>
                </c:pt>
                <c:pt idx="408">
                  <c:v>6.1124694376528117E-4</c:v>
                </c:pt>
                <c:pt idx="409">
                  <c:v>6.0975609756097561E-4</c:v>
                </c:pt>
                <c:pt idx="410">
                  <c:v>6.0827250608272508E-4</c:v>
                </c:pt>
                <c:pt idx="411">
                  <c:v>6.0679611650485432E-4</c:v>
                </c:pt>
                <c:pt idx="412">
                  <c:v>6.0532687651331722E-4</c:v>
                </c:pt>
                <c:pt idx="413">
                  <c:v>6.0386473429951688E-4</c:v>
                </c:pt>
                <c:pt idx="414">
                  <c:v>6.0240963855421692E-4</c:v>
                </c:pt>
                <c:pt idx="415">
                  <c:v>6.0096153846153849E-4</c:v>
                </c:pt>
                <c:pt idx="416">
                  <c:v>5.9952038369304552E-4</c:v>
                </c:pt>
                <c:pt idx="417">
                  <c:v>5.9808612440191385E-4</c:v>
                </c:pt>
                <c:pt idx="418">
                  <c:v>5.966587112171838E-4</c:v>
                </c:pt>
                <c:pt idx="419">
                  <c:v>5.9523809523809529E-4</c:v>
                </c:pt>
                <c:pt idx="420">
                  <c:v>5.9382422802850359E-4</c:v>
                </c:pt>
                <c:pt idx="421">
                  <c:v>5.9241706161137445E-4</c:v>
                </c:pt>
                <c:pt idx="422">
                  <c:v>5.9101654846335696E-4</c:v>
                </c:pt>
                <c:pt idx="423">
                  <c:v>5.8962264150943394E-4</c:v>
                </c:pt>
                <c:pt idx="424">
                  <c:v>5.8823529411764701E-4</c:v>
                </c:pt>
                <c:pt idx="425">
                  <c:v>5.8685446009389673E-4</c:v>
                </c:pt>
                <c:pt idx="426">
                  <c:v>5.8548009367681499E-4</c:v>
                </c:pt>
                <c:pt idx="427">
                  <c:v>5.8411214953271024E-4</c:v>
                </c:pt>
                <c:pt idx="428">
                  <c:v>5.8275058275058275E-4</c:v>
                </c:pt>
                <c:pt idx="429">
                  <c:v>5.8139534883720929E-4</c:v>
                </c:pt>
                <c:pt idx="430">
                  <c:v>5.8004640371229696E-4</c:v>
                </c:pt>
                <c:pt idx="431">
                  <c:v>5.7870370370370367E-4</c:v>
                </c:pt>
                <c:pt idx="432">
                  <c:v>5.7736720554272516E-4</c:v>
                </c:pt>
                <c:pt idx="433">
                  <c:v>5.76036866359447E-4</c:v>
                </c:pt>
                <c:pt idx="434">
                  <c:v>5.7471264367816091E-4</c:v>
                </c:pt>
                <c:pt idx="435">
                  <c:v>5.7339449541284407E-4</c:v>
                </c:pt>
                <c:pt idx="436">
                  <c:v>5.7208237986270023E-4</c:v>
                </c:pt>
                <c:pt idx="437">
                  <c:v>5.7077625570776253E-4</c:v>
                </c:pt>
                <c:pt idx="438">
                  <c:v>5.6947608200455578E-4</c:v>
                </c:pt>
                <c:pt idx="439">
                  <c:v>5.6818181818181815E-4</c:v>
                </c:pt>
                <c:pt idx="440">
                  <c:v>5.6689342403628119E-4</c:v>
                </c:pt>
                <c:pt idx="441">
                  <c:v>5.6561085972850684E-4</c:v>
                </c:pt>
                <c:pt idx="442">
                  <c:v>5.6433408577878099E-4</c:v>
                </c:pt>
                <c:pt idx="443">
                  <c:v>5.6306306306306306E-4</c:v>
                </c:pt>
                <c:pt idx="444">
                  <c:v>5.6179775280898881E-4</c:v>
                </c:pt>
                <c:pt idx="445">
                  <c:v>5.6053811659192824E-4</c:v>
                </c:pt>
                <c:pt idx="446">
                  <c:v>5.5928411633109618E-4</c:v>
                </c:pt>
                <c:pt idx="447">
                  <c:v>5.5803571428571425E-4</c:v>
                </c:pt>
                <c:pt idx="448">
                  <c:v>5.5679287305122492E-4</c:v>
                </c:pt>
                <c:pt idx="449">
                  <c:v>5.5555555555555556E-4</c:v>
                </c:pt>
                <c:pt idx="450">
                  <c:v>5.5432372505543237E-4</c:v>
                </c:pt>
                <c:pt idx="451">
                  <c:v>5.5309734513274336E-4</c:v>
                </c:pt>
                <c:pt idx="452">
                  <c:v>5.5187637969094923E-4</c:v>
                </c:pt>
                <c:pt idx="453">
                  <c:v>5.506607929515419E-4</c:v>
                </c:pt>
                <c:pt idx="454">
                  <c:v>5.4945054945054945E-4</c:v>
                </c:pt>
                <c:pt idx="455">
                  <c:v>5.4824561403508769E-4</c:v>
                </c:pt>
                <c:pt idx="456">
                  <c:v>5.4704595185995622E-4</c:v>
                </c:pt>
                <c:pt idx="457">
                  <c:v>5.4585152838427945E-4</c:v>
                </c:pt>
                <c:pt idx="458">
                  <c:v>5.4466230936819177E-4</c:v>
                </c:pt>
                <c:pt idx="459">
                  <c:v>5.4347826086956522E-4</c:v>
                </c:pt>
                <c:pt idx="460">
                  <c:v>5.4229934924078093E-4</c:v>
                </c:pt>
                <c:pt idx="461">
                  <c:v>5.4112554112554113E-4</c:v>
                </c:pt>
                <c:pt idx="462">
                  <c:v>5.3995680345572358E-4</c:v>
                </c:pt>
                <c:pt idx="463">
                  <c:v>5.3879310344827585E-4</c:v>
                </c:pt>
                <c:pt idx="464">
                  <c:v>5.3763440860215054E-4</c:v>
                </c:pt>
                <c:pt idx="465">
                  <c:v>5.3648068669527897E-4</c:v>
                </c:pt>
                <c:pt idx="466">
                  <c:v>5.3533190578158461E-4</c:v>
                </c:pt>
                <c:pt idx="467">
                  <c:v>5.3418803418803424E-4</c:v>
                </c:pt>
                <c:pt idx="468">
                  <c:v>5.3304904051172707E-4</c:v>
                </c:pt>
                <c:pt idx="469">
                  <c:v>5.3191489361702129E-4</c:v>
                </c:pt>
                <c:pt idx="470">
                  <c:v>5.3078556263269638E-4</c:v>
                </c:pt>
                <c:pt idx="471">
                  <c:v>5.2966101694915254E-4</c:v>
                </c:pt>
                <c:pt idx="472">
                  <c:v>5.2854122621564484E-4</c:v>
                </c:pt>
                <c:pt idx="473">
                  <c:v>5.274261603375527E-4</c:v>
                </c:pt>
                <c:pt idx="474">
                  <c:v>5.263157894736842E-4</c:v>
                </c:pt>
                <c:pt idx="475">
                  <c:v>5.2521008403361342E-4</c:v>
                </c:pt>
                <c:pt idx="476">
                  <c:v>5.2410901467505244E-4</c:v>
                </c:pt>
                <c:pt idx="477">
                  <c:v>5.2301255230125519E-4</c:v>
                </c:pt>
                <c:pt idx="478">
                  <c:v>5.2192066805845506E-4</c:v>
                </c:pt>
                <c:pt idx="479">
                  <c:v>5.2083333333333333E-4</c:v>
                </c:pt>
                <c:pt idx="480">
                  <c:v>5.1975051975051978E-4</c:v>
                </c:pt>
                <c:pt idx="481">
                  <c:v>5.1867219917012448E-4</c:v>
                </c:pt>
                <c:pt idx="482">
                  <c:v>5.1759834368530024E-4</c:v>
                </c:pt>
                <c:pt idx="483">
                  <c:v>5.1652892561983473E-4</c:v>
                </c:pt>
                <c:pt idx="484">
                  <c:v>5.1546391752577321E-4</c:v>
                </c:pt>
                <c:pt idx="485">
                  <c:v>5.1440329218107E-4</c:v>
                </c:pt>
                <c:pt idx="486">
                  <c:v>5.1334702258726901E-4</c:v>
                </c:pt>
                <c:pt idx="487">
                  <c:v>5.1229508196721314E-4</c:v>
                </c:pt>
                <c:pt idx="488">
                  <c:v>5.1124744376278123E-4</c:v>
                </c:pt>
                <c:pt idx="489">
                  <c:v>5.1020408163265311E-4</c:v>
                </c:pt>
                <c:pt idx="490">
                  <c:v>5.0916496945010179E-4</c:v>
                </c:pt>
                <c:pt idx="491">
                  <c:v>5.0813008130081306E-4</c:v>
                </c:pt>
                <c:pt idx="492">
                  <c:v>5.0709939148073022E-4</c:v>
                </c:pt>
                <c:pt idx="493">
                  <c:v>5.0607287449392713E-4</c:v>
                </c:pt>
                <c:pt idx="494">
                  <c:v>5.0505050505050505E-4</c:v>
                </c:pt>
                <c:pt idx="495">
                  <c:v>5.0403225806451612E-4</c:v>
                </c:pt>
                <c:pt idx="496">
                  <c:v>5.0301810865191151E-4</c:v>
                </c:pt>
                <c:pt idx="497">
                  <c:v>5.0200803212851401E-4</c:v>
                </c:pt>
                <c:pt idx="498">
                  <c:v>5.0100200400801599E-4</c:v>
                </c:pt>
                <c:pt idx="499">
                  <c:v>5.0000000000000001E-4</c:v>
                </c:pt>
                <c:pt idx="500">
                  <c:v>4.9900199600798399E-4</c:v>
                </c:pt>
                <c:pt idx="501">
                  <c:v>4.9800796812749003E-4</c:v>
                </c:pt>
                <c:pt idx="502">
                  <c:v>4.9701789264413514E-4</c:v>
                </c:pt>
                <c:pt idx="503">
                  <c:v>4.96031746031746E-4</c:v>
                </c:pt>
                <c:pt idx="504">
                  <c:v>4.9504950495049506E-4</c:v>
                </c:pt>
                <c:pt idx="505">
                  <c:v>4.9407114624505926E-4</c:v>
                </c:pt>
                <c:pt idx="506">
                  <c:v>4.9309664694280081E-4</c:v>
                </c:pt>
                <c:pt idx="507">
                  <c:v>4.921259842519685E-4</c:v>
                </c:pt>
                <c:pt idx="508">
                  <c:v>4.9115913555992138E-4</c:v>
                </c:pt>
                <c:pt idx="509">
                  <c:v>4.9019607843137254E-4</c:v>
                </c:pt>
                <c:pt idx="510">
                  <c:v>4.8923679060665359E-4</c:v>
                </c:pt>
                <c:pt idx="511">
                  <c:v>4.8828125E-4</c:v>
                </c:pt>
                <c:pt idx="512">
                  <c:v>4.8732943469785572E-4</c:v>
                </c:pt>
                <c:pt idx="513">
                  <c:v>4.8638132295719845E-4</c:v>
                </c:pt>
                <c:pt idx="514">
                  <c:v>4.8543689320388347E-4</c:v>
                </c:pt>
                <c:pt idx="515">
                  <c:v>4.8449612403100775E-4</c:v>
                </c:pt>
                <c:pt idx="516">
                  <c:v>4.8355899419729207E-4</c:v>
                </c:pt>
                <c:pt idx="517">
                  <c:v>4.8262548262548264E-4</c:v>
                </c:pt>
                <c:pt idx="518">
                  <c:v>4.8169556840077071E-4</c:v>
                </c:pt>
                <c:pt idx="519">
                  <c:v>4.807692307692308E-4</c:v>
                </c:pt>
                <c:pt idx="520">
                  <c:v>4.7984644913627637E-4</c:v>
                </c:pt>
                <c:pt idx="521">
                  <c:v>4.7892720306513407E-4</c:v>
                </c:pt>
                <c:pt idx="522">
                  <c:v>4.7801147227533459E-4</c:v>
                </c:pt>
                <c:pt idx="523">
                  <c:v>4.7709923664122136E-4</c:v>
                </c:pt>
                <c:pt idx="524">
                  <c:v>4.7619047619047619E-4</c:v>
                </c:pt>
                <c:pt idx="525">
                  <c:v>4.7528517110266159E-4</c:v>
                </c:pt>
                <c:pt idx="526">
                  <c:v>4.743833017077799E-4</c:v>
                </c:pt>
                <c:pt idx="527">
                  <c:v>4.734848484848485E-4</c:v>
                </c:pt>
                <c:pt idx="528">
                  <c:v>4.7258979206049151E-4</c:v>
                </c:pt>
                <c:pt idx="529">
                  <c:v>4.7169811320754717E-4</c:v>
                </c:pt>
                <c:pt idx="530">
                  <c:v>4.7080979284369113E-4</c:v>
                </c:pt>
                <c:pt idx="531">
                  <c:v>4.6992481203007516E-4</c:v>
                </c:pt>
                <c:pt idx="532">
                  <c:v>4.6904315196998124E-4</c:v>
                </c:pt>
                <c:pt idx="533">
                  <c:v>4.6816479400749064E-4</c:v>
                </c:pt>
                <c:pt idx="534">
                  <c:v>4.6728971962616824E-4</c:v>
                </c:pt>
                <c:pt idx="535">
                  <c:v>4.6641791044776119E-4</c:v>
                </c:pt>
                <c:pt idx="536">
                  <c:v>4.6554934823091247E-4</c:v>
                </c:pt>
                <c:pt idx="537">
                  <c:v>4.6468401486988845E-4</c:v>
                </c:pt>
                <c:pt idx="538">
                  <c:v>4.6382189239332097E-4</c:v>
                </c:pt>
                <c:pt idx="539">
                  <c:v>4.6296296296296298E-4</c:v>
                </c:pt>
                <c:pt idx="540">
                  <c:v>4.621072088724584E-4</c:v>
                </c:pt>
                <c:pt idx="541">
                  <c:v>4.6125461254612545E-4</c:v>
                </c:pt>
                <c:pt idx="542">
                  <c:v>4.6040515653775324E-4</c:v>
                </c:pt>
                <c:pt idx="543">
                  <c:v>4.5955882352941176E-4</c:v>
                </c:pt>
                <c:pt idx="544">
                  <c:v>4.5871559633027525E-4</c:v>
                </c:pt>
                <c:pt idx="545">
                  <c:v>4.5787545787545788E-4</c:v>
                </c:pt>
                <c:pt idx="546">
                  <c:v>4.5703839122486289E-4</c:v>
                </c:pt>
                <c:pt idx="547">
                  <c:v>4.5620437956204378E-4</c:v>
                </c:pt>
                <c:pt idx="548">
                  <c:v>4.5537340619307832E-4</c:v>
                </c:pt>
                <c:pt idx="549">
                  <c:v>4.5454545454545455E-4</c:v>
                </c:pt>
                <c:pt idx="550">
                  <c:v>4.5372050816696913E-4</c:v>
                </c:pt>
                <c:pt idx="551">
                  <c:v>4.5289855072463769E-4</c:v>
                </c:pt>
                <c:pt idx="552">
                  <c:v>4.5207956600361662E-4</c:v>
                </c:pt>
                <c:pt idx="553">
                  <c:v>4.512635379061372E-4</c:v>
                </c:pt>
                <c:pt idx="554">
                  <c:v>4.5045045045045046E-4</c:v>
                </c:pt>
                <c:pt idx="555">
                  <c:v>4.496402877697842E-4</c:v>
                </c:pt>
                <c:pt idx="556">
                  <c:v>4.4883303411131061E-4</c:v>
                </c:pt>
                <c:pt idx="557">
                  <c:v>4.4802867383512545E-4</c:v>
                </c:pt>
                <c:pt idx="558">
                  <c:v>4.4722719141323793E-4</c:v>
                </c:pt>
                <c:pt idx="559">
                  <c:v>4.4642857142857141E-4</c:v>
                </c:pt>
                <c:pt idx="560">
                  <c:v>4.4563279857397502E-4</c:v>
                </c:pt>
                <c:pt idx="561">
                  <c:v>4.4483985765124553E-4</c:v>
                </c:pt>
                <c:pt idx="562">
                  <c:v>4.4404973357015987E-4</c:v>
                </c:pt>
                <c:pt idx="563">
                  <c:v>4.4326241134751772E-4</c:v>
                </c:pt>
                <c:pt idx="564">
                  <c:v>4.4247787610619468E-4</c:v>
                </c:pt>
                <c:pt idx="565">
                  <c:v>4.4169611307420494E-4</c:v>
                </c:pt>
                <c:pt idx="566">
                  <c:v>4.4091710758377423E-4</c:v>
                </c:pt>
                <c:pt idx="567">
                  <c:v>4.4014084507042255E-4</c:v>
                </c:pt>
                <c:pt idx="568">
                  <c:v>4.3936731107205621E-4</c:v>
                </c:pt>
                <c:pt idx="569">
                  <c:v>4.3859649122807018E-4</c:v>
                </c:pt>
                <c:pt idx="570">
                  <c:v>4.3782837127845885E-4</c:v>
                </c:pt>
                <c:pt idx="571">
                  <c:v>4.3706293706293706E-4</c:v>
                </c:pt>
                <c:pt idx="572">
                  <c:v>4.3630017452006982E-4</c:v>
                </c:pt>
                <c:pt idx="573">
                  <c:v>4.3554006968641115E-4</c:v>
                </c:pt>
                <c:pt idx="574">
                  <c:v>4.3478260869565219E-4</c:v>
                </c:pt>
                <c:pt idx="575">
                  <c:v>4.3402777777777775E-4</c:v>
                </c:pt>
                <c:pt idx="576">
                  <c:v>4.3327556325823221E-4</c:v>
                </c:pt>
                <c:pt idx="577">
                  <c:v>4.3252595155709344E-4</c:v>
                </c:pt>
                <c:pt idx="578">
                  <c:v>4.3177892918825559E-4</c:v>
                </c:pt>
                <c:pt idx="579">
                  <c:v>4.3103448275862068E-4</c:v>
                </c:pt>
                <c:pt idx="580">
                  <c:v>4.3029259896729778E-4</c:v>
                </c:pt>
                <c:pt idx="581">
                  <c:v>4.2955326460481099E-4</c:v>
                </c:pt>
                <c:pt idx="582">
                  <c:v>4.288164665523156E-4</c:v>
                </c:pt>
                <c:pt idx="583">
                  <c:v>4.2808219178082189E-4</c:v>
                </c:pt>
                <c:pt idx="584">
                  <c:v>4.2735042735042735E-4</c:v>
                </c:pt>
                <c:pt idx="585">
                  <c:v>4.2662116040955632E-4</c:v>
                </c:pt>
                <c:pt idx="586">
                  <c:v>4.2589437819420784E-4</c:v>
                </c:pt>
                <c:pt idx="587">
                  <c:v>4.2517006802721087E-4</c:v>
                </c:pt>
                <c:pt idx="588">
                  <c:v>4.2444821731748726E-4</c:v>
                </c:pt>
                <c:pt idx="589">
                  <c:v>4.2372881355932202E-4</c:v>
                </c:pt>
                <c:pt idx="590">
                  <c:v>4.2301184433164127E-4</c:v>
                </c:pt>
                <c:pt idx="591">
                  <c:v>4.2229729729729732E-4</c:v>
                </c:pt>
                <c:pt idx="592">
                  <c:v>4.2158516020236085E-4</c:v>
                </c:pt>
                <c:pt idx="593">
                  <c:v>4.2087542087542086E-4</c:v>
                </c:pt>
                <c:pt idx="594">
                  <c:v>4.2016806722689078E-4</c:v>
                </c:pt>
                <c:pt idx="595">
                  <c:v>4.1946308724832214E-4</c:v>
                </c:pt>
                <c:pt idx="596">
                  <c:v>4.187604690117253E-4</c:v>
                </c:pt>
                <c:pt idx="597">
                  <c:v>4.1806020066889631E-4</c:v>
                </c:pt>
                <c:pt idx="598">
                  <c:v>4.1736227045075126E-4</c:v>
                </c:pt>
                <c:pt idx="599">
                  <c:v>4.1666666666666669E-4</c:v>
                </c:pt>
                <c:pt idx="600">
                  <c:v>4.1597337770382697E-4</c:v>
                </c:pt>
                <c:pt idx="601">
                  <c:v>4.1528239202657808E-4</c:v>
                </c:pt>
                <c:pt idx="602">
                  <c:v>4.1459369817578774E-4</c:v>
                </c:pt>
                <c:pt idx="603">
                  <c:v>4.1390728476821192E-4</c:v>
                </c:pt>
                <c:pt idx="604">
                  <c:v>4.1322314049586776E-4</c:v>
                </c:pt>
                <c:pt idx="605">
                  <c:v>4.1254125412541255E-4</c:v>
                </c:pt>
                <c:pt idx="606">
                  <c:v>4.1186161449752884E-4</c:v>
                </c:pt>
                <c:pt idx="607">
                  <c:v>4.1118421052631577E-4</c:v>
                </c:pt>
                <c:pt idx="608">
                  <c:v>4.1050903119868636E-4</c:v>
                </c:pt>
                <c:pt idx="609">
                  <c:v>4.0983606557377049E-4</c:v>
                </c:pt>
                <c:pt idx="610">
                  <c:v>4.0916530278232408E-4</c:v>
                </c:pt>
                <c:pt idx="611">
                  <c:v>4.084967320261438E-4</c:v>
                </c:pt>
                <c:pt idx="612">
                  <c:v>4.0783034257748778E-4</c:v>
                </c:pt>
                <c:pt idx="613">
                  <c:v>4.0716612377850165E-4</c:v>
                </c:pt>
                <c:pt idx="614">
                  <c:v>4.0650406504065041E-4</c:v>
                </c:pt>
                <c:pt idx="615">
                  <c:v>4.0584415584415587E-4</c:v>
                </c:pt>
                <c:pt idx="616">
                  <c:v>4.051863857374392E-4</c:v>
                </c:pt>
                <c:pt idx="617">
                  <c:v>4.045307443365696E-4</c:v>
                </c:pt>
                <c:pt idx="618">
                  <c:v>4.0387722132471731E-4</c:v>
                </c:pt>
                <c:pt idx="619">
                  <c:v>4.032258064516129E-4</c:v>
                </c:pt>
                <c:pt idx="620">
                  <c:v>4.0257648953301127E-4</c:v>
                </c:pt>
                <c:pt idx="621">
                  <c:v>4.0192926045016077E-4</c:v>
                </c:pt>
                <c:pt idx="622">
                  <c:v>4.0128410914927769E-4</c:v>
                </c:pt>
                <c:pt idx="623">
                  <c:v>4.0064102564102563E-4</c:v>
                </c:pt>
                <c:pt idx="624">
                  <c:v>4.0000000000000002E-4</c:v>
                </c:pt>
                <c:pt idx="625">
                  <c:v>3.9936102236421724E-4</c:v>
                </c:pt>
                <c:pt idx="626">
                  <c:v>3.9872408293460925E-4</c:v>
                </c:pt>
                <c:pt idx="627">
                  <c:v>3.9808917197452231E-4</c:v>
                </c:pt>
                <c:pt idx="628">
                  <c:v>3.9745627980922101E-4</c:v>
                </c:pt>
                <c:pt idx="629">
                  <c:v>3.9682539682539683E-4</c:v>
                </c:pt>
                <c:pt idx="630">
                  <c:v>3.9619651347068147E-4</c:v>
                </c:pt>
                <c:pt idx="631">
                  <c:v>3.9556962025316455E-4</c:v>
                </c:pt>
                <c:pt idx="632">
                  <c:v>3.9494470774091627E-4</c:v>
                </c:pt>
                <c:pt idx="633">
                  <c:v>3.9432176656151418E-4</c:v>
                </c:pt>
                <c:pt idx="634">
                  <c:v>3.937007874015748E-4</c:v>
                </c:pt>
                <c:pt idx="635">
                  <c:v>3.9308176100628933E-4</c:v>
                </c:pt>
                <c:pt idx="636">
                  <c:v>3.9246467817896392E-4</c:v>
                </c:pt>
                <c:pt idx="637">
                  <c:v>3.9184952978056425E-4</c:v>
                </c:pt>
                <c:pt idx="638">
                  <c:v>3.9123630672926448E-4</c:v>
                </c:pt>
                <c:pt idx="639">
                  <c:v>3.9062500000000002E-4</c:v>
                </c:pt>
                <c:pt idx="640">
                  <c:v>3.9001560062402497E-4</c:v>
                </c:pt>
                <c:pt idx="641">
                  <c:v>3.8940809968847351E-4</c:v>
                </c:pt>
                <c:pt idx="642">
                  <c:v>3.8880248833592535E-4</c:v>
                </c:pt>
                <c:pt idx="643">
                  <c:v>3.8819875776397513E-4</c:v>
                </c:pt>
                <c:pt idx="644">
                  <c:v>3.875968992248062E-4</c:v>
                </c:pt>
                <c:pt idx="645">
                  <c:v>3.8699690402476783E-4</c:v>
                </c:pt>
                <c:pt idx="646">
                  <c:v>3.8639876352395672E-4</c:v>
                </c:pt>
                <c:pt idx="647">
                  <c:v>3.8580246913580245E-4</c:v>
                </c:pt>
                <c:pt idx="648">
                  <c:v>3.8520801232665641E-4</c:v>
                </c:pt>
                <c:pt idx="649">
                  <c:v>3.8461538461538462E-4</c:v>
                </c:pt>
                <c:pt idx="650">
                  <c:v>3.8402457757296467E-4</c:v>
                </c:pt>
                <c:pt idx="651">
                  <c:v>3.834355828220859E-4</c:v>
                </c:pt>
                <c:pt idx="652">
                  <c:v>3.8284839203675346E-4</c:v>
                </c:pt>
                <c:pt idx="653">
                  <c:v>3.8226299694189603E-4</c:v>
                </c:pt>
                <c:pt idx="654">
                  <c:v>3.816793893129771E-4</c:v>
                </c:pt>
                <c:pt idx="655">
                  <c:v>3.8109756097560977E-4</c:v>
                </c:pt>
                <c:pt idx="656">
                  <c:v>3.8051750380517502E-4</c:v>
                </c:pt>
                <c:pt idx="657">
                  <c:v>3.7993920972644377E-4</c:v>
                </c:pt>
                <c:pt idx="658">
                  <c:v>3.7936267071320183E-4</c:v>
                </c:pt>
                <c:pt idx="659">
                  <c:v>3.7878787878787879E-4</c:v>
                </c:pt>
                <c:pt idx="660">
                  <c:v>3.7821482602118004E-4</c:v>
                </c:pt>
                <c:pt idx="661">
                  <c:v>3.7764350453172205E-4</c:v>
                </c:pt>
                <c:pt idx="662">
                  <c:v>3.7707390648567121E-4</c:v>
                </c:pt>
                <c:pt idx="663">
                  <c:v>3.7650602409638556E-4</c:v>
                </c:pt>
                <c:pt idx="664">
                  <c:v>3.7593984962406017E-4</c:v>
                </c:pt>
                <c:pt idx="665">
                  <c:v>3.7537537537537537E-4</c:v>
                </c:pt>
                <c:pt idx="666">
                  <c:v>3.7481259370314841E-4</c:v>
                </c:pt>
                <c:pt idx="667">
                  <c:v>3.7425149700598805E-4</c:v>
                </c:pt>
                <c:pt idx="668">
                  <c:v>3.7369207772795218E-4</c:v>
                </c:pt>
                <c:pt idx="669">
                  <c:v>3.7313432835820896E-4</c:v>
                </c:pt>
                <c:pt idx="670">
                  <c:v>3.7257824143070045E-4</c:v>
                </c:pt>
                <c:pt idx="671">
                  <c:v>3.720238095238095E-4</c:v>
                </c:pt>
                <c:pt idx="672">
                  <c:v>3.714710252600297E-4</c:v>
                </c:pt>
                <c:pt idx="673">
                  <c:v>3.70919881305638E-4</c:v>
                </c:pt>
                <c:pt idx="674">
                  <c:v>3.7037037037037035E-4</c:v>
                </c:pt>
                <c:pt idx="675">
                  <c:v>3.6982248520710058E-4</c:v>
                </c:pt>
                <c:pt idx="676">
                  <c:v>3.6927621861152144E-4</c:v>
                </c:pt>
                <c:pt idx="677">
                  <c:v>3.687315634218289E-4</c:v>
                </c:pt>
                <c:pt idx="678">
                  <c:v>3.6818851251840942E-4</c:v>
                </c:pt>
                <c:pt idx="679">
                  <c:v>3.6764705882352941E-4</c:v>
                </c:pt>
                <c:pt idx="680">
                  <c:v>3.6710719530102788E-4</c:v>
                </c:pt>
                <c:pt idx="681">
                  <c:v>3.6656891495601173E-4</c:v>
                </c:pt>
                <c:pt idx="682">
                  <c:v>3.6603221083455345E-4</c:v>
                </c:pt>
                <c:pt idx="683">
                  <c:v>3.6549707602339179E-4</c:v>
                </c:pt>
                <c:pt idx="684">
                  <c:v>3.6496350364963501E-4</c:v>
                </c:pt>
                <c:pt idx="685">
                  <c:v>3.6443148688046647E-4</c:v>
                </c:pt>
                <c:pt idx="686">
                  <c:v>3.63901018922853E-4</c:v>
                </c:pt>
                <c:pt idx="687">
                  <c:v>3.6337209302325581E-4</c:v>
                </c:pt>
                <c:pt idx="688">
                  <c:v>3.6284470246734398E-4</c:v>
                </c:pt>
                <c:pt idx="689">
                  <c:v>3.6231884057971015E-4</c:v>
                </c:pt>
                <c:pt idx="690">
                  <c:v>3.6179450072358897E-4</c:v>
                </c:pt>
                <c:pt idx="691">
                  <c:v>3.6127167630057802E-4</c:v>
                </c:pt>
                <c:pt idx="692">
                  <c:v>3.6075036075036075E-4</c:v>
                </c:pt>
                <c:pt idx="693">
                  <c:v>3.6023054755043225E-4</c:v>
                </c:pt>
                <c:pt idx="694">
                  <c:v>3.5971223021582735E-4</c:v>
                </c:pt>
                <c:pt idx="695">
                  <c:v>3.5919540229885057E-4</c:v>
                </c:pt>
                <c:pt idx="696">
                  <c:v>3.586800573888092E-4</c:v>
                </c:pt>
                <c:pt idx="697">
                  <c:v>3.5816618911174784E-4</c:v>
                </c:pt>
                <c:pt idx="698">
                  <c:v>3.5765379113018598E-4</c:v>
                </c:pt>
                <c:pt idx="699">
                  <c:v>3.5714285714285714E-4</c:v>
                </c:pt>
                <c:pt idx="700">
                  <c:v>3.566333808844508E-4</c:v>
                </c:pt>
                <c:pt idx="701">
                  <c:v>3.5612535612535614E-4</c:v>
                </c:pt>
                <c:pt idx="702">
                  <c:v>3.5561877667140827E-4</c:v>
                </c:pt>
                <c:pt idx="703">
                  <c:v>3.5511363636363637E-4</c:v>
                </c:pt>
                <c:pt idx="704">
                  <c:v>3.5460992907801421E-4</c:v>
                </c:pt>
                <c:pt idx="705">
                  <c:v>3.5410764872521248E-4</c:v>
                </c:pt>
                <c:pt idx="706">
                  <c:v>3.5360678925035362E-4</c:v>
                </c:pt>
                <c:pt idx="707">
                  <c:v>3.5310734463276836E-4</c:v>
                </c:pt>
                <c:pt idx="708">
                  <c:v>3.5260930888575458E-4</c:v>
                </c:pt>
                <c:pt idx="709">
                  <c:v>3.5211267605633805E-4</c:v>
                </c:pt>
                <c:pt idx="710">
                  <c:v>3.5161744022503517E-4</c:v>
                </c:pt>
                <c:pt idx="711">
                  <c:v>3.5112359550561797E-4</c:v>
                </c:pt>
                <c:pt idx="712">
                  <c:v>3.5063113604488078E-4</c:v>
                </c:pt>
                <c:pt idx="713">
                  <c:v>3.5014005602240897E-4</c:v>
                </c:pt>
                <c:pt idx="714">
                  <c:v>3.4965034965034965E-4</c:v>
                </c:pt>
                <c:pt idx="715">
                  <c:v>3.4916201117318437E-4</c:v>
                </c:pt>
                <c:pt idx="716">
                  <c:v>3.4867503486750347E-4</c:v>
                </c:pt>
                <c:pt idx="717">
                  <c:v>3.4818941504178273E-4</c:v>
                </c:pt>
                <c:pt idx="718">
                  <c:v>3.4770514603616132E-4</c:v>
                </c:pt>
                <c:pt idx="719">
                  <c:v>3.4722222222222224E-4</c:v>
                </c:pt>
                <c:pt idx="720">
                  <c:v>3.4674063800277393E-4</c:v>
                </c:pt>
                <c:pt idx="721">
                  <c:v>3.4626038781163435E-4</c:v>
                </c:pt>
                <c:pt idx="722">
                  <c:v>3.4578146611341634E-4</c:v>
                </c:pt>
                <c:pt idx="723">
                  <c:v>3.453038674033149E-4</c:v>
                </c:pt>
                <c:pt idx="724">
                  <c:v>3.4482758620689653E-4</c:v>
                </c:pt>
                <c:pt idx="725">
                  <c:v>3.4435261707988982E-4</c:v>
                </c:pt>
                <c:pt idx="726">
                  <c:v>3.43878954607978E-4</c:v>
                </c:pt>
                <c:pt idx="727">
                  <c:v>3.4340659340659343E-4</c:v>
                </c:pt>
                <c:pt idx="728">
                  <c:v>3.4293552812071328E-4</c:v>
                </c:pt>
                <c:pt idx="729">
                  <c:v>3.4246575342465754E-4</c:v>
                </c:pt>
                <c:pt idx="730">
                  <c:v>3.4199726402188782E-4</c:v>
                </c:pt>
                <c:pt idx="731">
                  <c:v>3.4153005464480874E-4</c:v>
                </c:pt>
                <c:pt idx="732">
                  <c:v>3.4106412005457026E-4</c:v>
                </c:pt>
                <c:pt idx="733">
                  <c:v>3.4059945504087192E-4</c:v>
                </c:pt>
                <c:pt idx="734">
                  <c:v>3.4013605442176868E-4</c:v>
                </c:pt>
                <c:pt idx="735">
                  <c:v>3.3967391304347825E-4</c:v>
                </c:pt>
                <c:pt idx="736">
                  <c:v>3.3921302578018993E-4</c:v>
                </c:pt>
                <c:pt idx="737">
                  <c:v>3.3875338753387534E-4</c:v>
                </c:pt>
                <c:pt idx="738">
                  <c:v>3.3829499323410016E-4</c:v>
                </c:pt>
                <c:pt idx="739">
                  <c:v>3.3783783783783786E-4</c:v>
                </c:pt>
                <c:pt idx="740">
                  <c:v>3.3738191632928474E-4</c:v>
                </c:pt>
                <c:pt idx="741">
                  <c:v>3.3692722371967657E-4</c:v>
                </c:pt>
                <c:pt idx="742">
                  <c:v>3.3647375504710633E-4</c:v>
                </c:pt>
                <c:pt idx="743">
                  <c:v>3.3602150537634411E-4</c:v>
                </c:pt>
                <c:pt idx="744">
                  <c:v>3.355704697986577E-4</c:v>
                </c:pt>
                <c:pt idx="745">
                  <c:v>3.351206434316354E-4</c:v>
                </c:pt>
                <c:pt idx="746">
                  <c:v>3.3467202141900936E-4</c:v>
                </c:pt>
                <c:pt idx="747">
                  <c:v>3.3422459893048126E-4</c:v>
                </c:pt>
                <c:pt idx="748">
                  <c:v>3.3377837116154872E-4</c:v>
                </c:pt>
                <c:pt idx="749">
                  <c:v>3.3333333333333332E-4</c:v>
                </c:pt>
                <c:pt idx="750">
                  <c:v>3.3288948069241014E-4</c:v>
                </c:pt>
                <c:pt idx="751">
                  <c:v>3.3244680851063829E-4</c:v>
                </c:pt>
                <c:pt idx="752">
                  <c:v>3.3200531208499334E-4</c:v>
                </c:pt>
                <c:pt idx="753">
                  <c:v>3.3156498673740051E-4</c:v>
                </c:pt>
                <c:pt idx="754">
                  <c:v>3.3112582781456954E-4</c:v>
                </c:pt>
                <c:pt idx="755">
                  <c:v>3.3068783068783067E-4</c:v>
                </c:pt>
                <c:pt idx="756">
                  <c:v>3.3025099075297226E-4</c:v>
                </c:pt>
                <c:pt idx="757">
                  <c:v>3.2981530343007914E-4</c:v>
                </c:pt>
                <c:pt idx="758">
                  <c:v>3.2938076416337287E-4</c:v>
                </c:pt>
                <c:pt idx="759">
                  <c:v>3.2894736842105262E-4</c:v>
                </c:pt>
                <c:pt idx="760">
                  <c:v>3.2851511169513798E-4</c:v>
                </c:pt>
                <c:pt idx="761">
                  <c:v>3.2808398950131233E-4</c:v>
                </c:pt>
                <c:pt idx="762">
                  <c:v>3.2765399737876802E-4</c:v>
                </c:pt>
                <c:pt idx="763">
                  <c:v>3.2722513089005238E-4</c:v>
                </c:pt>
                <c:pt idx="764">
                  <c:v>3.2679738562091501E-4</c:v>
                </c:pt>
                <c:pt idx="765">
                  <c:v>3.2637075718015666E-4</c:v>
                </c:pt>
                <c:pt idx="766">
                  <c:v>3.2594524119947848E-4</c:v>
                </c:pt>
                <c:pt idx="767">
                  <c:v>3.2552083333333332E-4</c:v>
                </c:pt>
                <c:pt idx="768">
                  <c:v>3.2509752925877764E-4</c:v>
                </c:pt>
                <c:pt idx="769">
                  <c:v>3.2467532467532468E-4</c:v>
                </c:pt>
                <c:pt idx="770">
                  <c:v>3.2425421530479895E-4</c:v>
                </c:pt>
                <c:pt idx="771">
                  <c:v>3.2383419689119172E-4</c:v>
                </c:pt>
                <c:pt idx="772">
                  <c:v>3.2341526520051749E-4</c:v>
                </c:pt>
                <c:pt idx="773">
                  <c:v>3.2299741602067185E-4</c:v>
                </c:pt>
                <c:pt idx="774">
                  <c:v>3.2258064516129032E-4</c:v>
                </c:pt>
                <c:pt idx="775">
                  <c:v>3.2216494845360824E-4</c:v>
                </c:pt>
                <c:pt idx="776">
                  <c:v>3.2175032175032174E-4</c:v>
                </c:pt>
                <c:pt idx="777">
                  <c:v>3.2133676092544985E-4</c:v>
                </c:pt>
                <c:pt idx="778">
                  <c:v>3.2092426187419767E-4</c:v>
                </c:pt>
                <c:pt idx="779">
                  <c:v>3.2051282051282051E-4</c:v>
                </c:pt>
                <c:pt idx="780">
                  <c:v>3.201024327784891E-4</c:v>
                </c:pt>
                <c:pt idx="781">
                  <c:v>3.1969309462915604E-4</c:v>
                </c:pt>
                <c:pt idx="782">
                  <c:v>3.1928480204342275E-4</c:v>
                </c:pt>
                <c:pt idx="783">
                  <c:v>3.1887755102040814E-4</c:v>
                </c:pt>
                <c:pt idx="784">
                  <c:v>3.1847133757961782E-4</c:v>
                </c:pt>
                <c:pt idx="785">
                  <c:v>3.1806615776081427E-4</c:v>
                </c:pt>
                <c:pt idx="786">
                  <c:v>3.176620076238882E-4</c:v>
                </c:pt>
                <c:pt idx="787">
                  <c:v>3.1725888324873094E-4</c:v>
                </c:pt>
                <c:pt idx="788">
                  <c:v>3.1685678073510771E-4</c:v>
                </c:pt>
                <c:pt idx="789">
                  <c:v>3.1645569620253165E-4</c:v>
                </c:pt>
                <c:pt idx="790">
                  <c:v>3.1605562579013909E-4</c:v>
                </c:pt>
                <c:pt idx="791">
                  <c:v>3.1565656565656568E-4</c:v>
                </c:pt>
                <c:pt idx="792">
                  <c:v>3.1525851197982345E-4</c:v>
                </c:pt>
                <c:pt idx="793">
                  <c:v>3.1486146095717883E-4</c:v>
                </c:pt>
                <c:pt idx="794">
                  <c:v>3.1446540880503143E-4</c:v>
                </c:pt>
                <c:pt idx="795">
                  <c:v>3.1407035175879397E-4</c:v>
                </c:pt>
                <c:pt idx="796">
                  <c:v>3.1367628607277288E-4</c:v>
                </c:pt>
                <c:pt idx="797">
                  <c:v>3.1328320802005011E-4</c:v>
                </c:pt>
                <c:pt idx="798">
                  <c:v>3.1289111389236547E-4</c:v>
                </c:pt>
                <c:pt idx="799">
                  <c:v>3.1250000000000001E-4</c:v>
                </c:pt>
                <c:pt idx="800">
                  <c:v>3.1210986267166043E-4</c:v>
                </c:pt>
                <c:pt idx="801">
                  <c:v>3.1172069825436408E-4</c:v>
                </c:pt>
                <c:pt idx="802">
                  <c:v>3.1133250311332503E-4</c:v>
                </c:pt>
                <c:pt idx="803">
                  <c:v>3.1094527363184079E-4</c:v>
                </c:pt>
                <c:pt idx="804">
                  <c:v>3.1055900621118014E-4</c:v>
                </c:pt>
                <c:pt idx="805">
                  <c:v>3.1017369727047146E-4</c:v>
                </c:pt>
                <c:pt idx="806">
                  <c:v>3.0978934324659232E-4</c:v>
                </c:pt>
                <c:pt idx="807">
                  <c:v>3.0940594059405941E-4</c:v>
                </c:pt>
                <c:pt idx="808">
                  <c:v>3.0902348578491963E-4</c:v>
                </c:pt>
                <c:pt idx="809">
                  <c:v>3.0864197530864197E-4</c:v>
                </c:pt>
                <c:pt idx="810">
                  <c:v>3.0826140567200987E-4</c:v>
                </c:pt>
                <c:pt idx="811">
                  <c:v>3.0788177339901478E-4</c:v>
                </c:pt>
                <c:pt idx="812">
                  <c:v>3.0750307503075032E-4</c:v>
                </c:pt>
                <c:pt idx="813">
                  <c:v>3.0712530712530712E-4</c:v>
                </c:pt>
                <c:pt idx="814">
                  <c:v>3.0674846625766873E-4</c:v>
                </c:pt>
                <c:pt idx="815">
                  <c:v>3.0637254901960784E-4</c:v>
                </c:pt>
                <c:pt idx="816">
                  <c:v>3.0599755201958382E-4</c:v>
                </c:pt>
                <c:pt idx="817">
                  <c:v>3.0562347188264059E-4</c:v>
                </c:pt>
                <c:pt idx="818">
                  <c:v>3.0525030525030525E-4</c:v>
                </c:pt>
                <c:pt idx="819">
                  <c:v>3.048780487804878E-4</c:v>
                </c:pt>
                <c:pt idx="820">
                  <c:v>3.0450669914738123E-4</c:v>
                </c:pt>
                <c:pt idx="821">
                  <c:v>3.0413625304136254E-4</c:v>
                </c:pt>
                <c:pt idx="822">
                  <c:v>3.0376670716889426E-4</c:v>
                </c:pt>
                <c:pt idx="823">
                  <c:v>3.0339805825242716E-4</c:v>
                </c:pt>
                <c:pt idx="824">
                  <c:v>3.0303030303030303E-4</c:v>
                </c:pt>
                <c:pt idx="825">
                  <c:v>3.0266343825665861E-4</c:v>
                </c:pt>
                <c:pt idx="826">
                  <c:v>3.0229746070133009E-4</c:v>
                </c:pt>
                <c:pt idx="827">
                  <c:v>3.0193236714975844E-4</c:v>
                </c:pt>
                <c:pt idx="828">
                  <c:v>3.0156815440289503E-4</c:v>
                </c:pt>
                <c:pt idx="829">
                  <c:v>3.0120481927710846E-4</c:v>
                </c:pt>
                <c:pt idx="830">
                  <c:v>3.0084235860409147E-4</c:v>
                </c:pt>
                <c:pt idx="831">
                  <c:v>3.0048076923076925E-4</c:v>
                </c:pt>
                <c:pt idx="832">
                  <c:v>3.0012004801920766E-4</c:v>
                </c:pt>
                <c:pt idx="833">
                  <c:v>2.9976019184652276E-4</c:v>
                </c:pt>
                <c:pt idx="834">
                  <c:v>2.9940119760479042E-4</c:v>
                </c:pt>
                <c:pt idx="835">
                  <c:v>2.9904306220095693E-4</c:v>
                </c:pt>
                <c:pt idx="836">
                  <c:v>2.9868578255675028E-4</c:v>
                </c:pt>
                <c:pt idx="837">
                  <c:v>2.983293556085919E-4</c:v>
                </c:pt>
                <c:pt idx="838">
                  <c:v>2.9797377830750892E-4</c:v>
                </c:pt>
                <c:pt idx="839">
                  <c:v>2.9761904761904765E-4</c:v>
                </c:pt>
                <c:pt idx="840">
                  <c:v>2.9726516052318666E-4</c:v>
                </c:pt>
                <c:pt idx="841">
                  <c:v>2.9691211401425179E-4</c:v>
                </c:pt>
                <c:pt idx="842">
                  <c:v>2.9655990510083039E-4</c:v>
                </c:pt>
                <c:pt idx="843">
                  <c:v>2.9620853080568723E-4</c:v>
                </c:pt>
                <c:pt idx="844">
                  <c:v>2.9585798816568048E-4</c:v>
                </c:pt>
                <c:pt idx="845">
                  <c:v>2.9550827423167848E-4</c:v>
                </c:pt>
                <c:pt idx="846">
                  <c:v>2.9515938606847696E-4</c:v>
                </c:pt>
                <c:pt idx="847">
                  <c:v>2.9481132075471697E-4</c:v>
                </c:pt>
                <c:pt idx="848">
                  <c:v>2.9446407538280328E-4</c:v>
                </c:pt>
                <c:pt idx="849">
                  <c:v>2.941176470588235E-4</c:v>
                </c:pt>
                <c:pt idx="850">
                  <c:v>2.9377203290246768E-4</c:v>
                </c:pt>
                <c:pt idx="851">
                  <c:v>2.9342723004694836E-4</c:v>
                </c:pt>
                <c:pt idx="852">
                  <c:v>2.9308323563892143E-4</c:v>
                </c:pt>
                <c:pt idx="853">
                  <c:v>2.9274004683840749E-4</c:v>
                </c:pt>
                <c:pt idx="854">
                  <c:v>2.9239766081871346E-4</c:v>
                </c:pt>
                <c:pt idx="855">
                  <c:v>2.9205607476635512E-4</c:v>
                </c:pt>
                <c:pt idx="856">
                  <c:v>2.9171528588098014E-4</c:v>
                </c:pt>
                <c:pt idx="857">
                  <c:v>2.9137529137529138E-4</c:v>
                </c:pt>
                <c:pt idx="858">
                  <c:v>2.9103608847497089E-4</c:v>
                </c:pt>
                <c:pt idx="859">
                  <c:v>2.9069767441860465E-4</c:v>
                </c:pt>
                <c:pt idx="860">
                  <c:v>2.9036004645760743E-4</c:v>
                </c:pt>
                <c:pt idx="861">
                  <c:v>2.9002320185614848E-4</c:v>
                </c:pt>
                <c:pt idx="862">
                  <c:v>2.8968713789107763E-4</c:v>
                </c:pt>
                <c:pt idx="863">
                  <c:v>2.8935185185185184E-4</c:v>
                </c:pt>
                <c:pt idx="864">
                  <c:v>2.8901734104046245E-4</c:v>
                </c:pt>
                <c:pt idx="865">
                  <c:v>2.8868360277136258E-4</c:v>
                </c:pt>
                <c:pt idx="866">
                  <c:v>2.8835063437139563E-4</c:v>
                </c:pt>
                <c:pt idx="867">
                  <c:v>2.880184331797235E-4</c:v>
                </c:pt>
                <c:pt idx="868">
                  <c:v>2.8768699654775604E-4</c:v>
                </c:pt>
                <c:pt idx="869">
                  <c:v>2.8735632183908046E-4</c:v>
                </c:pt>
                <c:pt idx="870">
                  <c:v>2.8702640642939151E-4</c:v>
                </c:pt>
                <c:pt idx="871">
                  <c:v>2.8669724770642203E-4</c:v>
                </c:pt>
                <c:pt idx="872">
                  <c:v>2.8636884306987401E-4</c:v>
                </c:pt>
                <c:pt idx="873">
                  <c:v>2.8604118993135012E-4</c:v>
                </c:pt>
                <c:pt idx="874">
                  <c:v>2.8571428571428574E-4</c:v>
                </c:pt>
                <c:pt idx="875">
                  <c:v>2.8538812785388126E-4</c:v>
                </c:pt>
                <c:pt idx="876">
                  <c:v>2.8506271379703536E-4</c:v>
                </c:pt>
                <c:pt idx="877">
                  <c:v>2.8473804100227789E-4</c:v>
                </c:pt>
                <c:pt idx="878">
                  <c:v>2.8441410693970419E-4</c:v>
                </c:pt>
                <c:pt idx="879">
                  <c:v>2.8409090909090908E-4</c:v>
                </c:pt>
                <c:pt idx="880">
                  <c:v>2.8376844494892167E-4</c:v>
                </c:pt>
                <c:pt idx="881">
                  <c:v>2.834467120181406E-4</c:v>
                </c:pt>
                <c:pt idx="882">
                  <c:v>2.8312570781426955E-4</c:v>
                </c:pt>
                <c:pt idx="883">
                  <c:v>2.8280542986425342E-4</c:v>
                </c:pt>
                <c:pt idx="884">
                  <c:v>2.824858757062147E-4</c:v>
                </c:pt>
                <c:pt idx="885">
                  <c:v>2.821670428893905E-4</c:v>
                </c:pt>
                <c:pt idx="886">
                  <c:v>2.8184892897406989E-4</c:v>
                </c:pt>
                <c:pt idx="887">
                  <c:v>2.8153153153153153E-4</c:v>
                </c:pt>
                <c:pt idx="888">
                  <c:v>2.8121484814398203E-4</c:v>
                </c:pt>
                <c:pt idx="889">
                  <c:v>2.8089887640449441E-4</c:v>
                </c:pt>
                <c:pt idx="890">
                  <c:v>2.8058361391694727E-4</c:v>
                </c:pt>
                <c:pt idx="891">
                  <c:v>2.8026905829596412E-4</c:v>
                </c:pt>
                <c:pt idx="892">
                  <c:v>2.7995520716685331E-4</c:v>
                </c:pt>
                <c:pt idx="893">
                  <c:v>2.7964205816554809E-4</c:v>
                </c:pt>
                <c:pt idx="894">
                  <c:v>2.7932960893854746E-4</c:v>
                </c:pt>
                <c:pt idx="895">
                  <c:v>2.7901785714285713E-4</c:v>
                </c:pt>
                <c:pt idx="896">
                  <c:v>2.7870680044593088E-4</c:v>
                </c:pt>
                <c:pt idx="897">
                  <c:v>2.7839643652561246E-4</c:v>
                </c:pt>
                <c:pt idx="898">
                  <c:v>2.7808676307007786E-4</c:v>
                </c:pt>
                <c:pt idx="899">
                  <c:v>2.7777777777777778E-4</c:v>
                </c:pt>
                <c:pt idx="900">
                  <c:v>2.7746947835738069E-4</c:v>
                </c:pt>
                <c:pt idx="901">
                  <c:v>2.7716186252771619E-4</c:v>
                </c:pt>
                <c:pt idx="902">
                  <c:v>2.768549280177187E-4</c:v>
                </c:pt>
                <c:pt idx="903">
                  <c:v>2.7654867256637168E-4</c:v>
                </c:pt>
                <c:pt idx="904">
                  <c:v>2.7624309392265195E-4</c:v>
                </c:pt>
                <c:pt idx="905">
                  <c:v>2.7593818984547461E-4</c:v>
                </c:pt>
                <c:pt idx="906">
                  <c:v>2.7563395810363837E-4</c:v>
                </c:pt>
                <c:pt idx="907">
                  <c:v>2.7533039647577095E-4</c:v>
                </c:pt>
                <c:pt idx="908">
                  <c:v>2.7502750275027501E-4</c:v>
                </c:pt>
                <c:pt idx="909">
                  <c:v>2.7472527472527473E-4</c:v>
                </c:pt>
                <c:pt idx="910">
                  <c:v>2.7442371020856203E-4</c:v>
                </c:pt>
                <c:pt idx="911">
                  <c:v>2.7412280701754384E-4</c:v>
                </c:pt>
                <c:pt idx="912">
                  <c:v>2.7382256297918948E-4</c:v>
                </c:pt>
                <c:pt idx="913">
                  <c:v>2.7352297592997811E-4</c:v>
                </c:pt>
                <c:pt idx="914">
                  <c:v>2.7322404371584699E-4</c:v>
                </c:pt>
                <c:pt idx="915">
                  <c:v>2.7292576419213972E-4</c:v>
                </c:pt>
                <c:pt idx="916">
                  <c:v>2.7262813522355508E-4</c:v>
                </c:pt>
                <c:pt idx="917">
                  <c:v>2.7233115468409589E-4</c:v>
                </c:pt>
                <c:pt idx="918">
                  <c:v>2.720348204570185E-4</c:v>
                </c:pt>
                <c:pt idx="919">
                  <c:v>2.7173913043478261E-4</c:v>
                </c:pt>
                <c:pt idx="920">
                  <c:v>2.714440825190011E-4</c:v>
                </c:pt>
                <c:pt idx="921">
                  <c:v>2.7114967462039046E-4</c:v>
                </c:pt>
                <c:pt idx="922">
                  <c:v>2.7085590465872155E-4</c:v>
                </c:pt>
                <c:pt idx="923">
                  <c:v>2.7056277056277056E-4</c:v>
                </c:pt>
                <c:pt idx="924">
                  <c:v>2.7027027027027027E-4</c:v>
                </c:pt>
                <c:pt idx="925">
                  <c:v>2.6997840172786179E-4</c:v>
                </c:pt>
                <c:pt idx="926">
                  <c:v>2.6968716289104636E-4</c:v>
                </c:pt>
                <c:pt idx="927">
                  <c:v>2.6939655172413793E-4</c:v>
                </c:pt>
                <c:pt idx="928">
                  <c:v>2.6910656620021526E-4</c:v>
                </c:pt>
                <c:pt idx="929">
                  <c:v>2.6881720430107527E-4</c:v>
                </c:pt>
                <c:pt idx="930">
                  <c:v>2.6852846401718581E-4</c:v>
                </c:pt>
                <c:pt idx="931">
                  <c:v>2.6824034334763948E-4</c:v>
                </c:pt>
                <c:pt idx="932">
                  <c:v>2.6795284030010718E-4</c:v>
                </c:pt>
                <c:pt idx="933">
                  <c:v>2.6766595289079231E-4</c:v>
                </c:pt>
                <c:pt idx="934">
                  <c:v>2.6737967914438503E-4</c:v>
                </c:pt>
                <c:pt idx="935">
                  <c:v>2.6709401709401712E-4</c:v>
                </c:pt>
                <c:pt idx="936">
                  <c:v>2.6680896478121667E-4</c:v>
                </c:pt>
                <c:pt idx="937">
                  <c:v>2.6652452025586353E-4</c:v>
                </c:pt>
                <c:pt idx="938">
                  <c:v>2.6624068157614486E-4</c:v>
                </c:pt>
                <c:pt idx="939">
                  <c:v>2.6595744680851064E-4</c:v>
                </c:pt>
                <c:pt idx="940">
                  <c:v>2.6567481402763017E-4</c:v>
                </c:pt>
                <c:pt idx="941">
                  <c:v>2.6539278131634819E-4</c:v>
                </c:pt>
                <c:pt idx="942">
                  <c:v>2.651113467656416E-4</c:v>
                </c:pt>
                <c:pt idx="943">
                  <c:v>2.6483050847457627E-4</c:v>
                </c:pt>
                <c:pt idx="944">
                  <c:v>2.6455026455026457E-4</c:v>
                </c:pt>
                <c:pt idx="945">
                  <c:v>2.6427061310782242E-4</c:v>
                </c:pt>
                <c:pt idx="946">
                  <c:v>2.6399155227032733E-4</c:v>
                </c:pt>
                <c:pt idx="947">
                  <c:v>2.6371308016877635E-4</c:v>
                </c:pt>
                <c:pt idx="948">
                  <c:v>2.6343519494204424E-4</c:v>
                </c:pt>
                <c:pt idx="949">
                  <c:v>2.631578947368421E-4</c:v>
                </c:pt>
                <c:pt idx="950">
                  <c:v>2.6288117770767612E-4</c:v>
                </c:pt>
                <c:pt idx="951">
                  <c:v>2.6260504201680671E-4</c:v>
                </c:pt>
                <c:pt idx="952">
                  <c:v>2.6232948583420777E-4</c:v>
                </c:pt>
                <c:pt idx="953">
                  <c:v>2.6205450733752622E-4</c:v>
                </c:pt>
                <c:pt idx="954">
                  <c:v>2.6178010471204191E-4</c:v>
                </c:pt>
                <c:pt idx="955">
                  <c:v>2.6150627615062759E-4</c:v>
                </c:pt>
                <c:pt idx="956">
                  <c:v>2.6123301985370953E-4</c:v>
                </c:pt>
                <c:pt idx="957">
                  <c:v>2.6096033402922753E-4</c:v>
                </c:pt>
                <c:pt idx="958">
                  <c:v>2.6068821689259646E-4</c:v>
                </c:pt>
                <c:pt idx="959">
                  <c:v>2.6041666666666666E-4</c:v>
                </c:pt>
                <c:pt idx="960">
                  <c:v>2.6014568158168577E-4</c:v>
                </c:pt>
                <c:pt idx="961">
                  <c:v>2.5987525987525989E-4</c:v>
                </c:pt>
                <c:pt idx="962">
                  <c:v>2.5960539979231567E-4</c:v>
                </c:pt>
                <c:pt idx="963">
                  <c:v>2.5933609958506224E-4</c:v>
                </c:pt>
                <c:pt idx="964">
                  <c:v>2.5906735751295336E-4</c:v>
                </c:pt>
                <c:pt idx="965">
                  <c:v>2.5879917184265012E-4</c:v>
                </c:pt>
                <c:pt idx="966">
                  <c:v>2.5853154084798347E-4</c:v>
                </c:pt>
                <c:pt idx="967">
                  <c:v>2.5826446280991736E-4</c:v>
                </c:pt>
                <c:pt idx="968">
                  <c:v>2.5799793601651185E-4</c:v>
                </c:pt>
                <c:pt idx="969">
                  <c:v>2.577319587628866E-4</c:v>
                </c:pt>
                <c:pt idx="970">
                  <c:v>2.5746652935118434E-4</c:v>
                </c:pt>
                <c:pt idx="971">
                  <c:v>2.57201646090535E-4</c:v>
                </c:pt>
                <c:pt idx="972">
                  <c:v>2.5693730729701953E-4</c:v>
                </c:pt>
                <c:pt idx="973">
                  <c:v>2.5667351129363451E-4</c:v>
                </c:pt>
                <c:pt idx="974">
                  <c:v>2.5641025641025641E-4</c:v>
                </c:pt>
                <c:pt idx="975">
                  <c:v>2.5614754098360657E-4</c:v>
                </c:pt>
                <c:pt idx="976">
                  <c:v>2.5588536335721597E-4</c:v>
                </c:pt>
                <c:pt idx="977">
                  <c:v>2.5562372188139062E-4</c:v>
                </c:pt>
                <c:pt idx="978">
                  <c:v>2.5536261491317672E-4</c:v>
                </c:pt>
                <c:pt idx="979">
                  <c:v>2.5510204081632655E-4</c:v>
                </c:pt>
                <c:pt idx="980">
                  <c:v>2.5484199796126404E-4</c:v>
                </c:pt>
                <c:pt idx="981">
                  <c:v>2.5458248472505089E-4</c:v>
                </c:pt>
                <c:pt idx="982">
                  <c:v>2.5432349949135299E-4</c:v>
                </c:pt>
                <c:pt idx="983">
                  <c:v>2.5406504065040653E-4</c:v>
                </c:pt>
                <c:pt idx="984">
                  <c:v>2.5380710659898478E-4</c:v>
                </c:pt>
                <c:pt idx="985">
                  <c:v>2.5354969574036511E-4</c:v>
                </c:pt>
                <c:pt idx="986">
                  <c:v>2.5329280648429586E-4</c:v>
                </c:pt>
                <c:pt idx="987">
                  <c:v>2.5303643724696357E-4</c:v>
                </c:pt>
                <c:pt idx="988">
                  <c:v>2.5278058645096058E-4</c:v>
                </c:pt>
                <c:pt idx="989">
                  <c:v>2.5252525252525253E-4</c:v>
                </c:pt>
                <c:pt idx="990">
                  <c:v>2.5227043390514632E-4</c:v>
                </c:pt>
                <c:pt idx="991">
                  <c:v>2.5201612903225806E-4</c:v>
                </c:pt>
                <c:pt idx="992">
                  <c:v>2.5176233635448137E-4</c:v>
                </c:pt>
                <c:pt idx="993">
                  <c:v>2.5150905432595576E-4</c:v>
                </c:pt>
                <c:pt idx="994">
                  <c:v>2.512562814070352E-4</c:v>
                </c:pt>
                <c:pt idx="995">
                  <c:v>2.5100401606425701E-4</c:v>
                </c:pt>
                <c:pt idx="996">
                  <c:v>2.5075225677031093E-4</c:v>
                </c:pt>
                <c:pt idx="997">
                  <c:v>2.50501002004008E-4</c:v>
                </c:pt>
                <c:pt idx="998">
                  <c:v>2.5025025025025025E-4</c:v>
                </c:pt>
                <c:pt idx="999">
                  <c:v>2.5000000000000001E-4</c:v>
                </c:pt>
                <c:pt idx="1000">
                  <c:v>2.4975024975024975E-4</c:v>
                </c:pt>
                <c:pt idx="1001">
                  <c:v>2.4950099800399199E-4</c:v>
                </c:pt>
                <c:pt idx="1002">
                  <c:v>2.4925224327018941E-4</c:v>
                </c:pt>
                <c:pt idx="1003">
                  <c:v>2.4900398406374502E-4</c:v>
                </c:pt>
                <c:pt idx="1004">
                  <c:v>2.4875621890547262E-4</c:v>
                </c:pt>
                <c:pt idx="1005">
                  <c:v>2.4850894632206757E-4</c:v>
                </c:pt>
                <c:pt idx="1006">
                  <c:v>2.4826216484607745E-4</c:v>
                </c:pt>
                <c:pt idx="1007">
                  <c:v>2.48015873015873E-4</c:v>
                </c:pt>
                <c:pt idx="1008">
                  <c:v>2.4777006937561942E-4</c:v>
                </c:pt>
                <c:pt idx="1009">
                  <c:v>2.4752475247524753E-4</c:v>
                </c:pt>
                <c:pt idx="1010">
                  <c:v>2.4727992087042531E-4</c:v>
                </c:pt>
                <c:pt idx="1011">
                  <c:v>2.4703557312252963E-4</c:v>
                </c:pt>
                <c:pt idx="1012">
                  <c:v>2.4679170779861795E-4</c:v>
                </c:pt>
                <c:pt idx="1013">
                  <c:v>2.4654832347140041E-4</c:v>
                </c:pt>
                <c:pt idx="1014">
                  <c:v>2.463054187192118E-4</c:v>
                </c:pt>
                <c:pt idx="1015">
                  <c:v>2.4606299212598425E-4</c:v>
                </c:pt>
                <c:pt idx="1016">
                  <c:v>2.4582104228121929E-4</c:v>
                </c:pt>
                <c:pt idx="1017">
                  <c:v>2.4557956777996069E-4</c:v>
                </c:pt>
                <c:pt idx="1018">
                  <c:v>2.453385672227674E-4</c:v>
                </c:pt>
                <c:pt idx="1019">
                  <c:v>2.4509803921568627E-4</c:v>
                </c:pt>
                <c:pt idx="1020">
                  <c:v>2.4485798237022528E-4</c:v>
                </c:pt>
                <c:pt idx="1021">
                  <c:v>2.446183953033268E-4</c:v>
                </c:pt>
                <c:pt idx="1022">
                  <c:v>2.4437927663734115E-4</c:v>
                </c:pt>
                <c:pt idx="1023">
                  <c:v>2.44140625E-4</c:v>
                </c:pt>
                <c:pt idx="1024">
                  <c:v>2.4390243902439024E-4</c:v>
                </c:pt>
                <c:pt idx="1025">
                  <c:v>2.4366471734892786E-4</c:v>
                </c:pt>
                <c:pt idx="1026">
                  <c:v>2.4342745861733204E-4</c:v>
                </c:pt>
                <c:pt idx="1027">
                  <c:v>2.4319066147859923E-4</c:v>
                </c:pt>
                <c:pt idx="1028">
                  <c:v>2.4295432458697764E-4</c:v>
                </c:pt>
                <c:pt idx="1029">
                  <c:v>2.4271844660194174E-4</c:v>
                </c:pt>
                <c:pt idx="1030">
                  <c:v>2.4248302618816683E-4</c:v>
                </c:pt>
                <c:pt idx="1031">
                  <c:v>2.4224806201550387E-4</c:v>
                </c:pt>
                <c:pt idx="1032">
                  <c:v>2.4201355275895451E-4</c:v>
                </c:pt>
                <c:pt idx="1033">
                  <c:v>2.4177949709864604E-4</c:v>
                </c:pt>
                <c:pt idx="1034">
                  <c:v>2.4154589371980676E-4</c:v>
                </c:pt>
                <c:pt idx="1035">
                  <c:v>2.4131274131274132E-4</c:v>
                </c:pt>
                <c:pt idx="1036">
                  <c:v>2.4108003857280618E-4</c:v>
                </c:pt>
                <c:pt idx="1037">
                  <c:v>2.4084778420038535E-4</c:v>
                </c:pt>
                <c:pt idx="1038">
                  <c:v>2.4061597690086623E-4</c:v>
                </c:pt>
                <c:pt idx="1039">
                  <c:v>2.403846153846154E-4</c:v>
                </c:pt>
                <c:pt idx="1040">
                  <c:v>2.4015369836695484E-4</c:v>
                </c:pt>
                <c:pt idx="1041">
                  <c:v>2.3992322456813819E-4</c:v>
                </c:pt>
                <c:pt idx="1042">
                  <c:v>2.3969319271332693E-4</c:v>
                </c:pt>
                <c:pt idx="1043">
                  <c:v>2.3946360153256704E-4</c:v>
                </c:pt>
                <c:pt idx="1044">
                  <c:v>2.3923444976076556E-4</c:v>
                </c:pt>
                <c:pt idx="1045">
                  <c:v>2.390057361376673E-4</c:v>
                </c:pt>
                <c:pt idx="1046">
                  <c:v>2.3877745940783189E-4</c:v>
                </c:pt>
                <c:pt idx="1047">
                  <c:v>2.3854961832061068E-4</c:v>
                </c:pt>
                <c:pt idx="1048">
                  <c:v>2.3832221163012392E-4</c:v>
                </c:pt>
                <c:pt idx="1049">
                  <c:v>2.380952380952381E-4</c:v>
                </c:pt>
                <c:pt idx="1050">
                  <c:v>2.378686964795433E-4</c:v>
                </c:pt>
                <c:pt idx="1051">
                  <c:v>2.376425855513308E-4</c:v>
                </c:pt>
                <c:pt idx="1052">
                  <c:v>2.3741690408357076E-4</c:v>
                </c:pt>
                <c:pt idx="1053">
                  <c:v>2.3719165085388995E-4</c:v>
                </c:pt>
                <c:pt idx="1054">
                  <c:v>2.3696682464454977E-4</c:v>
                </c:pt>
                <c:pt idx="1055">
                  <c:v>2.3674242424242425E-4</c:v>
                </c:pt>
                <c:pt idx="1056">
                  <c:v>2.3651844843897824E-4</c:v>
                </c:pt>
                <c:pt idx="1057">
                  <c:v>2.3629489603024575E-4</c:v>
                </c:pt>
                <c:pt idx="1058">
                  <c:v>2.3607176581680832E-4</c:v>
                </c:pt>
                <c:pt idx="1059">
                  <c:v>2.3584905660377359E-4</c:v>
                </c:pt>
                <c:pt idx="1060">
                  <c:v>2.35626767200754E-4</c:v>
                </c:pt>
                <c:pt idx="1061">
                  <c:v>2.3540489642184556E-4</c:v>
                </c:pt>
                <c:pt idx="1062">
                  <c:v>2.3518344308560678E-4</c:v>
                </c:pt>
                <c:pt idx="1063">
                  <c:v>2.3496240601503758E-4</c:v>
                </c:pt>
                <c:pt idx="1064">
                  <c:v>2.3474178403755868E-4</c:v>
                </c:pt>
                <c:pt idx="1065">
                  <c:v>2.3452157598499062E-4</c:v>
                </c:pt>
                <c:pt idx="1066">
                  <c:v>2.3430178069353328E-4</c:v>
                </c:pt>
                <c:pt idx="1067">
                  <c:v>2.3408239700374532E-4</c:v>
                </c:pt>
                <c:pt idx="1068">
                  <c:v>2.3386342376052386E-4</c:v>
                </c:pt>
                <c:pt idx="1069">
                  <c:v>2.3364485981308412E-4</c:v>
                </c:pt>
                <c:pt idx="1070">
                  <c:v>2.3342670401493932E-4</c:v>
                </c:pt>
                <c:pt idx="1071">
                  <c:v>2.3320895522388059E-4</c:v>
                </c:pt>
                <c:pt idx="1072">
                  <c:v>2.3299161230195712E-4</c:v>
                </c:pt>
                <c:pt idx="1073">
                  <c:v>2.3277467411545624E-4</c:v>
                </c:pt>
                <c:pt idx="1074">
                  <c:v>2.3255813953488373E-4</c:v>
                </c:pt>
                <c:pt idx="1075">
                  <c:v>2.3234200743494423E-4</c:v>
                </c:pt>
                <c:pt idx="1076">
                  <c:v>2.3212627669452182E-4</c:v>
                </c:pt>
                <c:pt idx="1077">
                  <c:v>2.3191094619666049E-4</c:v>
                </c:pt>
                <c:pt idx="1078">
                  <c:v>2.3169601482854495E-4</c:v>
                </c:pt>
                <c:pt idx="1079">
                  <c:v>2.3148148148148149E-4</c:v>
                </c:pt>
                <c:pt idx="1080">
                  <c:v>2.3126734505087883E-4</c:v>
                </c:pt>
                <c:pt idx="1081">
                  <c:v>2.310536044362292E-4</c:v>
                </c:pt>
                <c:pt idx="1082">
                  <c:v>2.3084025854108956E-4</c:v>
                </c:pt>
                <c:pt idx="1083">
                  <c:v>2.3062730627306272E-4</c:v>
                </c:pt>
                <c:pt idx="1084">
                  <c:v>2.304147465437788E-4</c:v>
                </c:pt>
                <c:pt idx="1085">
                  <c:v>2.3020257826887662E-4</c:v>
                </c:pt>
                <c:pt idx="1086">
                  <c:v>2.2999080036798528E-4</c:v>
                </c:pt>
                <c:pt idx="1087">
                  <c:v>2.2977941176470588E-4</c:v>
                </c:pt>
                <c:pt idx="1088">
                  <c:v>2.295684113865932E-4</c:v>
                </c:pt>
                <c:pt idx="1089">
                  <c:v>2.2935779816513763E-4</c:v>
                </c:pt>
                <c:pt idx="1090">
                  <c:v>2.2914757103574703E-4</c:v>
                </c:pt>
                <c:pt idx="1091">
                  <c:v>2.2893772893772894E-4</c:v>
                </c:pt>
                <c:pt idx="1092">
                  <c:v>2.2872827081427266E-4</c:v>
                </c:pt>
                <c:pt idx="1093">
                  <c:v>2.2851919561243144E-4</c:v>
                </c:pt>
                <c:pt idx="1094">
                  <c:v>2.2831050228310502E-4</c:v>
                </c:pt>
                <c:pt idx="1095">
                  <c:v>2.2810218978102189E-4</c:v>
                </c:pt>
                <c:pt idx="1096">
                  <c:v>2.2789425706472196E-4</c:v>
                </c:pt>
                <c:pt idx="1097">
                  <c:v>2.2768670309653916E-4</c:v>
                </c:pt>
                <c:pt idx="1098">
                  <c:v>2.2747952684258417E-4</c:v>
                </c:pt>
                <c:pt idx="1099">
                  <c:v>2.2727272727272727E-4</c:v>
                </c:pt>
                <c:pt idx="1100">
                  <c:v>2.2706630336058128E-4</c:v>
                </c:pt>
                <c:pt idx="1101">
                  <c:v>2.2686025408348456E-4</c:v>
                </c:pt>
                <c:pt idx="1102">
                  <c:v>2.2665457842248413E-4</c:v>
                </c:pt>
                <c:pt idx="1103">
                  <c:v>2.2644927536231884E-4</c:v>
                </c:pt>
                <c:pt idx="1104">
                  <c:v>2.2624434389140272E-4</c:v>
                </c:pt>
                <c:pt idx="1105">
                  <c:v>2.2603978300180831E-4</c:v>
                </c:pt>
                <c:pt idx="1106">
                  <c:v>2.2583559168925022E-4</c:v>
                </c:pt>
                <c:pt idx="1107">
                  <c:v>2.256317689530686E-4</c:v>
                </c:pt>
                <c:pt idx="1108">
                  <c:v>2.2542831379621279E-4</c:v>
                </c:pt>
                <c:pt idx="1109">
                  <c:v>2.2522522522522523E-4</c:v>
                </c:pt>
                <c:pt idx="1110">
                  <c:v>2.2502250225022501E-4</c:v>
                </c:pt>
                <c:pt idx="1111">
                  <c:v>2.248201438848921E-4</c:v>
                </c:pt>
                <c:pt idx="1112">
                  <c:v>2.2461814914645105E-4</c:v>
                </c:pt>
                <c:pt idx="1113">
                  <c:v>2.244165170556553E-4</c:v>
                </c:pt>
                <c:pt idx="1114">
                  <c:v>2.242152466367713E-4</c:v>
                </c:pt>
                <c:pt idx="1115">
                  <c:v>2.2401433691756272E-4</c:v>
                </c:pt>
                <c:pt idx="1116">
                  <c:v>2.2381378692927484E-4</c:v>
                </c:pt>
                <c:pt idx="1117">
                  <c:v>2.2361359570661896E-4</c:v>
                </c:pt>
                <c:pt idx="1118">
                  <c:v>2.2341376228775692E-4</c:v>
                </c:pt>
                <c:pt idx="1119">
                  <c:v>2.2321428571428571E-4</c:v>
                </c:pt>
                <c:pt idx="1120">
                  <c:v>2.2301516503122213E-4</c:v>
                </c:pt>
                <c:pt idx="1121">
                  <c:v>2.2281639928698751E-4</c:v>
                </c:pt>
                <c:pt idx="1122">
                  <c:v>2.2261798753339269E-4</c:v>
                </c:pt>
                <c:pt idx="1123">
                  <c:v>2.2241992882562276E-4</c:v>
                </c:pt>
                <c:pt idx="1124">
                  <c:v>2.2222222222222223E-4</c:v>
                </c:pt>
                <c:pt idx="1125">
                  <c:v>2.2202486678507994E-4</c:v>
                </c:pt>
                <c:pt idx="1126">
                  <c:v>2.2182786157941438E-4</c:v>
                </c:pt>
                <c:pt idx="1127">
                  <c:v>2.2163120567375886E-4</c:v>
                </c:pt>
                <c:pt idx="1128">
                  <c:v>2.2143489813994686E-4</c:v>
                </c:pt>
                <c:pt idx="1129">
                  <c:v>2.2123893805309734E-4</c:v>
                </c:pt>
                <c:pt idx="1130">
                  <c:v>2.2104332449160034E-4</c:v>
                </c:pt>
                <c:pt idx="1131">
                  <c:v>2.2084805653710247E-4</c:v>
                </c:pt>
                <c:pt idx="1132">
                  <c:v>2.2065313327449251E-4</c:v>
                </c:pt>
                <c:pt idx="1133">
                  <c:v>2.2045855379188711E-4</c:v>
                </c:pt>
                <c:pt idx="1134">
                  <c:v>2.2026431718061675E-4</c:v>
                </c:pt>
                <c:pt idx="1135">
                  <c:v>2.2007042253521127E-4</c:v>
                </c:pt>
                <c:pt idx="1136">
                  <c:v>2.1987686895338611E-4</c:v>
                </c:pt>
                <c:pt idx="1137">
                  <c:v>2.1968365553602811E-4</c:v>
                </c:pt>
                <c:pt idx="1138">
                  <c:v>2.1949078138718174E-4</c:v>
                </c:pt>
                <c:pt idx="1139">
                  <c:v>2.1929824561403509E-4</c:v>
                </c:pt>
                <c:pt idx="1140">
                  <c:v>2.1910604732690623E-4</c:v>
                </c:pt>
                <c:pt idx="1141">
                  <c:v>2.1891418563922942E-4</c:v>
                </c:pt>
                <c:pt idx="1142">
                  <c:v>2.1872265966754156E-4</c:v>
                </c:pt>
                <c:pt idx="1143">
                  <c:v>2.1853146853146853E-4</c:v>
                </c:pt>
                <c:pt idx="1144">
                  <c:v>2.183406113537118E-4</c:v>
                </c:pt>
                <c:pt idx="1145">
                  <c:v>2.1815008726003491E-4</c:v>
                </c:pt>
                <c:pt idx="1146">
                  <c:v>2.1795989537925023E-4</c:v>
                </c:pt>
                <c:pt idx="1147">
                  <c:v>2.1777003484320557E-4</c:v>
                </c:pt>
                <c:pt idx="1148">
                  <c:v>2.175805047867711E-4</c:v>
                </c:pt>
                <c:pt idx="1149">
                  <c:v>2.173913043478261E-4</c:v>
                </c:pt>
                <c:pt idx="1150">
                  <c:v>2.1720243266724586E-4</c:v>
                </c:pt>
                <c:pt idx="1151">
                  <c:v>2.1701388888888888E-4</c:v>
                </c:pt>
                <c:pt idx="1152">
                  <c:v>2.1682567215958369E-4</c:v>
                </c:pt>
                <c:pt idx="1153">
                  <c:v>2.1663778162911611E-4</c:v>
                </c:pt>
                <c:pt idx="1154">
                  <c:v>2.1645021645021645E-4</c:v>
                </c:pt>
                <c:pt idx="1155">
                  <c:v>2.1626297577854672E-4</c:v>
                </c:pt>
                <c:pt idx="1156">
                  <c:v>2.1607605877268799E-4</c:v>
                </c:pt>
                <c:pt idx="1157">
                  <c:v>2.158894645941278E-4</c:v>
                </c:pt>
                <c:pt idx="1158">
                  <c:v>2.1570319240724764E-4</c:v>
                </c:pt>
                <c:pt idx="1159">
                  <c:v>2.1551724137931034E-4</c:v>
                </c:pt>
                <c:pt idx="1160">
                  <c:v>2.1533161068044789E-4</c:v>
                </c:pt>
                <c:pt idx="1161">
                  <c:v>2.1514629948364889E-4</c:v>
                </c:pt>
                <c:pt idx="1162">
                  <c:v>2.1496130696474635E-4</c:v>
                </c:pt>
                <c:pt idx="1163">
                  <c:v>2.1477663230240549E-4</c:v>
                </c:pt>
                <c:pt idx="1164">
                  <c:v>2.1459227467811158E-4</c:v>
                </c:pt>
                <c:pt idx="1165">
                  <c:v>2.144082332761578E-4</c:v>
                </c:pt>
                <c:pt idx="1166">
                  <c:v>2.1422450728363326E-4</c:v>
                </c:pt>
                <c:pt idx="1167">
                  <c:v>2.1404109589041095E-4</c:v>
                </c:pt>
                <c:pt idx="1168">
                  <c:v>2.13857998289136E-4</c:v>
                </c:pt>
                <c:pt idx="1169">
                  <c:v>2.1367521367521368E-4</c:v>
                </c:pt>
                <c:pt idx="1170">
                  <c:v>2.1349274124679761E-4</c:v>
                </c:pt>
                <c:pt idx="1171">
                  <c:v>2.1331058020477816E-4</c:v>
                </c:pt>
                <c:pt idx="1172">
                  <c:v>2.1312872975277067E-4</c:v>
                </c:pt>
                <c:pt idx="1173">
                  <c:v>2.1294718909710392E-4</c:v>
                </c:pt>
                <c:pt idx="1174">
                  <c:v>2.1276595744680851E-4</c:v>
                </c:pt>
                <c:pt idx="1175">
                  <c:v>2.1258503401360543E-4</c:v>
                </c:pt>
                <c:pt idx="1176">
                  <c:v>2.1240441801189465E-4</c:v>
                </c:pt>
                <c:pt idx="1177">
                  <c:v>2.1222410865874363E-4</c:v>
                </c:pt>
                <c:pt idx="1178">
                  <c:v>2.1204410517387616E-4</c:v>
                </c:pt>
                <c:pt idx="1179">
                  <c:v>2.1186440677966101E-4</c:v>
                </c:pt>
                <c:pt idx="1180">
                  <c:v>2.1168501270110075E-4</c:v>
                </c:pt>
                <c:pt idx="1181">
                  <c:v>2.1150592216582064E-4</c:v>
                </c:pt>
                <c:pt idx="1182">
                  <c:v>2.1132713440405747E-4</c:v>
                </c:pt>
                <c:pt idx="1183">
                  <c:v>2.1114864864864866E-4</c:v>
                </c:pt>
                <c:pt idx="1184">
                  <c:v>2.109704641350211E-4</c:v>
                </c:pt>
                <c:pt idx="1185">
                  <c:v>2.1079258010118043E-4</c:v>
                </c:pt>
                <c:pt idx="1186">
                  <c:v>2.1061499578770007E-4</c:v>
                </c:pt>
                <c:pt idx="1187">
                  <c:v>2.1043771043771043E-4</c:v>
                </c:pt>
                <c:pt idx="1188">
                  <c:v>2.1026072329688813E-4</c:v>
                </c:pt>
                <c:pt idx="1189">
                  <c:v>2.1008403361344539E-4</c:v>
                </c:pt>
                <c:pt idx="1190">
                  <c:v>2.0990764063811922E-4</c:v>
                </c:pt>
                <c:pt idx="1191">
                  <c:v>2.0973154362416107E-4</c:v>
                </c:pt>
                <c:pt idx="1192">
                  <c:v>2.0955574182732607E-4</c:v>
                </c:pt>
                <c:pt idx="1193">
                  <c:v>2.0938023450586265E-4</c:v>
                </c:pt>
                <c:pt idx="1194">
                  <c:v>2.0920502092050208E-4</c:v>
                </c:pt>
                <c:pt idx="1195">
                  <c:v>2.0903010033444816E-4</c:v>
                </c:pt>
                <c:pt idx="1196">
                  <c:v>2.0885547201336674E-4</c:v>
                </c:pt>
                <c:pt idx="1197">
                  <c:v>2.0868113522537563E-4</c:v>
                </c:pt>
                <c:pt idx="1198">
                  <c:v>2.0850708924103419E-4</c:v>
                </c:pt>
                <c:pt idx="1199">
                  <c:v>2.0833333333333335E-4</c:v>
                </c:pt>
                <c:pt idx="1200">
                  <c:v>2.0815986677768527E-4</c:v>
                </c:pt>
                <c:pt idx="1201">
                  <c:v>2.0798668885191348E-4</c:v>
                </c:pt>
                <c:pt idx="1202">
                  <c:v>2.0781379883624273E-4</c:v>
                </c:pt>
                <c:pt idx="1203">
                  <c:v>2.0764119601328904E-4</c:v>
                </c:pt>
                <c:pt idx="1204">
                  <c:v>2.0746887966804979E-4</c:v>
                </c:pt>
                <c:pt idx="1205">
                  <c:v>2.0729684908789387E-4</c:v>
                </c:pt>
                <c:pt idx="1206">
                  <c:v>2.0712510356255177E-4</c:v>
                </c:pt>
                <c:pt idx="1207">
                  <c:v>2.0695364238410596E-4</c:v>
                </c:pt>
                <c:pt idx="1208">
                  <c:v>2.0678246484698098E-4</c:v>
                </c:pt>
                <c:pt idx="1209">
                  <c:v>2.0661157024793388E-4</c:v>
                </c:pt>
                <c:pt idx="1210">
                  <c:v>2.0644095788604458E-4</c:v>
                </c:pt>
                <c:pt idx="1211">
                  <c:v>2.0627062706270627E-4</c:v>
                </c:pt>
                <c:pt idx="1212">
                  <c:v>2.0610057708161583E-4</c:v>
                </c:pt>
                <c:pt idx="1213">
                  <c:v>2.0593080724876442E-4</c:v>
                </c:pt>
                <c:pt idx="1214">
                  <c:v>2.0576131687242798E-4</c:v>
                </c:pt>
                <c:pt idx="1215">
                  <c:v>2.0559210526315788E-4</c:v>
                </c:pt>
                <c:pt idx="1216">
                  <c:v>2.0542317173377156E-4</c:v>
                </c:pt>
                <c:pt idx="1217">
                  <c:v>2.0525451559934318E-4</c:v>
                </c:pt>
                <c:pt idx="1218">
                  <c:v>2.0508613617719443E-4</c:v>
                </c:pt>
                <c:pt idx="1219">
                  <c:v>2.0491803278688525E-4</c:v>
                </c:pt>
                <c:pt idx="1220">
                  <c:v>2.0475020475020476E-4</c:v>
                </c:pt>
                <c:pt idx="1221">
                  <c:v>2.0458265139116204E-4</c:v>
                </c:pt>
                <c:pt idx="1222">
                  <c:v>2.0441537203597711E-4</c:v>
                </c:pt>
                <c:pt idx="1223">
                  <c:v>2.042483660130719E-4</c:v>
                </c:pt>
                <c:pt idx="1224">
                  <c:v>2.0408163265306123E-4</c:v>
                </c:pt>
                <c:pt idx="1225">
                  <c:v>2.0391517128874389E-4</c:v>
                </c:pt>
                <c:pt idx="1226">
                  <c:v>2.0374898125509371E-4</c:v>
                </c:pt>
                <c:pt idx="1227">
                  <c:v>2.0358306188925082E-4</c:v>
                </c:pt>
                <c:pt idx="1228">
                  <c:v>2.0341741253051261E-4</c:v>
                </c:pt>
                <c:pt idx="1229">
                  <c:v>2.032520325203252E-4</c:v>
                </c:pt>
                <c:pt idx="1230">
                  <c:v>2.0308692120227456E-4</c:v>
                </c:pt>
                <c:pt idx="1231">
                  <c:v>2.0292207792207794E-4</c:v>
                </c:pt>
                <c:pt idx="1232">
                  <c:v>2.0275750202757503E-4</c:v>
                </c:pt>
                <c:pt idx="1233">
                  <c:v>2.025931928687196E-4</c:v>
                </c:pt>
                <c:pt idx="1234">
                  <c:v>2.0242914979757084E-4</c:v>
                </c:pt>
                <c:pt idx="1235">
                  <c:v>2.022653721682848E-4</c:v>
                </c:pt>
                <c:pt idx="1236">
                  <c:v>2.0210185933710589E-4</c:v>
                </c:pt>
                <c:pt idx="1237">
                  <c:v>2.0193861066235866E-4</c:v>
                </c:pt>
                <c:pt idx="1238">
                  <c:v>2.0177562550443906E-4</c:v>
                </c:pt>
                <c:pt idx="1239">
                  <c:v>2.0161290322580645E-4</c:v>
                </c:pt>
                <c:pt idx="1240">
                  <c:v>2.0145044319097501E-4</c:v>
                </c:pt>
                <c:pt idx="1241">
                  <c:v>2.0128824476650564E-4</c:v>
                </c:pt>
                <c:pt idx="1242">
                  <c:v>2.0112630732099757E-4</c:v>
                </c:pt>
                <c:pt idx="1243">
                  <c:v>2.0096463022508038E-4</c:v>
                </c:pt>
                <c:pt idx="1244">
                  <c:v>2.0080321285140563E-4</c:v>
                </c:pt>
                <c:pt idx="1245">
                  <c:v>2.0064205457463884E-4</c:v>
                </c:pt>
                <c:pt idx="1246">
                  <c:v>2.0048115477145148E-4</c:v>
                </c:pt>
                <c:pt idx="1247">
                  <c:v>2.0032051282051281E-4</c:v>
                </c:pt>
                <c:pt idx="1248">
                  <c:v>2.0016012810248197E-4</c:v>
                </c:pt>
                <c:pt idx="1249">
                  <c:v>2.0000000000000001E-4</c:v>
                </c:pt>
                <c:pt idx="1250">
                  <c:v>1.9984012789768185E-4</c:v>
                </c:pt>
                <c:pt idx="1251">
                  <c:v>1.9968051118210862E-4</c:v>
                </c:pt>
                <c:pt idx="1252">
                  <c:v>1.9952114924181964E-4</c:v>
                </c:pt>
                <c:pt idx="1253">
                  <c:v>1.9936204146730463E-4</c:v>
                </c:pt>
                <c:pt idx="1254">
                  <c:v>1.9920318725099602E-4</c:v>
                </c:pt>
                <c:pt idx="1255">
                  <c:v>1.9904458598726116E-4</c:v>
                </c:pt>
                <c:pt idx="1256">
                  <c:v>1.988862370723946E-4</c:v>
                </c:pt>
                <c:pt idx="1257">
                  <c:v>1.9872813990461051E-4</c:v>
                </c:pt>
                <c:pt idx="1258">
                  <c:v>1.9857029388403494E-4</c:v>
                </c:pt>
                <c:pt idx="1259">
                  <c:v>1.9841269841269841E-4</c:v>
                </c:pt>
                <c:pt idx="1260">
                  <c:v>1.9825535289452815E-4</c:v>
                </c:pt>
                <c:pt idx="1261">
                  <c:v>1.9809825673534074E-4</c:v>
                </c:pt>
                <c:pt idx="1262">
                  <c:v>1.9794140934283451E-4</c:v>
                </c:pt>
                <c:pt idx="1263">
                  <c:v>1.9778481012658228E-4</c:v>
                </c:pt>
                <c:pt idx="1264">
                  <c:v>1.9762845849802371E-4</c:v>
                </c:pt>
                <c:pt idx="1265">
                  <c:v>1.9747235387045813E-4</c:v>
                </c:pt>
                <c:pt idx="1266">
                  <c:v>1.973164956590371E-4</c:v>
                </c:pt>
                <c:pt idx="1267">
                  <c:v>1.9716088328075709E-4</c:v>
                </c:pt>
                <c:pt idx="1268">
                  <c:v>1.9700551615445234E-4</c:v>
                </c:pt>
                <c:pt idx="1269">
                  <c:v>1.968503937007874E-4</c:v>
                </c:pt>
                <c:pt idx="1270">
                  <c:v>1.966955153422502E-4</c:v>
                </c:pt>
                <c:pt idx="1271">
                  <c:v>1.9654088050314466E-4</c:v>
                </c:pt>
                <c:pt idx="1272">
                  <c:v>1.9638648860958367E-4</c:v>
                </c:pt>
                <c:pt idx="1273">
                  <c:v>1.9623233908948196E-4</c:v>
                </c:pt>
                <c:pt idx="1274">
                  <c:v>1.9607843137254901E-4</c:v>
                </c:pt>
                <c:pt idx="1275">
                  <c:v>1.9592476489028212E-4</c:v>
                </c:pt>
                <c:pt idx="1276">
                  <c:v>1.9577133907595928E-4</c:v>
                </c:pt>
                <c:pt idx="1277">
                  <c:v>1.9561815336463224E-4</c:v>
                </c:pt>
                <c:pt idx="1278">
                  <c:v>1.9546520719311962E-4</c:v>
                </c:pt>
                <c:pt idx="1279">
                  <c:v>1.9531250000000001E-4</c:v>
                </c:pt>
                <c:pt idx="1280">
                  <c:v>1.95160031225605E-4</c:v>
                </c:pt>
                <c:pt idx="1281">
                  <c:v>1.9500780031201249E-4</c:v>
                </c:pt>
                <c:pt idx="1282">
                  <c:v>1.9485580670303975E-4</c:v>
                </c:pt>
                <c:pt idx="1283">
                  <c:v>1.9470404984423675E-4</c:v>
                </c:pt>
                <c:pt idx="1284">
                  <c:v>1.9455252918287939E-4</c:v>
                </c:pt>
                <c:pt idx="1285">
                  <c:v>1.9440124416796267E-4</c:v>
                </c:pt>
                <c:pt idx="1286">
                  <c:v>1.9425019425019425E-4</c:v>
                </c:pt>
                <c:pt idx="1287">
                  <c:v>1.9409937888198756E-4</c:v>
                </c:pt>
                <c:pt idx="1288">
                  <c:v>1.9394879751745539E-4</c:v>
                </c:pt>
                <c:pt idx="1289">
                  <c:v>1.937984496124031E-4</c:v>
                </c:pt>
                <c:pt idx="1290">
                  <c:v>1.9364833462432224E-4</c:v>
                </c:pt>
                <c:pt idx="1291">
                  <c:v>1.9349845201238391E-4</c:v>
                </c:pt>
                <c:pt idx="1292">
                  <c:v>1.9334880123743234E-4</c:v>
                </c:pt>
                <c:pt idx="1293">
                  <c:v>1.9319938176197836E-4</c:v>
                </c:pt>
                <c:pt idx="1294">
                  <c:v>1.9305019305019305E-4</c:v>
                </c:pt>
                <c:pt idx="1295">
                  <c:v>1.9290123456790122E-4</c:v>
                </c:pt>
                <c:pt idx="1296">
                  <c:v>1.9275250578257516E-4</c:v>
                </c:pt>
                <c:pt idx="1297">
                  <c:v>1.926040061633282E-4</c:v>
                </c:pt>
                <c:pt idx="1298">
                  <c:v>1.9245573518090838E-4</c:v>
                </c:pt>
                <c:pt idx="1299">
                  <c:v>1.9230769230769231E-4</c:v>
                </c:pt>
                <c:pt idx="1300">
                  <c:v>1.9215987701767871E-4</c:v>
                </c:pt>
                <c:pt idx="1301">
                  <c:v>1.9201228878648233E-4</c:v>
                </c:pt>
                <c:pt idx="1302">
                  <c:v>1.918649270913277E-4</c:v>
                </c:pt>
                <c:pt idx="1303">
                  <c:v>1.9171779141104295E-4</c:v>
                </c:pt>
                <c:pt idx="1304">
                  <c:v>1.9157088122605365E-4</c:v>
                </c:pt>
                <c:pt idx="1305">
                  <c:v>1.9142419601837673E-4</c:v>
                </c:pt>
                <c:pt idx="1306">
                  <c:v>1.9127773527161438E-4</c:v>
                </c:pt>
                <c:pt idx="1307">
                  <c:v>1.9113149847094801E-4</c:v>
                </c:pt>
                <c:pt idx="1308">
                  <c:v>1.9098548510313216E-4</c:v>
                </c:pt>
                <c:pt idx="1309">
                  <c:v>1.9083969465648855E-4</c:v>
                </c:pt>
                <c:pt idx="1310">
                  <c:v>1.9069412662090009E-4</c:v>
                </c:pt>
                <c:pt idx="1311">
                  <c:v>1.9054878048780488E-4</c:v>
                </c:pt>
                <c:pt idx="1312">
                  <c:v>1.9040365575019041E-4</c:v>
                </c:pt>
                <c:pt idx="1313">
                  <c:v>1.9025875190258751E-4</c:v>
                </c:pt>
                <c:pt idx="1314">
                  <c:v>1.9011406844106463E-4</c:v>
                </c:pt>
                <c:pt idx="1315">
                  <c:v>1.8996960486322188E-4</c:v>
                </c:pt>
                <c:pt idx="1316">
                  <c:v>1.8982536066818528E-4</c:v>
                </c:pt>
                <c:pt idx="1317">
                  <c:v>1.8968133535660092E-4</c:v>
                </c:pt>
                <c:pt idx="1318">
                  <c:v>1.8953752843062926E-4</c:v>
                </c:pt>
                <c:pt idx="1319">
                  <c:v>1.8939393939393939E-4</c:v>
                </c:pt>
                <c:pt idx="1320">
                  <c:v>1.8925056775170325E-4</c:v>
                </c:pt>
                <c:pt idx="1321">
                  <c:v>1.8910741301059002E-4</c:v>
                </c:pt>
                <c:pt idx="1322">
                  <c:v>1.889644746787604E-4</c:v>
                </c:pt>
                <c:pt idx="1323">
                  <c:v>1.8882175226586103E-4</c:v>
                </c:pt>
                <c:pt idx="1324">
                  <c:v>1.8867924528301886E-4</c:v>
                </c:pt>
                <c:pt idx="1325">
                  <c:v>1.885369532428356E-4</c:v>
                </c:pt>
                <c:pt idx="1326">
                  <c:v>1.8839487565938207E-4</c:v>
                </c:pt>
                <c:pt idx="1327">
                  <c:v>1.8825301204819278E-4</c:v>
                </c:pt>
                <c:pt idx="1328">
                  <c:v>1.8811136192626034E-4</c:v>
                </c:pt>
                <c:pt idx="1329">
                  <c:v>1.8796992481203009E-4</c:v>
                </c:pt>
                <c:pt idx="1330">
                  <c:v>1.8782870022539445E-4</c:v>
                </c:pt>
                <c:pt idx="1331">
                  <c:v>1.8768768768768769E-4</c:v>
                </c:pt>
                <c:pt idx="1332">
                  <c:v>1.8754688672168043E-4</c:v>
                </c:pt>
                <c:pt idx="1333">
                  <c:v>1.8740629685157421E-4</c:v>
                </c:pt>
                <c:pt idx="1334">
                  <c:v>1.8726591760299626E-4</c:v>
                </c:pt>
                <c:pt idx="1335">
                  <c:v>1.8712574850299402E-4</c:v>
                </c:pt>
                <c:pt idx="1336">
                  <c:v>1.8698578908002991E-4</c:v>
                </c:pt>
                <c:pt idx="1337">
                  <c:v>1.8684603886397609E-4</c:v>
                </c:pt>
                <c:pt idx="1338">
                  <c:v>1.8670649738610905E-4</c:v>
                </c:pt>
                <c:pt idx="1339">
                  <c:v>1.8656716417910448E-4</c:v>
                </c:pt>
                <c:pt idx="1340">
                  <c:v>1.8642803877703205E-4</c:v>
                </c:pt>
                <c:pt idx="1341">
                  <c:v>1.8628912071535022E-4</c:v>
                </c:pt>
                <c:pt idx="1342">
                  <c:v>1.8615040953090097E-4</c:v>
                </c:pt>
                <c:pt idx="1343">
                  <c:v>1.8601190476190475E-4</c:v>
                </c:pt>
                <c:pt idx="1344">
                  <c:v>1.8587360594795539E-4</c:v>
                </c:pt>
                <c:pt idx="1345">
                  <c:v>1.8573551263001485E-4</c:v>
                </c:pt>
                <c:pt idx="1346">
                  <c:v>1.8559762435040831E-4</c:v>
                </c:pt>
                <c:pt idx="1347">
                  <c:v>1.85459940652819E-4</c:v>
                </c:pt>
                <c:pt idx="1348">
                  <c:v>1.8532246108228317E-4</c:v>
                </c:pt>
                <c:pt idx="1349">
                  <c:v>1.8518518518518518E-4</c:v>
                </c:pt>
                <c:pt idx="1350">
                  <c:v>1.850481125092524E-4</c:v>
                </c:pt>
                <c:pt idx="1351">
                  <c:v>1.8491124260355029E-4</c:v>
                </c:pt>
                <c:pt idx="1352">
                  <c:v>1.8477457501847746E-4</c:v>
                </c:pt>
                <c:pt idx="1353">
                  <c:v>1.8463810930576072E-4</c:v>
                </c:pt>
                <c:pt idx="1354">
                  <c:v>1.8450184501845018E-4</c:v>
                </c:pt>
                <c:pt idx="1355">
                  <c:v>1.8436578171091445E-4</c:v>
                </c:pt>
                <c:pt idx="1356">
                  <c:v>1.8422991893883567E-4</c:v>
                </c:pt>
                <c:pt idx="1357">
                  <c:v>1.8409425625920471E-4</c:v>
                </c:pt>
                <c:pt idx="1358">
                  <c:v>1.8395879323031641E-4</c:v>
                </c:pt>
                <c:pt idx="1359">
                  <c:v>1.838235294117647E-4</c:v>
                </c:pt>
                <c:pt idx="1360">
                  <c:v>1.836884643644379E-4</c:v>
                </c:pt>
                <c:pt idx="1361">
                  <c:v>1.8355359765051394E-4</c:v>
                </c:pt>
                <c:pt idx="1362">
                  <c:v>1.8341892883345562E-4</c:v>
                </c:pt>
                <c:pt idx="1363">
                  <c:v>1.8328445747800586E-4</c:v>
                </c:pt>
                <c:pt idx="1364">
                  <c:v>1.8315018315018315E-4</c:v>
                </c:pt>
                <c:pt idx="1365">
                  <c:v>1.8301610541727673E-4</c:v>
                </c:pt>
                <c:pt idx="1366">
                  <c:v>1.82882223847842E-4</c:v>
                </c:pt>
                <c:pt idx="1367">
                  <c:v>1.827485380116959E-4</c:v>
                </c:pt>
                <c:pt idx="1368">
                  <c:v>1.8261504747991235E-4</c:v>
                </c:pt>
                <c:pt idx="1369">
                  <c:v>1.8248175182481751E-4</c:v>
                </c:pt>
                <c:pt idx="1370">
                  <c:v>1.8234865061998541E-4</c:v>
                </c:pt>
                <c:pt idx="1371">
                  <c:v>1.8221574344023323E-4</c:v>
                </c:pt>
                <c:pt idx="1372">
                  <c:v>1.8208302986161691E-4</c:v>
                </c:pt>
                <c:pt idx="1373">
                  <c:v>1.819505094614265E-4</c:v>
                </c:pt>
                <c:pt idx="1374">
                  <c:v>1.8181818181818181E-4</c:v>
                </c:pt>
                <c:pt idx="1375">
                  <c:v>1.816860465116279E-4</c:v>
                </c:pt>
                <c:pt idx="1376">
                  <c:v>1.8155410312273057E-4</c:v>
                </c:pt>
                <c:pt idx="1377">
                  <c:v>1.8142235123367199E-4</c:v>
                </c:pt>
                <c:pt idx="1378">
                  <c:v>1.8129079042784627E-4</c:v>
                </c:pt>
                <c:pt idx="1379">
                  <c:v>1.8115942028985507E-4</c:v>
                </c:pt>
                <c:pt idx="1380">
                  <c:v>1.8102824040550325E-4</c:v>
                </c:pt>
                <c:pt idx="1381">
                  <c:v>1.8089725036179449E-4</c:v>
                </c:pt>
                <c:pt idx="1382">
                  <c:v>1.8076644974692697E-4</c:v>
                </c:pt>
                <c:pt idx="1383">
                  <c:v>1.8063583815028901E-4</c:v>
                </c:pt>
                <c:pt idx="1384">
                  <c:v>1.8050541516245486E-4</c:v>
                </c:pt>
                <c:pt idx="1385">
                  <c:v>1.8037518037518038E-4</c:v>
                </c:pt>
                <c:pt idx="1386">
                  <c:v>1.8024513338139869E-4</c:v>
                </c:pt>
                <c:pt idx="1387">
                  <c:v>1.8011527377521613E-4</c:v>
                </c:pt>
                <c:pt idx="1388">
                  <c:v>1.7998560115190784E-4</c:v>
                </c:pt>
                <c:pt idx="1389">
                  <c:v>1.7985611510791367E-4</c:v>
                </c:pt>
                <c:pt idx="1390">
                  <c:v>1.7972681524083394E-4</c:v>
                </c:pt>
                <c:pt idx="1391">
                  <c:v>1.7959770114942528E-4</c:v>
                </c:pt>
                <c:pt idx="1392">
                  <c:v>1.7946877243359656E-4</c:v>
                </c:pt>
                <c:pt idx="1393">
                  <c:v>1.793400286944046E-4</c:v>
                </c:pt>
                <c:pt idx="1394">
                  <c:v>1.7921146953405018E-4</c:v>
                </c:pt>
                <c:pt idx="1395">
                  <c:v>1.7908309455587392E-4</c:v>
                </c:pt>
                <c:pt idx="1396">
                  <c:v>1.7895490336435218E-4</c:v>
                </c:pt>
                <c:pt idx="1397">
                  <c:v>1.7882689556509299E-4</c:v>
                </c:pt>
                <c:pt idx="1398">
                  <c:v>1.7869907076483203E-4</c:v>
                </c:pt>
                <c:pt idx="1399">
                  <c:v>1.7857142857142857E-4</c:v>
                </c:pt>
                <c:pt idx="1400">
                  <c:v>1.7844396859386153E-4</c:v>
                </c:pt>
                <c:pt idx="1401">
                  <c:v>1.783166904422254E-4</c:v>
                </c:pt>
                <c:pt idx="1402">
                  <c:v>1.7818959372772631E-4</c:v>
                </c:pt>
                <c:pt idx="1403">
                  <c:v>1.7806267806267807E-4</c:v>
                </c:pt>
                <c:pt idx="1404">
                  <c:v>1.7793594306049823E-4</c:v>
                </c:pt>
                <c:pt idx="1405">
                  <c:v>1.7780938833570413E-4</c:v>
                </c:pt>
                <c:pt idx="1406">
                  <c:v>1.7768301350390902E-4</c:v>
                </c:pt>
                <c:pt idx="1407">
                  <c:v>1.7755681818181819E-4</c:v>
                </c:pt>
                <c:pt idx="1408">
                  <c:v>1.7743080198722499E-4</c:v>
                </c:pt>
                <c:pt idx="1409">
                  <c:v>1.773049645390071E-4</c:v>
                </c:pt>
                <c:pt idx="1410">
                  <c:v>1.7717930545712261E-4</c:v>
                </c:pt>
                <c:pt idx="1411">
                  <c:v>1.7705382436260624E-4</c:v>
                </c:pt>
                <c:pt idx="1412">
                  <c:v>1.7692852087756547E-4</c:v>
                </c:pt>
                <c:pt idx="1413">
                  <c:v>1.7680339462517681E-4</c:v>
                </c:pt>
                <c:pt idx="1414">
                  <c:v>1.7667844522968197E-4</c:v>
                </c:pt>
                <c:pt idx="1415">
                  <c:v>1.7655367231638418E-4</c:v>
                </c:pt>
                <c:pt idx="1416">
                  <c:v>1.7642907551164433E-4</c:v>
                </c:pt>
                <c:pt idx="1417">
                  <c:v>1.7630465444287729E-4</c:v>
                </c:pt>
                <c:pt idx="1418">
                  <c:v>1.7618040873854828E-4</c:v>
                </c:pt>
                <c:pt idx="1419">
                  <c:v>1.7605633802816902E-4</c:v>
                </c:pt>
                <c:pt idx="1420">
                  <c:v>1.7593244194229416E-4</c:v>
                </c:pt>
                <c:pt idx="1421">
                  <c:v>1.7580872011251758E-4</c:v>
                </c:pt>
                <c:pt idx="1422">
                  <c:v>1.7568517217146873E-4</c:v>
                </c:pt>
                <c:pt idx="1423">
                  <c:v>1.7556179775280898E-4</c:v>
                </c:pt>
                <c:pt idx="1424">
                  <c:v>1.7543859649122806E-4</c:v>
                </c:pt>
                <c:pt idx="1425">
                  <c:v>1.7531556802244039E-4</c:v>
                </c:pt>
                <c:pt idx="1426">
                  <c:v>1.7519271198318149E-4</c:v>
                </c:pt>
                <c:pt idx="1427">
                  <c:v>1.7507002801120448E-4</c:v>
                </c:pt>
                <c:pt idx="1428">
                  <c:v>1.7494751574527641E-4</c:v>
                </c:pt>
                <c:pt idx="1429">
                  <c:v>1.7482517482517483E-4</c:v>
                </c:pt>
                <c:pt idx="1430">
                  <c:v>1.7470300489168413E-4</c:v>
                </c:pt>
                <c:pt idx="1431">
                  <c:v>1.7458100558659218E-4</c:v>
                </c:pt>
                <c:pt idx="1432">
                  <c:v>1.7445917655268666E-4</c:v>
                </c:pt>
                <c:pt idx="1433">
                  <c:v>1.7433751743375174E-4</c:v>
                </c:pt>
                <c:pt idx="1434">
                  <c:v>1.7421602787456446E-4</c:v>
                </c:pt>
                <c:pt idx="1435">
                  <c:v>1.7409470752089137E-4</c:v>
                </c:pt>
                <c:pt idx="1436">
                  <c:v>1.7397355601948505E-4</c:v>
                </c:pt>
                <c:pt idx="1437">
                  <c:v>1.7385257301808066E-4</c:v>
                </c:pt>
                <c:pt idx="1438">
                  <c:v>1.7373175816539263E-4</c:v>
                </c:pt>
                <c:pt idx="1439">
                  <c:v>1.7361111111111112E-4</c:v>
                </c:pt>
                <c:pt idx="1440">
                  <c:v>1.7349063150589867E-4</c:v>
                </c:pt>
                <c:pt idx="1441">
                  <c:v>1.7337031900138697E-4</c:v>
                </c:pt>
                <c:pt idx="1442">
                  <c:v>1.7325017325017325E-4</c:v>
                </c:pt>
                <c:pt idx="1443">
                  <c:v>1.7313019390581717E-4</c:v>
                </c:pt>
                <c:pt idx="1444">
                  <c:v>1.7301038062283736E-4</c:v>
                </c:pt>
                <c:pt idx="1445">
                  <c:v>1.7289073305670817E-4</c:v>
                </c:pt>
                <c:pt idx="1446">
                  <c:v>1.7277125086385625E-4</c:v>
                </c:pt>
                <c:pt idx="1447">
                  <c:v>1.7265193370165745E-4</c:v>
                </c:pt>
                <c:pt idx="1448">
                  <c:v>1.7253278122843341E-4</c:v>
                </c:pt>
                <c:pt idx="1449">
                  <c:v>1.7241379310344826E-4</c:v>
                </c:pt>
                <c:pt idx="1450">
                  <c:v>1.7229496898690558E-4</c:v>
                </c:pt>
                <c:pt idx="1451">
                  <c:v>1.7217630853994491E-4</c:v>
                </c:pt>
                <c:pt idx="1452">
                  <c:v>1.7205781142463867E-4</c:v>
                </c:pt>
                <c:pt idx="1453">
                  <c:v>1.71939477303989E-4</c:v>
                </c:pt>
                <c:pt idx="1454">
                  <c:v>1.7182130584192441E-4</c:v>
                </c:pt>
                <c:pt idx="1455">
                  <c:v>1.7170329670329672E-4</c:v>
                </c:pt>
                <c:pt idx="1456">
                  <c:v>1.7158544955387783E-4</c:v>
                </c:pt>
                <c:pt idx="1457">
                  <c:v>1.7146776406035664E-4</c:v>
                </c:pt>
                <c:pt idx="1458">
                  <c:v>1.7135023989033586E-4</c:v>
                </c:pt>
                <c:pt idx="1459">
                  <c:v>1.7123287671232877E-4</c:v>
                </c:pt>
                <c:pt idx="1460">
                  <c:v>1.7111567419575633E-4</c:v>
                </c:pt>
                <c:pt idx="1461">
                  <c:v>1.7099863201094391E-4</c:v>
                </c:pt>
                <c:pt idx="1462">
                  <c:v>1.7088174982911826E-4</c:v>
                </c:pt>
                <c:pt idx="1463">
                  <c:v>1.7076502732240437E-4</c:v>
                </c:pt>
                <c:pt idx="1464">
                  <c:v>1.7064846416382253E-4</c:v>
                </c:pt>
                <c:pt idx="1465">
                  <c:v>1.7053206002728513E-4</c:v>
                </c:pt>
                <c:pt idx="1466">
                  <c:v>1.7041581458759374E-4</c:v>
                </c:pt>
                <c:pt idx="1467">
                  <c:v>1.7029972752043596E-4</c:v>
                </c:pt>
                <c:pt idx="1468">
                  <c:v>1.7018379850238256E-4</c:v>
                </c:pt>
                <c:pt idx="1469">
                  <c:v>1.7006802721088434E-4</c:v>
                </c:pt>
                <c:pt idx="1470">
                  <c:v>1.6995241332426919E-4</c:v>
                </c:pt>
                <c:pt idx="1471">
                  <c:v>1.6983695652173913E-4</c:v>
                </c:pt>
                <c:pt idx="1472">
                  <c:v>1.6972165648336727E-4</c:v>
                </c:pt>
                <c:pt idx="1473">
                  <c:v>1.6960651289009497E-4</c:v>
                </c:pt>
                <c:pt idx="1474">
                  <c:v>1.6949152542372882E-4</c:v>
                </c:pt>
                <c:pt idx="1475">
                  <c:v>1.6937669376693767E-4</c:v>
                </c:pt>
                <c:pt idx="1476">
                  <c:v>1.6926201760324982E-4</c:v>
                </c:pt>
                <c:pt idx="1477">
                  <c:v>1.6914749661705008E-4</c:v>
                </c:pt>
                <c:pt idx="1478">
                  <c:v>1.6903313049357674E-4</c:v>
                </c:pt>
                <c:pt idx="1479">
                  <c:v>1.6891891891891893E-4</c:v>
                </c:pt>
                <c:pt idx="1480">
                  <c:v>1.6880486158001352E-4</c:v>
                </c:pt>
                <c:pt idx="1481">
                  <c:v>1.6869095816464237E-4</c:v>
                </c:pt>
                <c:pt idx="1482">
                  <c:v>1.6857720836142953E-4</c:v>
                </c:pt>
                <c:pt idx="1483">
                  <c:v>1.6846361185983828E-4</c:v>
                </c:pt>
                <c:pt idx="1484">
                  <c:v>1.6835016835016836E-4</c:v>
                </c:pt>
                <c:pt idx="1485">
                  <c:v>1.6823687752355316E-4</c:v>
                </c:pt>
                <c:pt idx="1486">
                  <c:v>1.6812373907195696E-4</c:v>
                </c:pt>
                <c:pt idx="1487">
                  <c:v>1.6801075268817206E-4</c:v>
                </c:pt>
                <c:pt idx="1488">
                  <c:v>1.6789791806581599E-4</c:v>
                </c:pt>
                <c:pt idx="1489">
                  <c:v>1.6778523489932885E-4</c:v>
                </c:pt>
                <c:pt idx="1490">
                  <c:v>1.6767270288397049E-4</c:v>
                </c:pt>
                <c:pt idx="1491">
                  <c:v>1.675603217158177E-4</c:v>
                </c:pt>
                <c:pt idx="1492">
                  <c:v>1.6744809109176155E-4</c:v>
                </c:pt>
                <c:pt idx="1493">
                  <c:v>1.6733601070950468E-4</c:v>
                </c:pt>
                <c:pt idx="1494">
                  <c:v>1.6722408026755852E-4</c:v>
                </c:pt>
                <c:pt idx="1495">
                  <c:v>1.6711229946524063E-4</c:v>
                </c:pt>
                <c:pt idx="1496">
                  <c:v>1.6700066800267202E-4</c:v>
                </c:pt>
                <c:pt idx="1497">
                  <c:v>1.6688918558077436E-4</c:v>
                </c:pt>
                <c:pt idx="1498">
                  <c:v>1.667778519012675E-4</c:v>
                </c:pt>
                <c:pt idx="1499">
                  <c:v>1.6666666666666666E-4</c:v>
                </c:pt>
                <c:pt idx="1500">
                  <c:v>1.6655562958027982E-4</c:v>
                </c:pt>
                <c:pt idx="1501">
                  <c:v>1.6644474034620507E-4</c:v>
                </c:pt>
                <c:pt idx="1502">
                  <c:v>1.6633399866932801E-4</c:v>
                </c:pt>
                <c:pt idx="1503">
                  <c:v>1.6622340425531914E-4</c:v>
                </c:pt>
                <c:pt idx="1504">
                  <c:v>1.6611295681063124E-4</c:v>
                </c:pt>
                <c:pt idx="1505">
                  <c:v>1.6600265604249667E-4</c:v>
                </c:pt>
                <c:pt idx="1506">
                  <c:v>1.6589250165892502E-4</c:v>
                </c:pt>
                <c:pt idx="1507">
                  <c:v>1.6578249336870026E-4</c:v>
                </c:pt>
                <c:pt idx="1508">
                  <c:v>1.656726308813784E-4</c:v>
                </c:pt>
                <c:pt idx="1509">
                  <c:v>1.6556291390728477E-4</c:v>
                </c:pt>
                <c:pt idx="1510">
                  <c:v>1.6545334215751158E-4</c:v>
                </c:pt>
                <c:pt idx="1511">
                  <c:v>1.6534391534391533E-4</c:v>
                </c:pt>
                <c:pt idx="1512">
                  <c:v>1.6523463317911433E-4</c:v>
                </c:pt>
                <c:pt idx="1513">
                  <c:v>1.6512549537648613E-4</c:v>
                </c:pt>
                <c:pt idx="1514">
                  <c:v>1.6501650165016502E-4</c:v>
                </c:pt>
                <c:pt idx="1515">
                  <c:v>1.6490765171503957E-4</c:v>
                </c:pt>
                <c:pt idx="1516">
                  <c:v>1.6479894528675015E-4</c:v>
                </c:pt>
                <c:pt idx="1517">
                  <c:v>1.6469038208168644E-4</c:v>
                </c:pt>
                <c:pt idx="1518">
                  <c:v>1.6458196181698485E-4</c:v>
                </c:pt>
                <c:pt idx="1519">
                  <c:v>1.6447368421052631E-4</c:v>
                </c:pt>
                <c:pt idx="1520">
                  <c:v>1.643655489809336E-4</c:v>
                </c:pt>
                <c:pt idx="1521">
                  <c:v>1.6425755584756899E-4</c:v>
                </c:pt>
                <c:pt idx="1522">
                  <c:v>1.6414970453053183E-4</c:v>
                </c:pt>
                <c:pt idx="1523">
                  <c:v>1.6404199475065617E-4</c:v>
                </c:pt>
                <c:pt idx="1524">
                  <c:v>1.639344262295082E-4</c:v>
                </c:pt>
                <c:pt idx="1525">
                  <c:v>1.6382699868938401E-4</c:v>
                </c:pt>
                <c:pt idx="1526">
                  <c:v>1.6371971185330714E-4</c:v>
                </c:pt>
                <c:pt idx="1527">
                  <c:v>1.6361256544502619E-4</c:v>
                </c:pt>
                <c:pt idx="1528">
                  <c:v>1.6350555918901244E-4</c:v>
                </c:pt>
                <c:pt idx="1529">
                  <c:v>1.6339869281045751E-4</c:v>
                </c:pt>
                <c:pt idx="1530">
                  <c:v>1.6329196603527107E-4</c:v>
                </c:pt>
                <c:pt idx="1531">
                  <c:v>1.6318537859007833E-4</c:v>
                </c:pt>
                <c:pt idx="1532">
                  <c:v>1.6307893020221786E-4</c:v>
                </c:pt>
                <c:pt idx="1533">
                  <c:v>1.6297262059973924E-4</c:v>
                </c:pt>
                <c:pt idx="1534">
                  <c:v>1.6286644951140066E-4</c:v>
                </c:pt>
                <c:pt idx="1535">
                  <c:v>1.6276041666666666E-4</c:v>
                </c:pt>
                <c:pt idx="1536">
                  <c:v>1.6265452179570593E-4</c:v>
                </c:pt>
                <c:pt idx="1537">
                  <c:v>1.6254876462938882E-4</c:v>
                </c:pt>
                <c:pt idx="1538">
                  <c:v>1.6244314489928524E-4</c:v>
                </c:pt>
                <c:pt idx="1539">
                  <c:v>1.6233766233766234E-4</c:v>
                </c:pt>
                <c:pt idx="1540">
                  <c:v>1.6223231667748214E-4</c:v>
                </c:pt>
                <c:pt idx="1541">
                  <c:v>1.6212710765239947E-4</c:v>
                </c:pt>
                <c:pt idx="1542">
                  <c:v>1.6202203499675956E-4</c:v>
                </c:pt>
                <c:pt idx="1543">
                  <c:v>1.6191709844559586E-4</c:v>
                </c:pt>
                <c:pt idx="1544">
                  <c:v>1.6181229773462783E-4</c:v>
                </c:pt>
                <c:pt idx="1545">
                  <c:v>1.6170763260025875E-4</c:v>
                </c:pt>
                <c:pt idx="1546">
                  <c:v>1.6160310277957336E-4</c:v>
                </c:pt>
                <c:pt idx="1547">
                  <c:v>1.6149870801033592E-4</c:v>
                </c:pt>
                <c:pt idx="1548">
                  <c:v>1.6139444803098772E-4</c:v>
                </c:pt>
                <c:pt idx="1549">
                  <c:v>1.6129032258064516E-4</c:v>
                </c:pt>
                <c:pt idx="1550">
                  <c:v>1.6118633139909736E-4</c:v>
                </c:pt>
                <c:pt idx="1551">
                  <c:v>1.6108247422680412E-4</c:v>
                </c:pt>
                <c:pt idx="1552">
                  <c:v>1.6097875080489375E-4</c:v>
                </c:pt>
                <c:pt idx="1553">
                  <c:v>1.6087516087516087E-4</c:v>
                </c:pt>
                <c:pt idx="1554">
                  <c:v>1.6077170418006431E-4</c:v>
                </c:pt>
                <c:pt idx="1555">
                  <c:v>1.6066838046272492E-4</c:v>
                </c:pt>
                <c:pt idx="1556">
                  <c:v>1.6056518946692356E-4</c:v>
                </c:pt>
                <c:pt idx="1557">
                  <c:v>1.6046213093709883E-4</c:v>
                </c:pt>
                <c:pt idx="1558">
                  <c:v>1.6035920461834508E-4</c:v>
                </c:pt>
                <c:pt idx="1559">
                  <c:v>1.6025641025641026E-4</c:v>
                </c:pt>
                <c:pt idx="1560">
                  <c:v>1.6015374759769378E-4</c:v>
                </c:pt>
                <c:pt idx="1561">
                  <c:v>1.6005121638924455E-4</c:v>
                </c:pt>
                <c:pt idx="1562">
                  <c:v>1.5994881637875879E-4</c:v>
                </c:pt>
                <c:pt idx="1563">
                  <c:v>1.5984654731457802E-4</c:v>
                </c:pt>
                <c:pt idx="1564">
                  <c:v>1.5974440894568691E-4</c:v>
                </c:pt>
                <c:pt idx="1565">
                  <c:v>1.5964240102171138E-4</c:v>
                </c:pt>
                <c:pt idx="1566">
                  <c:v>1.5954052329291641E-4</c:v>
                </c:pt>
                <c:pt idx="1567">
                  <c:v>1.5943877551020407E-4</c:v>
                </c:pt>
                <c:pt idx="1568">
                  <c:v>1.5933715742511153E-4</c:v>
                </c:pt>
                <c:pt idx="1569">
                  <c:v>1.5923566878980891E-4</c:v>
                </c:pt>
                <c:pt idx="1570">
                  <c:v>1.5913430935709738E-4</c:v>
                </c:pt>
                <c:pt idx="1571">
                  <c:v>1.5903307888040714E-4</c:v>
                </c:pt>
                <c:pt idx="1572">
                  <c:v>1.589319771137953E-4</c:v>
                </c:pt>
                <c:pt idx="1573">
                  <c:v>1.588310038119441E-4</c:v>
                </c:pt>
                <c:pt idx="1574">
                  <c:v>1.5873015873015873E-4</c:v>
                </c:pt>
                <c:pt idx="1575">
                  <c:v>1.5862944162436547E-4</c:v>
                </c:pt>
                <c:pt idx="1576">
                  <c:v>1.585288522511097E-4</c:v>
                </c:pt>
                <c:pt idx="1577">
                  <c:v>1.5842839036755386E-4</c:v>
                </c:pt>
                <c:pt idx="1578">
                  <c:v>1.5832805573147562E-4</c:v>
                </c:pt>
                <c:pt idx="1579">
                  <c:v>1.5822784810126583E-4</c:v>
                </c:pt>
                <c:pt idx="1580">
                  <c:v>1.5812776723592663E-4</c:v>
                </c:pt>
                <c:pt idx="1581">
                  <c:v>1.5802781289506955E-4</c:v>
                </c:pt>
                <c:pt idx="1582">
                  <c:v>1.5792798483891344E-4</c:v>
                </c:pt>
                <c:pt idx="1583">
                  <c:v>1.5782828282828284E-4</c:v>
                </c:pt>
                <c:pt idx="1584">
                  <c:v>1.5772870662460569E-4</c:v>
                </c:pt>
                <c:pt idx="1585">
                  <c:v>1.5762925598991173E-4</c:v>
                </c:pt>
                <c:pt idx="1586">
                  <c:v>1.575299306868305E-4</c:v>
                </c:pt>
                <c:pt idx="1587">
                  <c:v>1.5743073047858942E-4</c:v>
                </c:pt>
                <c:pt idx="1588">
                  <c:v>1.5733165512901197E-4</c:v>
                </c:pt>
                <c:pt idx="1589">
                  <c:v>1.5723270440251572E-4</c:v>
                </c:pt>
                <c:pt idx="1590">
                  <c:v>1.5713387806411063E-4</c:v>
                </c:pt>
                <c:pt idx="1591">
                  <c:v>1.5703517587939699E-4</c:v>
                </c:pt>
                <c:pt idx="1592">
                  <c:v>1.5693659761456373E-4</c:v>
                </c:pt>
                <c:pt idx="1593">
                  <c:v>1.5683814303638644E-4</c:v>
                </c:pt>
                <c:pt idx="1594">
                  <c:v>1.5673981191222572E-4</c:v>
                </c:pt>
                <c:pt idx="1595">
                  <c:v>1.5664160401002505E-4</c:v>
                </c:pt>
                <c:pt idx="1596">
                  <c:v>1.5654351909830932E-4</c:v>
                </c:pt>
                <c:pt idx="1597">
                  <c:v>1.5644555694618273E-4</c:v>
                </c:pt>
                <c:pt idx="1598">
                  <c:v>1.5634771732332708E-4</c:v>
                </c:pt>
                <c:pt idx="1599">
                  <c:v>1.5625E-4</c:v>
                </c:pt>
                <c:pt idx="1600">
                  <c:v>1.5615240474703309E-4</c:v>
                </c:pt>
                <c:pt idx="1601">
                  <c:v>1.5605493133583021E-4</c:v>
                </c:pt>
                <c:pt idx="1602">
                  <c:v>1.5595757953836556E-4</c:v>
                </c:pt>
                <c:pt idx="1603">
                  <c:v>1.5586034912718204E-4</c:v>
                </c:pt>
                <c:pt idx="1604">
                  <c:v>1.5576323987538941E-4</c:v>
                </c:pt>
                <c:pt idx="1605">
                  <c:v>1.5566625155666251E-4</c:v>
                </c:pt>
                <c:pt idx="1606">
                  <c:v>1.5556938394523958E-4</c:v>
                </c:pt>
                <c:pt idx="1607">
                  <c:v>1.554726368159204E-4</c:v>
                </c:pt>
                <c:pt idx="1608">
                  <c:v>1.5537600994406463E-4</c:v>
                </c:pt>
                <c:pt idx="1609">
                  <c:v>1.5527950310559007E-4</c:v>
                </c:pt>
                <c:pt idx="1610">
                  <c:v>1.5518311607697082E-4</c:v>
                </c:pt>
                <c:pt idx="1611">
                  <c:v>1.5508684863523573E-4</c:v>
                </c:pt>
                <c:pt idx="1612">
                  <c:v>1.5499070055796651E-4</c:v>
                </c:pt>
                <c:pt idx="1613">
                  <c:v>1.5489467162329616E-4</c:v>
                </c:pt>
                <c:pt idx="1614">
                  <c:v>1.5479876160990713E-4</c:v>
                </c:pt>
                <c:pt idx="1615">
                  <c:v>1.547029702970297E-4</c:v>
                </c:pt>
                <c:pt idx="1616">
                  <c:v>1.5460729746444033E-4</c:v>
                </c:pt>
                <c:pt idx="1617">
                  <c:v>1.5451174289245981E-4</c:v>
                </c:pt>
                <c:pt idx="1618">
                  <c:v>1.5441630636195183E-4</c:v>
                </c:pt>
                <c:pt idx="1619">
                  <c:v>1.5432098765432098E-4</c:v>
                </c:pt>
                <c:pt idx="1620">
                  <c:v>1.5422578655151142E-4</c:v>
                </c:pt>
                <c:pt idx="1621">
                  <c:v>1.5413070283600493E-4</c:v>
                </c:pt>
                <c:pt idx="1622">
                  <c:v>1.5403573629081948E-4</c:v>
                </c:pt>
                <c:pt idx="1623">
                  <c:v>1.5394088669950739E-4</c:v>
                </c:pt>
                <c:pt idx="1624">
                  <c:v>1.5384615384615385E-4</c:v>
                </c:pt>
                <c:pt idx="1625">
                  <c:v>1.5375153751537516E-4</c:v>
                </c:pt>
                <c:pt idx="1626">
                  <c:v>1.5365703749231714E-4</c:v>
                </c:pt>
                <c:pt idx="1627">
                  <c:v>1.5356265356265356E-4</c:v>
                </c:pt>
                <c:pt idx="1628">
                  <c:v>1.534683855125844E-4</c:v>
                </c:pt>
                <c:pt idx="1629">
                  <c:v>1.5337423312883436E-4</c:v>
                </c:pt>
                <c:pt idx="1630">
                  <c:v>1.5328019619865113E-4</c:v>
                </c:pt>
                <c:pt idx="1631">
                  <c:v>1.5318627450980392E-4</c:v>
                </c:pt>
                <c:pt idx="1632">
                  <c:v>1.5309246785058175E-4</c:v>
                </c:pt>
                <c:pt idx="1633">
                  <c:v>1.5299877600979191E-4</c:v>
                </c:pt>
                <c:pt idx="1634">
                  <c:v>1.529051987767584E-4</c:v>
                </c:pt>
                <c:pt idx="1635">
                  <c:v>1.5281173594132029E-4</c:v>
                </c:pt>
                <c:pt idx="1636">
                  <c:v>1.5271838729383018E-4</c:v>
                </c:pt>
                <c:pt idx="1637">
                  <c:v>1.5262515262515263E-4</c:v>
                </c:pt>
                <c:pt idx="1638">
                  <c:v>1.5253203172666259E-4</c:v>
                </c:pt>
                <c:pt idx="1639">
                  <c:v>1.524390243902439E-4</c:v>
                </c:pt>
                <c:pt idx="1640">
                  <c:v>1.5234613040828764E-4</c:v>
                </c:pt>
                <c:pt idx="1641">
                  <c:v>1.5225334957369061E-4</c:v>
                </c:pt>
                <c:pt idx="1642">
                  <c:v>1.5216068167985393E-4</c:v>
                </c:pt>
                <c:pt idx="1643">
                  <c:v>1.5206812652068127E-4</c:v>
                </c:pt>
                <c:pt idx="1644">
                  <c:v>1.5197568389057752E-4</c:v>
                </c:pt>
                <c:pt idx="1645">
                  <c:v>1.5188335358444713E-4</c:v>
                </c:pt>
                <c:pt idx="1646">
                  <c:v>1.5179113539769278E-4</c:v>
                </c:pt>
                <c:pt idx="1647">
                  <c:v>1.5169902912621358E-4</c:v>
                </c:pt>
                <c:pt idx="1648">
                  <c:v>1.5160703456640388E-4</c:v>
                </c:pt>
                <c:pt idx="1649">
                  <c:v>1.5151515151515152E-4</c:v>
                </c:pt>
                <c:pt idx="1650">
                  <c:v>1.5142337976983646E-4</c:v>
                </c:pt>
                <c:pt idx="1651">
                  <c:v>1.5133171912832931E-4</c:v>
                </c:pt>
                <c:pt idx="1652">
                  <c:v>1.5124016938898973E-4</c:v>
                </c:pt>
                <c:pt idx="1653">
                  <c:v>1.5114873035066505E-4</c:v>
                </c:pt>
                <c:pt idx="1654">
                  <c:v>1.5105740181268882E-4</c:v>
                </c:pt>
                <c:pt idx="1655">
                  <c:v>1.5096618357487922E-4</c:v>
                </c:pt>
                <c:pt idx="1656">
                  <c:v>1.5087507543753772E-4</c:v>
                </c:pt>
                <c:pt idx="1657">
                  <c:v>1.5078407720144752E-4</c:v>
                </c:pt>
                <c:pt idx="1658">
                  <c:v>1.5069318866787221E-4</c:v>
                </c:pt>
                <c:pt idx="1659">
                  <c:v>1.5060240963855423E-4</c:v>
                </c:pt>
                <c:pt idx="1660">
                  <c:v>1.5051173991571343E-4</c:v>
                </c:pt>
                <c:pt idx="1661">
                  <c:v>1.5042117930204573E-4</c:v>
                </c:pt>
                <c:pt idx="1662">
                  <c:v>1.5033072760072159E-4</c:v>
                </c:pt>
                <c:pt idx="1663">
                  <c:v>1.5024038461538462E-4</c:v>
                </c:pt>
                <c:pt idx="1664">
                  <c:v>1.5015015015015014E-4</c:v>
                </c:pt>
                <c:pt idx="1665">
                  <c:v>1.5006002400960383E-4</c:v>
                </c:pt>
                <c:pt idx="1666">
                  <c:v>1.4997000599880023E-4</c:v>
                </c:pt>
                <c:pt idx="1667">
                  <c:v>1.4988009592326138E-4</c:v>
                </c:pt>
                <c:pt idx="1668">
                  <c:v>1.4979029358897544E-4</c:v>
                </c:pt>
                <c:pt idx="1669">
                  <c:v>1.4970059880239521E-4</c:v>
                </c:pt>
                <c:pt idx="1670">
                  <c:v>1.4961101137043686E-4</c:v>
                </c:pt>
                <c:pt idx="1671">
                  <c:v>1.4952153110047846E-4</c:v>
                </c:pt>
                <c:pt idx="1672">
                  <c:v>1.4943215780035862E-4</c:v>
                </c:pt>
                <c:pt idx="1673">
                  <c:v>1.4934289127837514E-4</c:v>
                </c:pt>
                <c:pt idx="1674">
                  <c:v>1.4925373134328358E-4</c:v>
                </c:pt>
                <c:pt idx="1675">
                  <c:v>1.4916467780429595E-4</c:v>
                </c:pt>
                <c:pt idx="1676">
                  <c:v>1.490757304710793E-4</c:v>
                </c:pt>
                <c:pt idx="1677">
                  <c:v>1.4898688915375446E-4</c:v>
                </c:pt>
                <c:pt idx="1678">
                  <c:v>1.4889815366289459E-4</c:v>
                </c:pt>
                <c:pt idx="1679">
                  <c:v>1.4880952380952382E-4</c:v>
                </c:pt>
                <c:pt idx="1680">
                  <c:v>1.4872099940511601E-4</c:v>
                </c:pt>
                <c:pt idx="1681">
                  <c:v>1.4863258026159333E-4</c:v>
                </c:pt>
                <c:pt idx="1682">
                  <c:v>1.4854426619132502E-4</c:v>
                </c:pt>
                <c:pt idx="1683">
                  <c:v>1.484560570071259E-4</c:v>
                </c:pt>
                <c:pt idx="1684">
                  <c:v>1.4836795252225519E-4</c:v>
                </c:pt>
                <c:pt idx="1685">
                  <c:v>1.4827995255041519E-4</c:v>
                </c:pt>
                <c:pt idx="1686">
                  <c:v>1.4819205690574984E-4</c:v>
                </c:pt>
                <c:pt idx="1687">
                  <c:v>1.4810426540284361E-4</c:v>
                </c:pt>
                <c:pt idx="1688">
                  <c:v>1.4801657785671994E-4</c:v>
                </c:pt>
                <c:pt idx="1689">
                  <c:v>1.4792899408284024E-4</c:v>
                </c:pt>
                <c:pt idx="1690">
                  <c:v>1.4784151389710232E-4</c:v>
                </c:pt>
                <c:pt idx="1691">
                  <c:v>1.4775413711583924E-4</c:v>
                </c:pt>
                <c:pt idx="1692">
                  <c:v>1.4766686355581807E-4</c:v>
                </c:pt>
                <c:pt idx="1693">
                  <c:v>1.4757969303423848E-4</c:v>
                </c:pt>
                <c:pt idx="1694">
                  <c:v>1.4749262536873156E-4</c:v>
                </c:pt>
                <c:pt idx="1695">
                  <c:v>1.4740566037735848E-4</c:v>
                </c:pt>
                <c:pt idx="1696">
                  <c:v>1.4731879787860931E-4</c:v>
                </c:pt>
                <c:pt idx="1697">
                  <c:v>1.4723203769140164E-4</c:v>
                </c:pt>
                <c:pt idx="1698">
                  <c:v>1.4714537963507945E-4</c:v>
                </c:pt>
                <c:pt idx="1699">
                  <c:v>1.4705882352941175E-4</c:v>
                </c:pt>
                <c:pt idx="1700">
                  <c:v>1.4697236919459142E-4</c:v>
                </c:pt>
                <c:pt idx="1701">
                  <c:v>1.4688601645123384E-4</c:v>
                </c:pt>
                <c:pt idx="1702">
                  <c:v>1.467997651203758E-4</c:v>
                </c:pt>
                <c:pt idx="1703">
                  <c:v>1.4671361502347418E-4</c:v>
                </c:pt>
                <c:pt idx="1704">
                  <c:v>1.4662756598240469E-4</c:v>
                </c:pt>
                <c:pt idx="1705">
                  <c:v>1.4654161781946072E-4</c:v>
                </c:pt>
                <c:pt idx="1706">
                  <c:v>1.4645577035735208E-4</c:v>
                </c:pt>
                <c:pt idx="1707">
                  <c:v>1.4637002341920375E-4</c:v>
                </c:pt>
                <c:pt idx="1708">
                  <c:v>1.4628437682855471E-4</c:v>
                </c:pt>
                <c:pt idx="1709">
                  <c:v>1.4619883040935673E-4</c:v>
                </c:pt>
                <c:pt idx="1710">
                  <c:v>1.4611338398597311E-4</c:v>
                </c:pt>
                <c:pt idx="1711">
                  <c:v>1.4602803738317756E-4</c:v>
                </c:pt>
                <c:pt idx="1712">
                  <c:v>1.4594279042615295E-4</c:v>
                </c:pt>
                <c:pt idx="1713">
                  <c:v>1.4585764294049007E-4</c:v>
                </c:pt>
                <c:pt idx="1714">
                  <c:v>1.4577259475218659E-4</c:v>
                </c:pt>
                <c:pt idx="1715">
                  <c:v>1.4568764568764569E-4</c:v>
                </c:pt>
                <c:pt idx="1716">
                  <c:v>1.4560279557367502E-4</c:v>
                </c:pt>
                <c:pt idx="1717">
                  <c:v>1.4551804423748544E-4</c:v>
                </c:pt>
                <c:pt idx="1718">
                  <c:v>1.4543339150668993E-4</c:v>
                </c:pt>
                <c:pt idx="1719">
                  <c:v>1.4534883720930232E-4</c:v>
                </c:pt>
                <c:pt idx="1720">
                  <c:v>1.4526438117373619E-4</c:v>
                </c:pt>
                <c:pt idx="1721">
                  <c:v>1.4518002322880372E-4</c:v>
                </c:pt>
                <c:pt idx="1722">
                  <c:v>1.4509576320371445E-4</c:v>
                </c:pt>
                <c:pt idx="1723">
                  <c:v>1.4501160092807424E-4</c:v>
                </c:pt>
                <c:pt idx="1724">
                  <c:v>1.4492753623188405E-4</c:v>
                </c:pt>
                <c:pt idx="1725">
                  <c:v>1.4484356894553882E-4</c:v>
                </c:pt>
                <c:pt idx="1726">
                  <c:v>1.4475969889982628E-4</c:v>
                </c:pt>
                <c:pt idx="1727">
                  <c:v>1.4467592592592592E-4</c:v>
                </c:pt>
                <c:pt idx="1728">
                  <c:v>1.4459224985540774E-4</c:v>
                </c:pt>
                <c:pt idx="1729">
                  <c:v>1.4450867052023122E-4</c:v>
                </c:pt>
                <c:pt idx="1730">
                  <c:v>1.4442518775274407E-4</c:v>
                </c:pt>
                <c:pt idx="1731">
                  <c:v>1.4434180138568129E-4</c:v>
                </c:pt>
                <c:pt idx="1732">
                  <c:v>1.4425851125216387E-4</c:v>
                </c:pt>
                <c:pt idx="1733">
                  <c:v>1.4417531718569781E-4</c:v>
                </c:pt>
                <c:pt idx="1734">
                  <c:v>1.4409221902017292E-4</c:v>
                </c:pt>
                <c:pt idx="1735">
                  <c:v>1.4400921658986175E-4</c:v>
                </c:pt>
                <c:pt idx="1736">
                  <c:v>1.4392630972941855E-4</c:v>
                </c:pt>
                <c:pt idx="1737">
                  <c:v>1.4384349827387802E-4</c:v>
                </c:pt>
                <c:pt idx="1738">
                  <c:v>1.437607820586544E-4</c:v>
                </c:pt>
                <c:pt idx="1739">
                  <c:v>1.4367816091954023E-4</c:v>
                </c:pt>
                <c:pt idx="1740">
                  <c:v>1.4359563469270534E-4</c:v>
                </c:pt>
                <c:pt idx="1741">
                  <c:v>1.4351320321469576E-4</c:v>
                </c:pt>
                <c:pt idx="1742">
                  <c:v>1.4343086632243257E-4</c:v>
                </c:pt>
                <c:pt idx="1743">
                  <c:v>1.4334862385321102E-4</c:v>
                </c:pt>
                <c:pt idx="1744">
                  <c:v>1.4326647564469913E-4</c:v>
                </c:pt>
                <c:pt idx="1745">
                  <c:v>1.4318442153493701E-4</c:v>
                </c:pt>
                <c:pt idx="1746">
                  <c:v>1.4310246136233542E-4</c:v>
                </c:pt>
                <c:pt idx="1747">
                  <c:v>1.4302059496567506E-4</c:v>
                </c:pt>
                <c:pt idx="1748">
                  <c:v>1.429388221841052E-4</c:v>
                </c:pt>
                <c:pt idx="1749">
                  <c:v>1.4285714285714287E-4</c:v>
                </c:pt>
                <c:pt idx="1750">
                  <c:v>1.4277555682467162E-4</c:v>
                </c:pt>
                <c:pt idx="1751">
                  <c:v>1.4269406392694063E-4</c:v>
                </c:pt>
                <c:pt idx="1752">
                  <c:v>1.426126640045636E-4</c:v>
                </c:pt>
                <c:pt idx="1753">
                  <c:v>1.4253135689851768E-4</c:v>
                </c:pt>
                <c:pt idx="1754">
                  <c:v>1.4245014245014244E-4</c:v>
                </c:pt>
                <c:pt idx="1755">
                  <c:v>1.4236902050113895E-4</c:v>
                </c:pt>
                <c:pt idx="1756">
                  <c:v>1.4228799089356859E-4</c:v>
                </c:pt>
                <c:pt idx="1757">
                  <c:v>1.422070534698521E-4</c:v>
                </c:pt>
                <c:pt idx="1758">
                  <c:v>1.4212620807276861E-4</c:v>
                </c:pt>
                <c:pt idx="1759">
                  <c:v>1.4204545454545454E-4</c:v>
                </c:pt>
                <c:pt idx="1760">
                  <c:v>1.4196479273140261E-4</c:v>
                </c:pt>
                <c:pt idx="1761">
                  <c:v>1.4188422247446084E-4</c:v>
                </c:pt>
                <c:pt idx="1762">
                  <c:v>1.4180374361883155E-4</c:v>
                </c:pt>
                <c:pt idx="1763">
                  <c:v>1.417233560090703E-4</c:v>
                </c:pt>
                <c:pt idx="1764">
                  <c:v>1.4164305949008498E-4</c:v>
                </c:pt>
                <c:pt idx="1765">
                  <c:v>1.4156285390713478E-4</c:v>
                </c:pt>
                <c:pt idx="1766">
                  <c:v>1.414827391058291E-4</c:v>
                </c:pt>
                <c:pt idx="1767">
                  <c:v>1.4140271493212671E-4</c:v>
                </c:pt>
                <c:pt idx="1768">
                  <c:v>1.4132278123233464E-4</c:v>
                </c:pt>
                <c:pt idx="1769">
                  <c:v>1.4124293785310735E-4</c:v>
                </c:pt>
                <c:pt idx="1770">
                  <c:v>1.411631846414455E-4</c:v>
                </c:pt>
                <c:pt idx="1771">
                  <c:v>1.4108352144469525E-4</c:v>
                </c:pt>
                <c:pt idx="1772">
                  <c:v>1.4100394811054711E-4</c:v>
                </c:pt>
                <c:pt idx="1773">
                  <c:v>1.4092446448703494E-4</c:v>
                </c:pt>
                <c:pt idx="1774">
                  <c:v>1.4084507042253522E-4</c:v>
                </c:pt>
                <c:pt idx="1775">
                  <c:v>1.4076576576576576E-4</c:v>
                </c:pt>
                <c:pt idx="1776">
                  <c:v>1.4068655036578504E-4</c:v>
                </c:pt>
                <c:pt idx="1777">
                  <c:v>1.4060742407199101E-4</c:v>
                </c:pt>
                <c:pt idx="1778">
                  <c:v>1.4052838673412029E-4</c:v>
                </c:pt>
                <c:pt idx="1779">
                  <c:v>1.404494382022472E-4</c:v>
                </c:pt>
                <c:pt idx="1780">
                  <c:v>1.4037057832678272E-4</c:v>
                </c:pt>
                <c:pt idx="1781">
                  <c:v>1.4029180695847364E-4</c:v>
                </c:pt>
                <c:pt idx="1782">
                  <c:v>1.4021312394840157E-4</c:v>
                </c:pt>
                <c:pt idx="1783">
                  <c:v>1.4013452914798206E-4</c:v>
                </c:pt>
                <c:pt idx="1784">
                  <c:v>1.4005602240896358E-4</c:v>
                </c:pt>
                <c:pt idx="1785">
                  <c:v>1.3997760358342665E-4</c:v>
                </c:pt>
                <c:pt idx="1786">
                  <c:v>1.3989927252378289E-4</c:v>
                </c:pt>
                <c:pt idx="1787">
                  <c:v>1.3982102908277405E-4</c:v>
                </c:pt>
                <c:pt idx="1788">
                  <c:v>1.3974287311347122E-4</c:v>
                </c:pt>
                <c:pt idx="1789">
                  <c:v>1.3966480446927373E-4</c:v>
                </c:pt>
                <c:pt idx="1790">
                  <c:v>1.3958682300390843E-4</c:v>
                </c:pt>
                <c:pt idx="1791">
                  <c:v>1.3950892857142856E-4</c:v>
                </c:pt>
                <c:pt idx="1792">
                  <c:v>1.3943112102621306E-4</c:v>
                </c:pt>
                <c:pt idx="1793">
                  <c:v>1.3935340022296544E-4</c:v>
                </c:pt>
                <c:pt idx="1794">
                  <c:v>1.392757660167131E-4</c:v>
                </c:pt>
                <c:pt idx="1795">
                  <c:v>1.3919821826280623E-4</c:v>
                </c:pt>
                <c:pt idx="1796">
                  <c:v>1.3912075681691709E-4</c:v>
                </c:pt>
                <c:pt idx="1797">
                  <c:v>1.3904338153503893E-4</c:v>
                </c:pt>
                <c:pt idx="1798">
                  <c:v>1.3896609227348526E-4</c:v>
                </c:pt>
                <c:pt idx="1799">
                  <c:v>1.3888888888888889E-4</c:v>
                </c:pt>
                <c:pt idx="1800">
                  <c:v>1.3881177123820101E-4</c:v>
                </c:pt>
                <c:pt idx="1801">
                  <c:v>1.3873473917869035E-4</c:v>
                </c:pt>
                <c:pt idx="1802">
                  <c:v>1.3865779256794233E-4</c:v>
                </c:pt>
                <c:pt idx="1803">
                  <c:v>1.3858093126385809E-4</c:v>
                </c:pt>
                <c:pt idx="1804">
                  <c:v>1.3850415512465375E-4</c:v>
                </c:pt>
                <c:pt idx="1805">
                  <c:v>1.3842746400885935E-4</c:v>
                </c:pt>
                <c:pt idx="1806">
                  <c:v>1.383508577753182E-4</c:v>
                </c:pt>
                <c:pt idx="1807">
                  <c:v>1.3827433628318584E-4</c:v>
                </c:pt>
                <c:pt idx="1808">
                  <c:v>1.3819789939192924E-4</c:v>
                </c:pt>
                <c:pt idx="1809">
                  <c:v>1.3812154696132598E-4</c:v>
                </c:pt>
                <c:pt idx="1810">
                  <c:v>1.3804527885146329E-4</c:v>
                </c:pt>
                <c:pt idx="1811">
                  <c:v>1.3796909492273731E-4</c:v>
                </c:pt>
                <c:pt idx="1812">
                  <c:v>1.3789299503585219E-4</c:v>
                </c:pt>
                <c:pt idx="1813">
                  <c:v>1.3781697905181919E-4</c:v>
                </c:pt>
                <c:pt idx="1814">
                  <c:v>1.3774104683195591E-4</c:v>
                </c:pt>
                <c:pt idx="1815">
                  <c:v>1.3766519823788548E-4</c:v>
                </c:pt>
                <c:pt idx="1816">
                  <c:v>1.3758943313153549E-4</c:v>
                </c:pt>
                <c:pt idx="1817">
                  <c:v>1.3751375137513751E-4</c:v>
                </c:pt>
                <c:pt idx="1818">
                  <c:v>1.3743815283122595E-4</c:v>
                </c:pt>
                <c:pt idx="1819">
                  <c:v>1.3736263736263736E-4</c:v>
                </c:pt>
                <c:pt idx="1820">
                  <c:v>1.3728720483250961E-4</c:v>
                </c:pt>
                <c:pt idx="1821">
                  <c:v>1.3721185510428101E-4</c:v>
                </c:pt>
                <c:pt idx="1822">
                  <c:v>1.3713658804168953E-4</c:v>
                </c:pt>
                <c:pt idx="1823">
                  <c:v>1.3706140350877192E-4</c:v>
                </c:pt>
                <c:pt idx="1824">
                  <c:v>1.36986301369863E-4</c:v>
                </c:pt>
                <c:pt idx="1825">
                  <c:v>1.3691128148959474E-4</c:v>
                </c:pt>
                <c:pt idx="1826">
                  <c:v>1.3683634373289546E-4</c:v>
                </c:pt>
                <c:pt idx="1827">
                  <c:v>1.3676148796498905E-4</c:v>
                </c:pt>
                <c:pt idx="1828">
                  <c:v>1.366867140513942E-4</c:v>
                </c:pt>
                <c:pt idx="1829">
                  <c:v>1.366120218579235E-4</c:v>
                </c:pt>
                <c:pt idx="1830">
                  <c:v>1.3653741125068268E-4</c:v>
                </c:pt>
                <c:pt idx="1831">
                  <c:v>1.3646288209606986E-4</c:v>
                </c:pt>
                <c:pt idx="1832">
                  <c:v>1.3638843426077467E-4</c:v>
                </c:pt>
                <c:pt idx="1833">
                  <c:v>1.3631406761177754E-4</c:v>
                </c:pt>
                <c:pt idx="1834">
                  <c:v>1.3623978201634878E-4</c:v>
                </c:pt>
                <c:pt idx="1835">
                  <c:v>1.3616557734204794E-4</c:v>
                </c:pt>
                <c:pt idx="1836">
                  <c:v>1.3609145345672293E-4</c:v>
                </c:pt>
                <c:pt idx="1837">
                  <c:v>1.3601741022850925E-4</c:v>
                </c:pt>
                <c:pt idx="1838">
                  <c:v>1.3594344752582924E-4</c:v>
                </c:pt>
                <c:pt idx="1839">
                  <c:v>1.3586956521739131E-4</c:v>
                </c:pt>
                <c:pt idx="1840">
                  <c:v>1.3579576317218902E-4</c:v>
                </c:pt>
                <c:pt idx="1841">
                  <c:v>1.3572204125950055E-4</c:v>
                </c:pt>
                <c:pt idx="1842">
                  <c:v>1.3564839934888768E-4</c:v>
                </c:pt>
                <c:pt idx="1843">
                  <c:v>1.3557483731019523E-4</c:v>
                </c:pt>
                <c:pt idx="1844">
                  <c:v>1.3550135501355014E-4</c:v>
                </c:pt>
                <c:pt idx="1845">
                  <c:v>1.3542795232936077E-4</c:v>
                </c:pt>
                <c:pt idx="1846">
                  <c:v>1.3535462912831619E-4</c:v>
                </c:pt>
                <c:pt idx="1847">
                  <c:v>1.3528138528138528E-4</c:v>
                </c:pt>
                <c:pt idx="1848">
                  <c:v>1.3520822065981613E-4</c:v>
                </c:pt>
                <c:pt idx="1849">
                  <c:v>1.3513513513513514E-4</c:v>
                </c:pt>
                <c:pt idx="1850">
                  <c:v>1.3506212857914641E-4</c:v>
                </c:pt>
                <c:pt idx="1851">
                  <c:v>1.3498920086393089E-4</c:v>
                </c:pt>
                <c:pt idx="1852">
                  <c:v>1.3491635186184566E-4</c:v>
                </c:pt>
                <c:pt idx="1853">
                  <c:v>1.3484358144552318E-4</c:v>
                </c:pt>
                <c:pt idx="1854">
                  <c:v>1.3477088948787063E-4</c:v>
                </c:pt>
                <c:pt idx="1855">
                  <c:v>1.3469827586206896E-4</c:v>
                </c:pt>
                <c:pt idx="1856">
                  <c:v>1.3462574044157243E-4</c:v>
                </c:pt>
                <c:pt idx="1857">
                  <c:v>1.3455328310010763E-4</c:v>
                </c:pt>
                <c:pt idx="1858">
                  <c:v>1.3448090371167293E-4</c:v>
                </c:pt>
                <c:pt idx="1859">
                  <c:v>1.3440860215053763E-4</c:v>
                </c:pt>
                <c:pt idx="1860">
                  <c:v>1.3433637829124128E-4</c:v>
                </c:pt>
                <c:pt idx="1861">
                  <c:v>1.3426423200859291E-4</c:v>
                </c:pt>
                <c:pt idx="1862">
                  <c:v>1.3419216317767042E-4</c:v>
                </c:pt>
                <c:pt idx="1863">
                  <c:v>1.3412017167381974E-4</c:v>
                </c:pt>
                <c:pt idx="1864">
                  <c:v>1.3404825737265417E-4</c:v>
                </c:pt>
                <c:pt idx="1865">
                  <c:v>1.3397642015005359E-4</c:v>
                </c:pt>
                <c:pt idx="1866">
                  <c:v>1.339046598821639E-4</c:v>
                </c:pt>
                <c:pt idx="1867">
                  <c:v>1.3383297644539615E-4</c:v>
                </c:pt>
                <c:pt idx="1868">
                  <c:v>1.3376136971642589E-4</c:v>
                </c:pt>
                <c:pt idx="1869">
                  <c:v>1.3368983957219252E-4</c:v>
                </c:pt>
                <c:pt idx="1870">
                  <c:v>1.3361838588989844E-4</c:v>
                </c:pt>
                <c:pt idx="1871">
                  <c:v>1.3354700854700856E-4</c:v>
                </c:pt>
                <c:pt idx="1872">
                  <c:v>1.3347570742124932E-4</c:v>
                </c:pt>
                <c:pt idx="1873">
                  <c:v>1.3340448239060833E-4</c:v>
                </c:pt>
                <c:pt idx="1874">
                  <c:v>1.3333333333333334E-4</c:v>
                </c:pt>
                <c:pt idx="1875">
                  <c:v>1.3326226012793177E-4</c:v>
                </c:pt>
                <c:pt idx="1876">
                  <c:v>1.3319126265316994E-4</c:v>
                </c:pt>
                <c:pt idx="1877">
                  <c:v>1.3312034078807243E-4</c:v>
                </c:pt>
                <c:pt idx="1878">
                  <c:v>1.3304949441192123E-4</c:v>
                </c:pt>
                <c:pt idx="1879">
                  <c:v>1.3297872340425532E-4</c:v>
                </c:pt>
                <c:pt idx="1880">
                  <c:v>1.3290802764486976E-4</c:v>
                </c:pt>
                <c:pt idx="1881">
                  <c:v>1.3283740701381508E-4</c:v>
                </c:pt>
                <c:pt idx="1882">
                  <c:v>1.327668613913967E-4</c:v>
                </c:pt>
                <c:pt idx="1883">
                  <c:v>1.326963906581741E-4</c:v>
                </c:pt>
                <c:pt idx="1884">
                  <c:v>1.326259946949602E-4</c:v>
                </c:pt>
                <c:pt idx="1885">
                  <c:v>1.325556733828208E-4</c:v>
                </c:pt>
                <c:pt idx="1886">
                  <c:v>1.3248542660307367E-4</c:v>
                </c:pt>
                <c:pt idx="1887">
                  <c:v>1.3241525423728814E-4</c:v>
                </c:pt>
                <c:pt idx="1888">
                  <c:v>1.3234515616728428E-4</c:v>
                </c:pt>
                <c:pt idx="1889">
                  <c:v>1.3227513227513228E-4</c:v>
                </c:pt>
                <c:pt idx="1890">
                  <c:v>1.3220518244315177E-4</c:v>
                </c:pt>
                <c:pt idx="1891">
                  <c:v>1.3213530655391121E-4</c:v>
                </c:pt>
                <c:pt idx="1892">
                  <c:v>1.3206550449022716E-4</c:v>
                </c:pt>
                <c:pt idx="1893">
                  <c:v>1.3199577613516366E-4</c:v>
                </c:pt>
                <c:pt idx="1894">
                  <c:v>1.3192612137203166E-4</c:v>
                </c:pt>
                <c:pt idx="1895">
                  <c:v>1.3185654008438817E-4</c:v>
                </c:pt>
                <c:pt idx="1896">
                  <c:v>1.3178703215603585E-4</c:v>
                </c:pt>
                <c:pt idx="1897">
                  <c:v>1.3171759747102212E-4</c:v>
                </c:pt>
                <c:pt idx="1898">
                  <c:v>1.3164823591363875E-4</c:v>
                </c:pt>
                <c:pt idx="1899">
                  <c:v>1.3157894736842105E-4</c:v>
                </c:pt>
                <c:pt idx="1900">
                  <c:v>1.3150973172014729E-4</c:v>
                </c:pt>
                <c:pt idx="1901">
                  <c:v>1.3144058885383806E-4</c:v>
                </c:pt>
                <c:pt idx="1902">
                  <c:v>1.3137151865475564E-4</c:v>
                </c:pt>
                <c:pt idx="1903">
                  <c:v>1.3130252100840336E-4</c:v>
                </c:pt>
                <c:pt idx="1904">
                  <c:v>1.3123359580052493E-4</c:v>
                </c:pt>
                <c:pt idx="1905">
                  <c:v>1.3116474291710389E-4</c:v>
                </c:pt>
                <c:pt idx="1906">
                  <c:v>1.3109596224436288E-4</c:v>
                </c:pt>
                <c:pt idx="1907">
                  <c:v>1.3102725366876311E-4</c:v>
                </c:pt>
                <c:pt idx="1908">
                  <c:v>1.3095861707700367E-4</c:v>
                </c:pt>
                <c:pt idx="1909">
                  <c:v>1.3089005235602096E-4</c:v>
                </c:pt>
                <c:pt idx="1910">
                  <c:v>1.3082155939298797E-4</c:v>
                </c:pt>
                <c:pt idx="1911">
                  <c:v>1.307531380753138E-4</c:v>
                </c:pt>
                <c:pt idx="1912">
                  <c:v>1.3068478829064296E-4</c:v>
                </c:pt>
                <c:pt idx="1913">
                  <c:v>1.3061650992685477E-4</c:v>
                </c:pt>
                <c:pt idx="1914">
                  <c:v>1.3054830287206266E-4</c:v>
                </c:pt>
                <c:pt idx="1915">
                  <c:v>1.3048016701461377E-4</c:v>
                </c:pt>
                <c:pt idx="1916">
                  <c:v>1.3041210224308815E-4</c:v>
                </c:pt>
                <c:pt idx="1917">
                  <c:v>1.3034410844629823E-4</c:v>
                </c:pt>
                <c:pt idx="1918">
                  <c:v>1.3027618551328816E-4</c:v>
                </c:pt>
                <c:pt idx="1919">
                  <c:v>1.3020833333333333E-4</c:v>
                </c:pt>
                <c:pt idx="1920">
                  <c:v>1.3014055179593961E-4</c:v>
                </c:pt>
                <c:pt idx="1921">
                  <c:v>1.3007284079084288E-4</c:v>
                </c:pt>
                <c:pt idx="1922">
                  <c:v>1.3000520020800833E-4</c:v>
                </c:pt>
                <c:pt idx="1923">
                  <c:v>1.2993762993762994E-4</c:v>
                </c:pt>
                <c:pt idx="1924">
                  <c:v>1.2987012987012987E-4</c:v>
                </c:pt>
                <c:pt idx="1925">
                  <c:v>1.2980269989615784E-4</c:v>
                </c:pt>
                <c:pt idx="1926">
                  <c:v>1.2973533990659055E-4</c:v>
                </c:pt>
                <c:pt idx="1927">
                  <c:v>1.2966804979253112E-4</c:v>
                </c:pt>
                <c:pt idx="1928">
                  <c:v>1.2960082944530845E-4</c:v>
                </c:pt>
                <c:pt idx="1929">
                  <c:v>1.2953367875647668E-4</c:v>
                </c:pt>
                <c:pt idx="1930">
                  <c:v>1.2946659761781459E-4</c:v>
                </c:pt>
                <c:pt idx="1931">
                  <c:v>1.2939958592132506E-4</c:v>
                </c:pt>
                <c:pt idx="1932">
                  <c:v>1.2933264355923435E-4</c:v>
                </c:pt>
                <c:pt idx="1933">
                  <c:v>1.2926577042399174E-4</c:v>
                </c:pt>
                <c:pt idx="1934">
                  <c:v>1.2919896640826872E-4</c:v>
                </c:pt>
                <c:pt idx="1935">
                  <c:v>1.2913223140495868E-4</c:v>
                </c:pt>
                <c:pt idx="1936">
                  <c:v>1.2906556530717606E-4</c:v>
                </c:pt>
                <c:pt idx="1937">
                  <c:v>1.2899896800825592E-4</c:v>
                </c:pt>
                <c:pt idx="1938">
                  <c:v>1.2893243940175349E-4</c:v>
                </c:pt>
                <c:pt idx="1939">
                  <c:v>1.288659793814433E-4</c:v>
                </c:pt>
                <c:pt idx="1940">
                  <c:v>1.2879958784131891E-4</c:v>
                </c:pt>
                <c:pt idx="1941">
                  <c:v>1.2873326467559217E-4</c:v>
                </c:pt>
                <c:pt idx="1942">
                  <c:v>1.2866700977869275E-4</c:v>
                </c:pt>
                <c:pt idx="1943">
                  <c:v>1.286008230452675E-4</c:v>
                </c:pt>
                <c:pt idx="1944">
                  <c:v>1.2853470437017994E-4</c:v>
                </c:pt>
                <c:pt idx="1945">
                  <c:v>1.2846865364850977E-4</c:v>
                </c:pt>
                <c:pt idx="1946">
                  <c:v>1.2840267077555214E-4</c:v>
                </c:pt>
                <c:pt idx="1947">
                  <c:v>1.2833675564681725E-4</c:v>
                </c:pt>
                <c:pt idx="1948">
                  <c:v>1.2827090815802975E-4</c:v>
                </c:pt>
                <c:pt idx="1949">
                  <c:v>1.2820512820512821E-4</c:v>
                </c:pt>
                <c:pt idx="1950">
                  <c:v>1.2813941568426448E-4</c:v>
                </c:pt>
                <c:pt idx="1951">
                  <c:v>1.2807377049180329E-4</c:v>
                </c:pt>
                <c:pt idx="1952">
                  <c:v>1.2800819252432156E-4</c:v>
                </c:pt>
                <c:pt idx="1953">
                  <c:v>1.2794268167860799E-4</c:v>
                </c:pt>
                <c:pt idx="1954">
                  <c:v>1.2787723785166239E-4</c:v>
                </c:pt>
                <c:pt idx="1955">
                  <c:v>1.2781186094069531E-4</c:v>
                </c:pt>
                <c:pt idx="1956">
                  <c:v>1.2774655084312725E-4</c:v>
                </c:pt>
                <c:pt idx="1957">
                  <c:v>1.2768130745658836E-4</c:v>
                </c:pt>
                <c:pt idx="1958">
                  <c:v>1.2761613067891782E-4</c:v>
                </c:pt>
                <c:pt idx="1959">
                  <c:v>1.2755102040816328E-4</c:v>
                </c:pt>
                <c:pt idx="1960">
                  <c:v>1.2748597654258032E-4</c:v>
                </c:pt>
                <c:pt idx="1961">
                  <c:v>1.2742099898063202E-4</c:v>
                </c:pt>
                <c:pt idx="1962">
                  <c:v>1.2735608762098828E-4</c:v>
                </c:pt>
                <c:pt idx="1963">
                  <c:v>1.2729124236252545E-4</c:v>
                </c:pt>
                <c:pt idx="1964">
                  <c:v>1.272264631043257E-4</c:v>
                </c:pt>
                <c:pt idx="1965">
                  <c:v>1.271617497456765E-4</c:v>
                </c:pt>
                <c:pt idx="1966">
                  <c:v>1.2709710218607016E-4</c:v>
                </c:pt>
                <c:pt idx="1967">
                  <c:v>1.2703252032520327E-4</c:v>
                </c:pt>
                <c:pt idx="1968">
                  <c:v>1.2696800406297612E-4</c:v>
                </c:pt>
                <c:pt idx="1969">
                  <c:v>1.2690355329949239E-4</c:v>
                </c:pt>
                <c:pt idx="1970">
                  <c:v>1.2683916793505834E-4</c:v>
                </c:pt>
                <c:pt idx="1971">
                  <c:v>1.2677484787018255E-4</c:v>
                </c:pt>
                <c:pt idx="1972">
                  <c:v>1.2671059300557527E-4</c:v>
                </c:pt>
                <c:pt idx="1973">
                  <c:v>1.2664640324214793E-4</c:v>
                </c:pt>
                <c:pt idx="1974">
                  <c:v>1.2658227848101267E-4</c:v>
                </c:pt>
                <c:pt idx="1975">
                  <c:v>1.2651821862348178E-4</c:v>
                </c:pt>
                <c:pt idx="1976">
                  <c:v>1.2645422357106728E-4</c:v>
                </c:pt>
                <c:pt idx="1977">
                  <c:v>1.2639029322548029E-4</c:v>
                </c:pt>
                <c:pt idx="1978">
                  <c:v>1.2632642748863063E-4</c:v>
                </c:pt>
                <c:pt idx="1979">
                  <c:v>1.2626262626262626E-4</c:v>
                </c:pt>
                <c:pt idx="1980">
                  <c:v>1.2619888944977284E-4</c:v>
                </c:pt>
                <c:pt idx="1981">
                  <c:v>1.2613521695257316E-4</c:v>
                </c:pt>
                <c:pt idx="1982">
                  <c:v>1.2607160867372669E-4</c:v>
                </c:pt>
                <c:pt idx="1983">
                  <c:v>1.2600806451612903E-4</c:v>
                </c:pt>
                <c:pt idx="1984">
                  <c:v>1.2594458438287153E-4</c:v>
                </c:pt>
                <c:pt idx="1985">
                  <c:v>1.2588116817724068E-4</c:v>
                </c:pt>
                <c:pt idx="1986">
                  <c:v>1.2581781580271766E-4</c:v>
                </c:pt>
                <c:pt idx="1987">
                  <c:v>1.2575452716297788E-4</c:v>
                </c:pt>
                <c:pt idx="1988">
                  <c:v>1.2569130216189038E-4</c:v>
                </c:pt>
                <c:pt idx="1989">
                  <c:v>1.256281407035176E-4</c:v>
                </c:pt>
                <c:pt idx="1990">
                  <c:v>1.2556504269211453E-4</c:v>
                </c:pt>
                <c:pt idx="1991">
                  <c:v>1.255020080321285E-4</c:v>
                </c:pt>
                <c:pt idx="1992">
                  <c:v>1.2543903662819869E-4</c:v>
                </c:pt>
                <c:pt idx="1993">
                  <c:v>1.2537612838515547E-4</c:v>
                </c:pt>
                <c:pt idx="1994">
                  <c:v>1.2531328320802005E-4</c:v>
                </c:pt>
                <c:pt idx="1995">
                  <c:v>1.25250501002004E-4</c:v>
                </c:pt>
                <c:pt idx="1996">
                  <c:v>1.2518778167250875E-4</c:v>
                </c:pt>
                <c:pt idx="1997">
                  <c:v>1.2512512512512512E-4</c:v>
                </c:pt>
                <c:pt idx="1998">
                  <c:v>1.2506253126563281E-4</c:v>
                </c:pt>
                <c:pt idx="1999">
                  <c:v>1.25E-4</c:v>
                </c:pt>
                <c:pt idx="2000">
                  <c:v>1.249375312343828E-4</c:v>
                </c:pt>
                <c:pt idx="2001">
                  <c:v>1.2487512487512488E-4</c:v>
                </c:pt>
                <c:pt idx="2002">
                  <c:v>1.2481278082875687E-4</c:v>
                </c:pt>
                <c:pt idx="2003">
                  <c:v>1.24750499001996E-4</c:v>
                </c:pt>
                <c:pt idx="2004">
                  <c:v>1.2468827930174563E-4</c:v>
                </c:pt>
                <c:pt idx="2005">
                  <c:v>1.2462612163509471E-4</c:v>
                </c:pt>
                <c:pt idx="2006">
                  <c:v>1.2456402590931738E-4</c:v>
                </c:pt>
                <c:pt idx="2007">
                  <c:v>1.2450199203187251E-4</c:v>
                </c:pt>
                <c:pt idx="2008">
                  <c:v>1.2444001991040318E-4</c:v>
                </c:pt>
                <c:pt idx="2009">
                  <c:v>1.2437810945273631E-4</c:v>
                </c:pt>
                <c:pt idx="2010">
                  <c:v>1.2431626056688214E-4</c:v>
                </c:pt>
                <c:pt idx="2011">
                  <c:v>1.2425447316103378E-4</c:v>
                </c:pt>
                <c:pt idx="2012">
                  <c:v>1.2419274714356682E-4</c:v>
                </c:pt>
                <c:pt idx="2013">
                  <c:v>1.2413108242303873E-4</c:v>
                </c:pt>
                <c:pt idx="2014">
                  <c:v>1.2406947890818859E-4</c:v>
                </c:pt>
                <c:pt idx="2015">
                  <c:v>1.240079365079365E-4</c:v>
                </c:pt>
                <c:pt idx="2016">
                  <c:v>1.2394645513138323E-4</c:v>
                </c:pt>
                <c:pt idx="2017">
                  <c:v>1.2388503468780971E-4</c:v>
                </c:pt>
                <c:pt idx="2018">
                  <c:v>1.2382367508667657E-4</c:v>
                </c:pt>
                <c:pt idx="2019">
                  <c:v>1.2376237623762376E-4</c:v>
                </c:pt>
                <c:pt idx="2020">
                  <c:v>1.2370113805047008E-4</c:v>
                </c:pt>
                <c:pt idx="2021">
                  <c:v>1.2363996043521266E-4</c:v>
                </c:pt>
                <c:pt idx="2022">
                  <c:v>1.2357884330202668E-4</c:v>
                </c:pt>
                <c:pt idx="2023">
                  <c:v>1.2351778656126481E-4</c:v>
                </c:pt>
                <c:pt idx="2024">
                  <c:v>1.2345679012345679E-4</c:v>
                </c:pt>
                <c:pt idx="2025">
                  <c:v>1.2339585389930897E-4</c:v>
                </c:pt>
                <c:pt idx="2026">
                  <c:v>1.2333497779970401E-4</c:v>
                </c:pt>
                <c:pt idx="2027">
                  <c:v>1.232741617357002E-4</c:v>
                </c:pt>
                <c:pt idx="2028">
                  <c:v>1.232134056185313E-4</c:v>
                </c:pt>
                <c:pt idx="2029">
                  <c:v>1.231527093596059E-4</c:v>
                </c:pt>
                <c:pt idx="2030">
                  <c:v>1.2309207287050715E-4</c:v>
                </c:pt>
                <c:pt idx="2031">
                  <c:v>1.2303149606299212E-4</c:v>
                </c:pt>
                <c:pt idx="2032">
                  <c:v>1.2297097884899163E-4</c:v>
                </c:pt>
                <c:pt idx="2033">
                  <c:v>1.2291052114060964E-4</c:v>
                </c:pt>
                <c:pt idx="2034">
                  <c:v>1.2285012285012285E-4</c:v>
                </c:pt>
                <c:pt idx="2035">
                  <c:v>1.2278978388998034E-4</c:v>
                </c:pt>
                <c:pt idx="2036">
                  <c:v>1.2272950417280314E-4</c:v>
                </c:pt>
                <c:pt idx="2037">
                  <c:v>1.226692836113837E-4</c:v>
                </c:pt>
                <c:pt idx="2038">
                  <c:v>1.2260912211868564E-4</c:v>
                </c:pt>
                <c:pt idx="2039">
                  <c:v>1.2254901960784314E-4</c:v>
                </c:pt>
                <c:pt idx="2040">
                  <c:v>1.224889759921607E-4</c:v>
                </c:pt>
                <c:pt idx="2041">
                  <c:v>1.2242899118511264E-4</c:v>
                </c:pt>
                <c:pt idx="2042">
                  <c:v>1.2236906510034264E-4</c:v>
                </c:pt>
                <c:pt idx="2043">
                  <c:v>1.223091976516634E-4</c:v>
                </c:pt>
                <c:pt idx="2044">
                  <c:v>1.2224938875305622E-4</c:v>
                </c:pt>
                <c:pt idx="2045">
                  <c:v>1.2218963831867058E-4</c:v>
                </c:pt>
                <c:pt idx="2046">
                  <c:v>1.2212994626282364E-4</c:v>
                </c:pt>
                <c:pt idx="2047">
                  <c:v>1.220703125E-4</c:v>
                </c:pt>
                <c:pt idx="2048">
                  <c:v>1.2201073694485115E-4</c:v>
                </c:pt>
                <c:pt idx="2049">
                  <c:v>1.2195121951219512E-4</c:v>
                </c:pt>
                <c:pt idx="2050">
                  <c:v>1.2189176011701609E-4</c:v>
                </c:pt>
                <c:pt idx="2051">
                  <c:v>1.2183235867446393E-4</c:v>
                </c:pt>
                <c:pt idx="2052">
                  <c:v>1.2177301509985388E-4</c:v>
                </c:pt>
                <c:pt idx="2053">
                  <c:v>1.2171372930866602E-4</c:v>
                </c:pt>
                <c:pt idx="2054">
                  <c:v>1.2165450121654502E-4</c:v>
                </c:pt>
                <c:pt idx="2055">
                  <c:v>1.2159533073929961E-4</c:v>
                </c:pt>
                <c:pt idx="2056">
                  <c:v>1.2153621779290228E-4</c:v>
                </c:pt>
                <c:pt idx="2057">
                  <c:v>1.2147716229348882E-4</c:v>
                </c:pt>
                <c:pt idx="2058">
                  <c:v>1.2141816415735794E-4</c:v>
                </c:pt>
                <c:pt idx="2059">
                  <c:v>1.2135922330097087E-4</c:v>
                </c:pt>
                <c:pt idx="2060">
                  <c:v>1.2130033964095099E-4</c:v>
                </c:pt>
                <c:pt idx="2061">
                  <c:v>1.2124151309408342E-4</c:v>
                </c:pt>
                <c:pt idx="2062">
                  <c:v>1.211827435773146E-4</c:v>
                </c:pt>
                <c:pt idx="2063">
                  <c:v>1.2112403100775194E-4</c:v>
                </c:pt>
                <c:pt idx="2064">
                  <c:v>1.2106537530266344E-4</c:v>
                </c:pt>
                <c:pt idx="2065">
                  <c:v>1.2100677637947725E-4</c:v>
                </c:pt>
                <c:pt idx="2066">
                  <c:v>1.2094823415578132E-4</c:v>
                </c:pt>
                <c:pt idx="2067">
                  <c:v>1.2088974854932302E-4</c:v>
                </c:pt>
                <c:pt idx="2068">
                  <c:v>1.208313194780087E-4</c:v>
                </c:pt>
                <c:pt idx="2069">
                  <c:v>1.2077294685990338E-4</c:v>
                </c:pt>
                <c:pt idx="2070">
                  <c:v>1.2071463061323032E-4</c:v>
                </c:pt>
                <c:pt idx="2071">
                  <c:v>1.2065637065637066E-4</c:v>
                </c:pt>
                <c:pt idx="2072">
                  <c:v>1.2059816690786301E-4</c:v>
                </c:pt>
                <c:pt idx="2073">
                  <c:v>1.2054001928640309E-4</c:v>
                </c:pt>
                <c:pt idx="2074">
                  <c:v>1.2048192771084337E-4</c:v>
                </c:pt>
                <c:pt idx="2075">
                  <c:v>1.2042389210019268E-4</c:v>
                </c:pt>
                <c:pt idx="2076">
                  <c:v>1.2036591237361579E-4</c:v>
                </c:pt>
                <c:pt idx="2077">
                  <c:v>1.2030798845043312E-4</c:v>
                </c:pt>
                <c:pt idx="2078">
                  <c:v>1.2025012025012025E-4</c:v>
                </c:pt>
                <c:pt idx="2079">
                  <c:v>1.201923076923077E-4</c:v>
                </c:pt>
                <c:pt idx="2080">
                  <c:v>1.201345506967804E-4</c:v>
                </c:pt>
                <c:pt idx="2081">
                  <c:v>1.2007684918347742E-4</c:v>
                </c:pt>
                <c:pt idx="2082">
                  <c:v>1.2001920307249159E-4</c:v>
                </c:pt>
                <c:pt idx="2083">
                  <c:v>1.1996161228406909E-4</c:v>
                </c:pt>
                <c:pt idx="2084">
                  <c:v>1.1990407673860912E-4</c:v>
                </c:pt>
                <c:pt idx="2085">
                  <c:v>1.1984659635666346E-4</c:v>
                </c:pt>
                <c:pt idx="2086">
                  <c:v>1.1978917105893628E-4</c:v>
                </c:pt>
                <c:pt idx="2087">
                  <c:v>1.1973180076628352E-4</c:v>
                </c:pt>
                <c:pt idx="2088">
                  <c:v>1.1967448539971278E-4</c:v>
                </c:pt>
                <c:pt idx="2089">
                  <c:v>1.1961722488038278E-4</c:v>
                </c:pt>
                <c:pt idx="2090">
                  <c:v>1.1956001912960307E-4</c:v>
                </c:pt>
                <c:pt idx="2091">
                  <c:v>1.1950286806883365E-4</c:v>
                </c:pt>
                <c:pt idx="2092">
                  <c:v>1.1944577161968466E-4</c:v>
                </c:pt>
                <c:pt idx="2093">
                  <c:v>1.1938872970391595E-4</c:v>
                </c:pt>
                <c:pt idx="2094">
                  <c:v>1.1933174224343676E-4</c:v>
                </c:pt>
                <c:pt idx="2095">
                  <c:v>1.1927480916030534E-4</c:v>
                </c:pt>
                <c:pt idx="2096">
                  <c:v>1.1921793037672866E-4</c:v>
                </c:pt>
                <c:pt idx="2097">
                  <c:v>1.1916110581506196E-4</c:v>
                </c:pt>
                <c:pt idx="2098">
                  <c:v>1.1910433539780847E-4</c:v>
                </c:pt>
                <c:pt idx="2099">
                  <c:v>1.1904761904761905E-4</c:v>
                </c:pt>
                <c:pt idx="2100">
                  <c:v>1.1899095668729176E-4</c:v>
                </c:pt>
                <c:pt idx="2101">
                  <c:v>1.1893434823977165E-4</c:v>
                </c:pt>
                <c:pt idx="2102">
                  <c:v>1.1887779362815027E-4</c:v>
                </c:pt>
                <c:pt idx="2103">
                  <c:v>1.188212927756654E-4</c:v>
                </c:pt>
                <c:pt idx="2104">
                  <c:v>1.1876484560570071E-4</c:v>
                </c:pt>
                <c:pt idx="2105">
                  <c:v>1.1870845204178538E-4</c:v>
                </c:pt>
                <c:pt idx="2106">
                  <c:v>1.1865211200759374E-4</c:v>
                </c:pt>
                <c:pt idx="2107">
                  <c:v>1.1859582542694497E-4</c:v>
                </c:pt>
                <c:pt idx="2108">
                  <c:v>1.1853959222380275E-4</c:v>
                </c:pt>
                <c:pt idx="2109">
                  <c:v>1.1848341232227489E-4</c:v>
                </c:pt>
                <c:pt idx="2110">
                  <c:v>1.1842728564661298E-4</c:v>
                </c:pt>
                <c:pt idx="2111">
                  <c:v>1.1837121212121212E-4</c:v>
                </c:pt>
                <c:pt idx="2112">
                  <c:v>1.183151916706105E-4</c:v>
                </c:pt>
                <c:pt idx="2113">
                  <c:v>1.1825922421948912E-4</c:v>
                </c:pt>
                <c:pt idx="2114">
                  <c:v>1.1820330969267139E-4</c:v>
                </c:pt>
                <c:pt idx="2115">
                  <c:v>1.1814744801512288E-4</c:v>
                </c:pt>
                <c:pt idx="2116">
                  <c:v>1.1809163911195088E-4</c:v>
                </c:pt>
                <c:pt idx="2117">
                  <c:v>1.1803588290840416E-4</c:v>
                </c:pt>
                <c:pt idx="2118">
                  <c:v>1.1798017932987259E-4</c:v>
                </c:pt>
                <c:pt idx="2119">
                  <c:v>1.1792452830188679E-4</c:v>
                </c:pt>
                <c:pt idx="2120">
                  <c:v>1.1786892975011787E-4</c:v>
                </c:pt>
                <c:pt idx="2121">
                  <c:v>1.17813383600377E-4</c:v>
                </c:pt>
                <c:pt idx="2122">
                  <c:v>1.1775788977861517E-4</c:v>
                </c:pt>
                <c:pt idx="2123">
                  <c:v>1.1770244821092278E-4</c:v>
                </c:pt>
                <c:pt idx="2124">
                  <c:v>1.1764705882352942E-4</c:v>
                </c:pt>
                <c:pt idx="2125">
                  <c:v>1.1759172154280339E-4</c:v>
                </c:pt>
                <c:pt idx="2126">
                  <c:v>1.1753643629525152E-4</c:v>
                </c:pt>
                <c:pt idx="2127">
                  <c:v>1.1748120300751879E-4</c:v>
                </c:pt>
                <c:pt idx="2128">
                  <c:v>1.1742602160638798E-4</c:v>
                </c:pt>
                <c:pt idx="2129">
                  <c:v>1.1737089201877934E-4</c:v>
                </c:pt>
                <c:pt idx="2130">
                  <c:v>1.1731581417175035E-4</c:v>
                </c:pt>
                <c:pt idx="2131">
                  <c:v>1.1726078799249531E-4</c:v>
                </c:pt>
                <c:pt idx="2132">
                  <c:v>1.1720581340834506E-4</c:v>
                </c:pt>
                <c:pt idx="2133">
                  <c:v>1.1715089034676664E-4</c:v>
                </c:pt>
                <c:pt idx="2134">
                  <c:v>1.17096018735363E-4</c:v>
                </c:pt>
                <c:pt idx="2135">
                  <c:v>1.1704119850187266E-4</c:v>
                </c:pt>
                <c:pt idx="2136">
                  <c:v>1.169864295741694E-4</c:v>
                </c:pt>
                <c:pt idx="2137">
                  <c:v>1.1693171188026193E-4</c:v>
                </c:pt>
                <c:pt idx="2138">
                  <c:v>1.168770453482936E-4</c:v>
                </c:pt>
                <c:pt idx="2139">
                  <c:v>1.1682242990654206E-4</c:v>
                </c:pt>
                <c:pt idx="2140">
                  <c:v>1.1676786548341896E-4</c:v>
                </c:pt>
                <c:pt idx="2141">
                  <c:v>1.1671335200746966E-4</c:v>
                </c:pt>
                <c:pt idx="2142">
                  <c:v>1.1665888940737284E-4</c:v>
                </c:pt>
                <c:pt idx="2143">
                  <c:v>1.166044776119403E-4</c:v>
                </c:pt>
                <c:pt idx="2144">
                  <c:v>1.1655011655011655E-4</c:v>
                </c:pt>
                <c:pt idx="2145">
                  <c:v>1.1649580615097856E-4</c:v>
                </c:pt>
                <c:pt idx="2146">
                  <c:v>1.1644154634373545E-4</c:v>
                </c:pt>
                <c:pt idx="2147">
                  <c:v>1.1638733705772812E-4</c:v>
                </c:pt>
                <c:pt idx="2148">
                  <c:v>1.1633317822242904E-4</c:v>
                </c:pt>
                <c:pt idx="2149">
                  <c:v>1.1627906976744187E-4</c:v>
                </c:pt>
                <c:pt idx="2150">
                  <c:v>1.1622501162250116E-4</c:v>
                </c:pt>
                <c:pt idx="2151">
                  <c:v>1.1617100371747211E-4</c:v>
                </c:pt>
                <c:pt idx="2152">
                  <c:v>1.1611704598235021E-4</c:v>
                </c:pt>
                <c:pt idx="2153">
                  <c:v>1.1606313834726091E-4</c:v>
                </c:pt>
                <c:pt idx="2154">
                  <c:v>1.160092807424594E-4</c:v>
                </c:pt>
                <c:pt idx="2155">
                  <c:v>1.1595547309833024E-4</c:v>
                </c:pt>
                <c:pt idx="2156">
                  <c:v>1.1590171534538711E-4</c:v>
                </c:pt>
                <c:pt idx="2157">
                  <c:v>1.1584800741427248E-4</c:v>
                </c:pt>
                <c:pt idx="2158">
                  <c:v>1.1579434923575729E-4</c:v>
                </c:pt>
                <c:pt idx="2159">
                  <c:v>1.1574074074074075E-4</c:v>
                </c:pt>
                <c:pt idx="2160">
                  <c:v>1.1568718186024989E-4</c:v>
                </c:pt>
                <c:pt idx="2161">
                  <c:v>1.1563367252543941E-4</c:v>
                </c:pt>
                <c:pt idx="2162">
                  <c:v>1.155802126675913E-4</c:v>
                </c:pt>
                <c:pt idx="2163">
                  <c:v>1.155268022181146E-4</c:v>
                </c:pt>
                <c:pt idx="2164">
                  <c:v>1.1547344110854503E-4</c:v>
                </c:pt>
                <c:pt idx="2165">
                  <c:v>1.1542012927054478E-4</c:v>
                </c:pt>
                <c:pt idx="2166">
                  <c:v>1.1536686663590217E-4</c:v>
                </c:pt>
                <c:pt idx="2167">
                  <c:v>1.1531365313653136E-4</c:v>
                </c:pt>
                <c:pt idx="2168">
                  <c:v>1.152604887044721E-4</c:v>
                </c:pt>
                <c:pt idx="2169">
                  <c:v>1.152073732718894E-4</c:v>
                </c:pt>
                <c:pt idx="2170">
                  <c:v>1.1515430677107324E-4</c:v>
                </c:pt>
                <c:pt idx="2171">
                  <c:v>1.1510128913443831E-4</c:v>
                </c:pt>
                <c:pt idx="2172">
                  <c:v>1.1504832029452371E-4</c:v>
                </c:pt>
                <c:pt idx="2173">
                  <c:v>1.1499540018399264E-4</c:v>
                </c:pt>
                <c:pt idx="2174">
                  <c:v>1.1494252873563218E-4</c:v>
                </c:pt>
                <c:pt idx="2175">
                  <c:v>1.1488970588235294E-4</c:v>
                </c:pt>
                <c:pt idx="2176">
                  <c:v>1.1483693155718879E-4</c:v>
                </c:pt>
                <c:pt idx="2177">
                  <c:v>1.147842056932966E-4</c:v>
                </c:pt>
                <c:pt idx="2178">
                  <c:v>1.1473152822395595E-4</c:v>
                </c:pt>
                <c:pt idx="2179">
                  <c:v>1.1467889908256881E-4</c:v>
                </c:pt>
                <c:pt idx="2180">
                  <c:v>1.1462631820265933E-4</c:v>
                </c:pt>
                <c:pt idx="2181">
                  <c:v>1.1457378551787351E-4</c:v>
                </c:pt>
                <c:pt idx="2182">
                  <c:v>1.1452130096197893E-4</c:v>
                </c:pt>
                <c:pt idx="2183">
                  <c:v>1.1446886446886447E-4</c:v>
                </c:pt>
                <c:pt idx="2184">
                  <c:v>1.1441647597254005E-4</c:v>
                </c:pt>
                <c:pt idx="2185">
                  <c:v>1.1436413540713633E-4</c:v>
                </c:pt>
                <c:pt idx="2186">
                  <c:v>1.1431184270690443E-4</c:v>
                </c:pt>
                <c:pt idx="2187">
                  <c:v>1.1425959780621572E-4</c:v>
                </c:pt>
                <c:pt idx="2188">
                  <c:v>1.1420740063956144E-4</c:v>
                </c:pt>
                <c:pt idx="2189">
                  <c:v>1.1415525114155251E-4</c:v>
                </c:pt>
                <c:pt idx="2190">
                  <c:v>1.1410314924691921E-4</c:v>
                </c:pt>
                <c:pt idx="2191">
                  <c:v>1.1405109489051095E-4</c:v>
                </c:pt>
                <c:pt idx="2192">
                  <c:v>1.1399908800729594E-4</c:v>
                </c:pt>
                <c:pt idx="2193">
                  <c:v>1.1394712853236098E-4</c:v>
                </c:pt>
                <c:pt idx="2194">
                  <c:v>1.1389521640091117E-4</c:v>
                </c:pt>
                <c:pt idx="2195">
                  <c:v>1.1384335154826958E-4</c:v>
                </c:pt>
                <c:pt idx="2196">
                  <c:v>1.1379153390987711E-4</c:v>
                </c:pt>
                <c:pt idx="2197">
                  <c:v>1.1373976342129209E-4</c:v>
                </c:pt>
                <c:pt idx="2198">
                  <c:v>1.1368804001819008E-4</c:v>
                </c:pt>
                <c:pt idx="2199">
                  <c:v>1.1363636363636364E-4</c:v>
                </c:pt>
                <c:pt idx="2200">
                  <c:v>1.1358473421172194E-4</c:v>
                </c:pt>
                <c:pt idx="2201">
                  <c:v>1.1353315168029064E-4</c:v>
                </c:pt>
                <c:pt idx="2202">
                  <c:v>1.1348161597821153E-4</c:v>
                </c:pt>
                <c:pt idx="2203">
                  <c:v>1.1343012704174228E-4</c:v>
                </c:pt>
                <c:pt idx="2204">
                  <c:v>1.1337868480725624E-4</c:v>
                </c:pt>
                <c:pt idx="2205">
                  <c:v>1.1332728921124207E-4</c:v>
                </c:pt>
                <c:pt idx="2206">
                  <c:v>1.1327594019030358E-4</c:v>
                </c:pt>
                <c:pt idx="2207">
                  <c:v>1.1322463768115942E-4</c:v>
                </c:pt>
                <c:pt idx="2208">
                  <c:v>1.1317338162064282E-4</c:v>
                </c:pt>
                <c:pt idx="2209">
                  <c:v>1.1312217194570136E-4</c:v>
                </c:pt>
                <c:pt idx="2210">
                  <c:v>1.1307100859339665E-4</c:v>
                </c:pt>
                <c:pt idx="2211">
                  <c:v>1.1301989150090416E-4</c:v>
                </c:pt>
                <c:pt idx="2212">
                  <c:v>1.1296882060551288E-4</c:v>
                </c:pt>
                <c:pt idx="2213">
                  <c:v>1.1291779584462511E-4</c:v>
                </c:pt>
                <c:pt idx="2214">
                  <c:v>1.128668171557562E-4</c:v>
                </c:pt>
                <c:pt idx="2215">
                  <c:v>1.128158844765343E-4</c:v>
                </c:pt>
                <c:pt idx="2216">
                  <c:v>1.1276499774470004E-4</c:v>
                </c:pt>
                <c:pt idx="2217">
                  <c:v>1.127141568981064E-4</c:v>
                </c:pt>
                <c:pt idx="2218">
                  <c:v>1.1266336187471834E-4</c:v>
                </c:pt>
                <c:pt idx="2219">
                  <c:v>1.1261261261261261E-4</c:v>
                </c:pt>
                <c:pt idx="2220">
                  <c:v>1.1256190904997749E-4</c:v>
                </c:pt>
                <c:pt idx="2221">
                  <c:v>1.1251125112511251E-4</c:v>
                </c:pt>
                <c:pt idx="2222">
                  <c:v>1.1246063877642825E-4</c:v>
                </c:pt>
                <c:pt idx="2223">
                  <c:v>1.1241007194244605E-4</c:v>
                </c:pt>
                <c:pt idx="2224">
                  <c:v>1.1235955056179776E-4</c:v>
                </c:pt>
                <c:pt idx="2225">
                  <c:v>1.1230907457322552E-4</c:v>
                </c:pt>
                <c:pt idx="2226">
                  <c:v>1.1225864391558149E-4</c:v>
                </c:pt>
                <c:pt idx="2227">
                  <c:v>1.1220825852782765E-4</c:v>
                </c:pt>
                <c:pt idx="2228">
                  <c:v>1.1215791834903544E-4</c:v>
                </c:pt>
                <c:pt idx="2229">
                  <c:v>1.1210762331838565E-4</c:v>
                </c:pt>
                <c:pt idx="2230">
                  <c:v>1.1205737337516809E-4</c:v>
                </c:pt>
                <c:pt idx="2231">
                  <c:v>1.1200716845878136E-4</c:v>
                </c:pt>
                <c:pt idx="2232">
                  <c:v>1.1195700850873264E-4</c:v>
                </c:pt>
                <c:pt idx="2233">
                  <c:v>1.1190689346463742E-4</c:v>
                </c:pt>
                <c:pt idx="2234">
                  <c:v>1.1185682326621924E-4</c:v>
                </c:pt>
                <c:pt idx="2235">
                  <c:v>1.1180679785330948E-4</c:v>
                </c:pt>
                <c:pt idx="2236">
                  <c:v>1.1175681716584712E-4</c:v>
                </c:pt>
                <c:pt idx="2237">
                  <c:v>1.1170688114387846E-4</c:v>
                </c:pt>
                <c:pt idx="2238">
                  <c:v>1.1165698972755694E-4</c:v>
                </c:pt>
                <c:pt idx="2239">
                  <c:v>1.1160714285714285E-4</c:v>
                </c:pt>
                <c:pt idx="2240">
                  <c:v>1.1155734047300312E-4</c:v>
                </c:pt>
                <c:pt idx="2241">
                  <c:v>1.1150758251561107E-4</c:v>
                </c:pt>
                <c:pt idx="2242">
                  <c:v>1.1145786892554614E-4</c:v>
                </c:pt>
                <c:pt idx="2243">
                  <c:v>1.1140819964349375E-4</c:v>
                </c:pt>
                <c:pt idx="2244">
                  <c:v>1.1135857461024499E-4</c:v>
                </c:pt>
                <c:pt idx="2245">
                  <c:v>1.1130899376669635E-4</c:v>
                </c:pt>
                <c:pt idx="2246">
                  <c:v>1.1125945705384957E-4</c:v>
                </c:pt>
                <c:pt idx="2247">
                  <c:v>1.1120996441281138E-4</c:v>
                </c:pt>
                <c:pt idx="2248">
                  <c:v>1.1116051578479324E-4</c:v>
                </c:pt>
                <c:pt idx="2249">
                  <c:v>1.1111111111111112E-4</c:v>
                </c:pt>
                <c:pt idx="2250">
                  <c:v>1.1106175033318525E-4</c:v>
                </c:pt>
                <c:pt idx="2251">
                  <c:v>1.1101243339253997E-4</c:v>
                </c:pt>
                <c:pt idx="2252">
                  <c:v>1.1096316023080337E-4</c:v>
                </c:pt>
                <c:pt idx="2253">
                  <c:v>1.1091393078970719E-4</c:v>
                </c:pt>
                <c:pt idx="2254">
                  <c:v>1.1086474501108647E-4</c:v>
                </c:pt>
                <c:pt idx="2255">
                  <c:v>1.1081560283687943E-4</c:v>
                </c:pt>
                <c:pt idx="2256">
                  <c:v>1.1076650420912716E-4</c:v>
                </c:pt>
                <c:pt idx="2257">
                  <c:v>1.1071744906997343E-4</c:v>
                </c:pt>
                <c:pt idx="2258">
                  <c:v>1.1066843736166445E-4</c:v>
                </c:pt>
                <c:pt idx="2259">
                  <c:v>1.1061946902654867E-4</c:v>
                </c:pt>
                <c:pt idx="2260">
                  <c:v>1.1057054400707652E-4</c:v>
                </c:pt>
                <c:pt idx="2261">
                  <c:v>1.1052166224580017E-4</c:v>
                </c:pt>
                <c:pt idx="2262">
                  <c:v>1.104728236853734E-4</c:v>
                </c:pt>
                <c:pt idx="2263">
                  <c:v>1.1042402826855124E-4</c:v>
                </c:pt>
                <c:pt idx="2264">
                  <c:v>1.1037527593818985E-4</c:v>
                </c:pt>
                <c:pt idx="2265">
                  <c:v>1.1032656663724625E-4</c:v>
                </c:pt>
                <c:pt idx="2266">
                  <c:v>1.1027790030877812E-4</c:v>
                </c:pt>
                <c:pt idx="2267">
                  <c:v>1.1022927689594356E-4</c:v>
                </c:pt>
                <c:pt idx="2268">
                  <c:v>1.1018069634200089E-4</c:v>
                </c:pt>
                <c:pt idx="2269">
                  <c:v>1.1013215859030837E-4</c:v>
                </c:pt>
                <c:pt idx="2270">
                  <c:v>1.1008366358432408E-4</c:v>
                </c:pt>
                <c:pt idx="2271">
                  <c:v>1.1003521126760564E-4</c:v>
                </c:pt>
                <c:pt idx="2272">
                  <c:v>1.0998680158380995E-4</c:v>
                </c:pt>
                <c:pt idx="2273">
                  <c:v>1.0993843447669306E-4</c:v>
                </c:pt>
                <c:pt idx="2274">
                  <c:v>1.0989010989010989E-4</c:v>
                </c:pt>
                <c:pt idx="2275">
                  <c:v>1.0984182776801405E-4</c:v>
                </c:pt>
                <c:pt idx="2276">
                  <c:v>1.0979358805445762E-4</c:v>
                </c:pt>
                <c:pt idx="2277">
                  <c:v>1.0974539069359087E-4</c:v>
                </c:pt>
                <c:pt idx="2278">
                  <c:v>1.0969723562966213E-4</c:v>
                </c:pt>
                <c:pt idx="2279">
                  <c:v>1.0964912280701755E-4</c:v>
                </c:pt>
                <c:pt idx="2280">
                  <c:v>1.0960105217010084E-4</c:v>
                </c:pt>
                <c:pt idx="2281">
                  <c:v>1.0955302366345311E-4</c:v>
                </c:pt>
                <c:pt idx="2282">
                  <c:v>1.0950503723171266E-4</c:v>
                </c:pt>
                <c:pt idx="2283">
                  <c:v>1.0945709281961471E-4</c:v>
                </c:pt>
                <c:pt idx="2284">
                  <c:v>1.0940919037199125E-4</c:v>
                </c:pt>
                <c:pt idx="2285">
                  <c:v>1.0936132983377078E-4</c:v>
                </c:pt>
                <c:pt idx="2286">
                  <c:v>1.0931351114997814E-4</c:v>
                </c:pt>
                <c:pt idx="2287">
                  <c:v>1.0926573426573427E-4</c:v>
                </c:pt>
                <c:pt idx="2288">
                  <c:v>1.0921799912625601E-4</c:v>
                </c:pt>
                <c:pt idx="2289">
                  <c:v>1.091703056768559E-4</c:v>
                </c:pt>
                <c:pt idx="2290">
                  <c:v>1.0912265386294194E-4</c:v>
                </c:pt>
                <c:pt idx="2291">
                  <c:v>1.0907504363001745E-4</c:v>
                </c:pt>
                <c:pt idx="2292">
                  <c:v>1.0902747492368077E-4</c:v>
                </c:pt>
                <c:pt idx="2293">
                  <c:v>1.0897994768962511E-4</c:v>
                </c:pt>
                <c:pt idx="2294">
                  <c:v>1.0893246187363834E-4</c:v>
                </c:pt>
                <c:pt idx="2295">
                  <c:v>1.0888501742160279E-4</c:v>
                </c:pt>
                <c:pt idx="2296">
                  <c:v>1.0883761427949499E-4</c:v>
                </c:pt>
                <c:pt idx="2297">
                  <c:v>1.0879025239338555E-4</c:v>
                </c:pt>
                <c:pt idx="2298">
                  <c:v>1.0874293170943889E-4</c:v>
                </c:pt>
                <c:pt idx="2299">
                  <c:v>1.0869565217391305E-4</c:v>
                </c:pt>
                <c:pt idx="2300">
                  <c:v>1.086484137331595E-4</c:v>
                </c:pt>
                <c:pt idx="2301">
                  <c:v>1.0860121633362293E-4</c:v>
                </c:pt>
                <c:pt idx="2302">
                  <c:v>1.0855405992184108E-4</c:v>
                </c:pt>
                <c:pt idx="2303">
                  <c:v>1.0850694444444444E-4</c:v>
                </c:pt>
                <c:pt idx="2304">
                  <c:v>1.0845986984815618E-4</c:v>
                </c:pt>
                <c:pt idx="2305">
                  <c:v>1.0841283607979184E-4</c:v>
                </c:pt>
                <c:pt idx="2306">
                  <c:v>1.0836584308625921E-4</c:v>
                </c:pt>
                <c:pt idx="2307">
                  <c:v>1.0831889081455805E-4</c:v>
                </c:pt>
                <c:pt idx="2308">
                  <c:v>1.0827197921177999E-4</c:v>
                </c:pt>
                <c:pt idx="2309">
                  <c:v>1.0822510822510823E-4</c:v>
                </c:pt>
                <c:pt idx="2310">
                  <c:v>1.0817827780181739E-4</c:v>
                </c:pt>
                <c:pt idx="2311">
                  <c:v>1.0813148788927336E-4</c:v>
                </c:pt>
                <c:pt idx="2312">
                  <c:v>1.0808473843493298E-4</c:v>
                </c:pt>
                <c:pt idx="2313">
                  <c:v>1.08038029386344E-4</c:v>
                </c:pt>
                <c:pt idx="2314">
                  <c:v>1.0799136069114471E-4</c:v>
                </c:pt>
                <c:pt idx="2315">
                  <c:v>1.079447322970639E-4</c:v>
                </c:pt>
                <c:pt idx="2316">
                  <c:v>1.0789814415192059E-4</c:v>
                </c:pt>
                <c:pt idx="2317">
                  <c:v>1.0785159620362382E-4</c:v>
                </c:pt>
                <c:pt idx="2318">
                  <c:v>1.0780508840017249E-4</c:v>
                </c:pt>
                <c:pt idx="2319">
                  <c:v>1.0775862068965517E-4</c:v>
                </c:pt>
                <c:pt idx="2320">
                  <c:v>1.0771219302024989E-4</c:v>
                </c:pt>
                <c:pt idx="2321">
                  <c:v>1.0766580534022394E-4</c:v>
                </c:pt>
                <c:pt idx="2322">
                  <c:v>1.0761945759793371E-4</c:v>
                </c:pt>
                <c:pt idx="2323">
                  <c:v>1.0757314974182444E-4</c:v>
                </c:pt>
                <c:pt idx="2324">
                  <c:v>1.0752688172043011E-4</c:v>
                </c:pt>
                <c:pt idx="2325">
                  <c:v>1.0748065348237318E-4</c:v>
                </c:pt>
                <c:pt idx="2326">
                  <c:v>1.0743446497636442E-4</c:v>
                </c:pt>
                <c:pt idx="2327">
                  <c:v>1.0738831615120275E-4</c:v>
                </c:pt>
                <c:pt idx="2328">
                  <c:v>1.0734220695577502E-4</c:v>
                </c:pt>
                <c:pt idx="2329">
                  <c:v>1.0729613733905579E-4</c:v>
                </c:pt>
                <c:pt idx="2330">
                  <c:v>1.0725010725010725E-4</c:v>
                </c:pt>
                <c:pt idx="2331">
                  <c:v>1.072041166380789E-4</c:v>
                </c:pt>
                <c:pt idx="2332">
                  <c:v>1.0715816545220746E-4</c:v>
                </c:pt>
                <c:pt idx="2333">
                  <c:v>1.0711225364181663E-4</c:v>
                </c:pt>
                <c:pt idx="2334">
                  <c:v>1.0706638115631691E-4</c:v>
                </c:pt>
                <c:pt idx="2335">
                  <c:v>1.0702054794520547E-4</c:v>
                </c:pt>
                <c:pt idx="2336">
                  <c:v>1.069747539580659E-4</c:v>
                </c:pt>
                <c:pt idx="2337">
                  <c:v>1.06928999144568E-4</c:v>
                </c:pt>
                <c:pt idx="2338">
                  <c:v>1.0688328345446772E-4</c:v>
                </c:pt>
                <c:pt idx="2339">
                  <c:v>1.0683760683760684E-4</c:v>
                </c:pt>
                <c:pt idx="2340">
                  <c:v>1.0679196924391286E-4</c:v>
                </c:pt>
                <c:pt idx="2341">
                  <c:v>1.067463706233988E-4</c:v>
                </c:pt>
                <c:pt idx="2342">
                  <c:v>1.0670081092616304E-4</c:v>
                </c:pt>
                <c:pt idx="2343">
                  <c:v>1.0665529010238908E-4</c:v>
                </c:pt>
                <c:pt idx="2344">
                  <c:v>1.0660980810234541E-4</c:v>
                </c:pt>
                <c:pt idx="2345">
                  <c:v>1.0656436487638534E-4</c:v>
                </c:pt>
                <c:pt idx="2346">
                  <c:v>1.0651896037494674E-4</c:v>
                </c:pt>
                <c:pt idx="2347">
                  <c:v>1.0647359454855196E-4</c:v>
                </c:pt>
                <c:pt idx="2348">
                  <c:v>1.0642826734780758E-4</c:v>
                </c:pt>
                <c:pt idx="2349">
                  <c:v>1.0638297872340425E-4</c:v>
                </c:pt>
                <c:pt idx="2350">
                  <c:v>1.0633772862611655E-4</c:v>
                </c:pt>
                <c:pt idx="2351">
                  <c:v>1.0629251700680272E-4</c:v>
                </c:pt>
                <c:pt idx="2352">
                  <c:v>1.0624734381640459E-4</c:v>
                </c:pt>
                <c:pt idx="2353">
                  <c:v>1.0620220900594733E-4</c:v>
                </c:pt>
                <c:pt idx="2354">
                  <c:v>1.0615711252653928E-4</c:v>
                </c:pt>
                <c:pt idx="2355">
                  <c:v>1.0611205432937182E-4</c:v>
                </c:pt>
                <c:pt idx="2356">
                  <c:v>1.0606703436571913E-4</c:v>
                </c:pt>
                <c:pt idx="2357">
                  <c:v>1.0602205258693808E-4</c:v>
                </c:pt>
                <c:pt idx="2358">
                  <c:v>1.0597710894446799E-4</c:v>
                </c:pt>
                <c:pt idx="2359">
                  <c:v>1.0593220338983051E-4</c:v>
                </c:pt>
                <c:pt idx="2360">
                  <c:v>1.0588733587462939E-4</c:v>
                </c:pt>
                <c:pt idx="2361">
                  <c:v>1.0584250635055038E-4</c:v>
                </c:pt>
                <c:pt idx="2362">
                  <c:v>1.0579771476936098E-4</c:v>
                </c:pt>
                <c:pt idx="2363">
                  <c:v>1.0575296108291032E-4</c:v>
                </c:pt>
                <c:pt idx="2364">
                  <c:v>1.0570824524312896E-4</c:v>
                </c:pt>
                <c:pt idx="2365">
                  <c:v>1.0566356720202873E-4</c:v>
                </c:pt>
                <c:pt idx="2366">
                  <c:v>1.0561892691170258E-4</c:v>
                </c:pt>
                <c:pt idx="2367">
                  <c:v>1.0557432432432433E-4</c:v>
                </c:pt>
                <c:pt idx="2368">
                  <c:v>1.0552975939214858E-4</c:v>
                </c:pt>
                <c:pt idx="2369">
                  <c:v>1.0548523206751055E-4</c:v>
                </c:pt>
                <c:pt idx="2370">
                  <c:v>1.0544074230282581E-4</c:v>
                </c:pt>
                <c:pt idx="2371">
                  <c:v>1.0539629005059021E-4</c:v>
                </c:pt>
                <c:pt idx="2372">
                  <c:v>1.0535187526337969E-4</c:v>
                </c:pt>
                <c:pt idx="2373">
                  <c:v>1.0530749789385004E-4</c:v>
                </c:pt>
                <c:pt idx="2374">
                  <c:v>1.0526315789473685E-4</c:v>
                </c:pt>
                <c:pt idx="2375">
                  <c:v>1.0521885521885521E-4</c:v>
                </c:pt>
                <c:pt idx="2376">
                  <c:v>1.0517458981909971E-4</c:v>
                </c:pt>
                <c:pt idx="2377">
                  <c:v>1.0513036164844407E-4</c:v>
                </c:pt>
                <c:pt idx="2378">
                  <c:v>1.0508617065994115E-4</c:v>
                </c:pt>
                <c:pt idx="2379">
                  <c:v>1.050420168067227E-4</c:v>
                </c:pt>
                <c:pt idx="2380">
                  <c:v>1.0499790004199917E-4</c:v>
                </c:pt>
                <c:pt idx="2381">
                  <c:v>1.0495382031905961E-4</c:v>
                </c:pt>
                <c:pt idx="2382">
                  <c:v>1.049097775912715E-4</c:v>
                </c:pt>
                <c:pt idx="2383">
                  <c:v>1.0486577181208053E-4</c:v>
                </c:pt>
                <c:pt idx="2384">
                  <c:v>1.0482180293501048E-4</c:v>
                </c:pt>
                <c:pt idx="2385">
                  <c:v>1.0477787091366304E-4</c:v>
                </c:pt>
                <c:pt idx="2386">
                  <c:v>1.0473397570171764E-4</c:v>
                </c:pt>
                <c:pt idx="2387">
                  <c:v>1.0469011725293132E-4</c:v>
                </c:pt>
                <c:pt idx="2388">
                  <c:v>1.0464629552113855E-4</c:v>
                </c:pt>
                <c:pt idx="2389">
                  <c:v>1.0460251046025104E-4</c:v>
                </c:pt>
                <c:pt idx="2390">
                  <c:v>1.0455876202425763E-4</c:v>
                </c:pt>
                <c:pt idx="2391">
                  <c:v>1.0451505016722408E-4</c:v>
                </c:pt>
                <c:pt idx="2392">
                  <c:v>1.0447137484329294E-4</c:v>
                </c:pt>
                <c:pt idx="2393">
                  <c:v>1.0442773600668337E-4</c:v>
                </c:pt>
                <c:pt idx="2394">
                  <c:v>1.0438413361169103E-4</c:v>
                </c:pt>
                <c:pt idx="2395">
                  <c:v>1.0434056761268782E-4</c:v>
                </c:pt>
                <c:pt idx="2396">
                  <c:v>1.0429703796412182E-4</c:v>
                </c:pt>
                <c:pt idx="2397">
                  <c:v>1.0425354462051709E-4</c:v>
                </c:pt>
                <c:pt idx="2398">
                  <c:v>1.0421008753647353E-4</c:v>
                </c:pt>
                <c:pt idx="2399">
                  <c:v>1.0416666666666667E-4</c:v>
                </c:pt>
                <c:pt idx="2400">
                  <c:v>1.0412328196584757E-4</c:v>
                </c:pt>
                <c:pt idx="2401">
                  <c:v>1.0407993338884263E-4</c:v>
                </c:pt>
                <c:pt idx="2402">
                  <c:v>1.0403662089055348E-4</c:v>
                </c:pt>
                <c:pt idx="2403">
                  <c:v>1.0399334442595674E-4</c:v>
                </c:pt>
                <c:pt idx="2404">
                  <c:v>1.0395010395010396E-4</c:v>
                </c:pt>
                <c:pt idx="2405">
                  <c:v>1.0390689941812137E-4</c:v>
                </c:pt>
                <c:pt idx="2406">
                  <c:v>1.038637307852098E-4</c:v>
                </c:pt>
                <c:pt idx="2407">
                  <c:v>1.0382059800664452E-4</c:v>
                </c:pt>
                <c:pt idx="2408">
                  <c:v>1.0377750103777501E-4</c:v>
                </c:pt>
                <c:pt idx="2409">
                  <c:v>1.0373443983402489E-4</c:v>
                </c:pt>
                <c:pt idx="2410">
                  <c:v>1.0369141435089174E-4</c:v>
                </c:pt>
                <c:pt idx="2411">
                  <c:v>1.0364842454394693E-4</c:v>
                </c:pt>
                <c:pt idx="2412">
                  <c:v>1.0360547036883547E-4</c:v>
                </c:pt>
                <c:pt idx="2413">
                  <c:v>1.0356255178127589E-4</c:v>
                </c:pt>
                <c:pt idx="2414">
                  <c:v>1.0351966873706004E-4</c:v>
                </c:pt>
                <c:pt idx="2415">
                  <c:v>1.0347682119205298E-4</c:v>
                </c:pt>
                <c:pt idx="2416">
                  <c:v>1.0343400910219279E-4</c:v>
                </c:pt>
                <c:pt idx="2417">
                  <c:v>1.0339123242349049E-4</c:v>
                </c:pt>
                <c:pt idx="2418">
                  <c:v>1.0334849111202976E-4</c:v>
                </c:pt>
                <c:pt idx="2419">
                  <c:v>1.0330578512396694E-4</c:v>
                </c:pt>
                <c:pt idx="2420">
                  <c:v>1.0326311441553078E-4</c:v>
                </c:pt>
                <c:pt idx="2421">
                  <c:v>1.0322047894302229E-4</c:v>
                </c:pt>
                <c:pt idx="2422">
                  <c:v>1.031778786628147E-4</c:v>
                </c:pt>
                <c:pt idx="2423">
                  <c:v>1.0313531353135314E-4</c:v>
                </c:pt>
                <c:pt idx="2424">
                  <c:v>1.0309278350515464E-4</c:v>
                </c:pt>
                <c:pt idx="2425">
                  <c:v>1.0305028854080792E-4</c:v>
                </c:pt>
                <c:pt idx="2426">
                  <c:v>1.0300782859497322E-4</c:v>
                </c:pt>
                <c:pt idx="2427">
                  <c:v>1.0296540362438221E-4</c:v>
                </c:pt>
                <c:pt idx="2428">
                  <c:v>1.0292301358583779E-4</c:v>
                </c:pt>
                <c:pt idx="2429">
                  <c:v>1.0288065843621399E-4</c:v>
                </c:pt>
                <c:pt idx="2430">
                  <c:v>1.0283833813245579E-4</c:v>
                </c:pt>
                <c:pt idx="2431">
                  <c:v>1.0279605263157894E-4</c:v>
                </c:pt>
                <c:pt idx="2432">
                  <c:v>1.0275380189066995E-4</c:v>
                </c:pt>
                <c:pt idx="2433">
                  <c:v>1.0271158586688578E-4</c:v>
                </c:pt>
                <c:pt idx="2434">
                  <c:v>1.026694045174538E-4</c:v>
                </c:pt>
                <c:pt idx="2435">
                  <c:v>1.0262725779967159E-4</c:v>
                </c:pt>
                <c:pt idx="2436">
                  <c:v>1.0258514567090685E-4</c:v>
                </c:pt>
                <c:pt idx="2437">
                  <c:v>1.0254306808859722E-4</c:v>
                </c:pt>
                <c:pt idx="2438">
                  <c:v>1.025010250102501E-4</c:v>
                </c:pt>
                <c:pt idx="2439">
                  <c:v>1.0245901639344262E-4</c:v>
                </c:pt>
                <c:pt idx="2440">
                  <c:v>1.0241704219582139E-4</c:v>
                </c:pt>
                <c:pt idx="2441">
                  <c:v>1.0237510237510238E-4</c:v>
                </c:pt>
                <c:pt idx="2442">
                  <c:v>1.0233319688907081E-4</c:v>
                </c:pt>
                <c:pt idx="2443">
                  <c:v>1.0229132569558102E-4</c:v>
                </c:pt>
                <c:pt idx="2444">
                  <c:v>1.0224948875255624E-4</c:v>
                </c:pt>
                <c:pt idx="2445">
                  <c:v>1.0220768601798856E-4</c:v>
                </c:pt>
                <c:pt idx="2446">
                  <c:v>1.021659174499387E-4</c:v>
                </c:pt>
                <c:pt idx="2447">
                  <c:v>1.0212418300653595E-4</c:v>
                </c:pt>
                <c:pt idx="2448">
                  <c:v>1.0208248264597796E-4</c:v>
                </c:pt>
                <c:pt idx="2449">
                  <c:v>1.0204081632653062E-4</c:v>
                </c:pt>
                <c:pt idx="2450">
                  <c:v>1.0199918400652795E-4</c:v>
                </c:pt>
                <c:pt idx="2451">
                  <c:v>1.0195758564437195E-4</c:v>
                </c:pt>
                <c:pt idx="2452">
                  <c:v>1.0191602119853241E-4</c:v>
                </c:pt>
                <c:pt idx="2453">
                  <c:v>1.0187449062754686E-4</c:v>
                </c:pt>
                <c:pt idx="2454">
                  <c:v>1.0183299389002037E-4</c:v>
                </c:pt>
                <c:pt idx="2455">
                  <c:v>1.0179153094462541E-4</c:v>
                </c:pt>
                <c:pt idx="2456">
                  <c:v>1.0175010175010175E-4</c:v>
                </c:pt>
                <c:pt idx="2457">
                  <c:v>1.017087062652563E-4</c:v>
                </c:pt>
                <c:pt idx="2458">
                  <c:v>1.0166734444896299E-4</c:v>
                </c:pt>
                <c:pt idx="2459">
                  <c:v>1.016260162601626E-4</c:v>
                </c:pt>
                <c:pt idx="2460">
                  <c:v>1.0158472165786265E-4</c:v>
                </c:pt>
                <c:pt idx="2461">
                  <c:v>1.0154346060113728E-4</c:v>
                </c:pt>
                <c:pt idx="2462">
                  <c:v>1.0150223304912708E-4</c:v>
                </c:pt>
                <c:pt idx="2463">
                  <c:v>1.0146103896103897E-4</c:v>
                </c:pt>
                <c:pt idx="2464">
                  <c:v>1.0141987829614604E-4</c:v>
                </c:pt>
                <c:pt idx="2465">
                  <c:v>1.0137875101378751E-4</c:v>
                </c:pt>
                <c:pt idx="2466">
                  <c:v>1.0133765707336846E-4</c:v>
                </c:pt>
                <c:pt idx="2467">
                  <c:v>1.012965964343598E-4</c:v>
                </c:pt>
                <c:pt idx="2468">
                  <c:v>1.012555690562981E-4</c:v>
                </c:pt>
                <c:pt idx="2469">
                  <c:v>1.0121457489878542E-4</c:v>
                </c:pt>
                <c:pt idx="2470">
                  <c:v>1.0117361392148928E-4</c:v>
                </c:pt>
                <c:pt idx="2471">
                  <c:v>1.011326860841424E-4</c:v>
                </c:pt>
                <c:pt idx="2472">
                  <c:v>1.0109179134654265E-4</c:v>
                </c:pt>
                <c:pt idx="2473">
                  <c:v>1.0105092966855295E-4</c:v>
                </c:pt>
                <c:pt idx="2474">
                  <c:v>1.0101010101010101E-4</c:v>
                </c:pt>
                <c:pt idx="2475">
                  <c:v>1.0096930533117933E-4</c:v>
                </c:pt>
                <c:pt idx="2476">
                  <c:v>1.0092854259184497E-4</c:v>
                </c:pt>
                <c:pt idx="2477">
                  <c:v>1.0088781275221953E-4</c:v>
                </c:pt>
                <c:pt idx="2478">
                  <c:v>1.008471157724889E-4</c:v>
                </c:pt>
                <c:pt idx="2479">
                  <c:v>1.0080645161290323E-4</c:v>
                </c:pt>
                <c:pt idx="2480">
                  <c:v>1.0076582023377671E-4</c:v>
                </c:pt>
                <c:pt idx="2481">
                  <c:v>1.0072522159548751E-4</c:v>
                </c:pt>
                <c:pt idx="2482">
                  <c:v>1.0068465565847765E-4</c:v>
                </c:pt>
                <c:pt idx="2483">
                  <c:v>1.0064412238325282E-4</c:v>
                </c:pt>
                <c:pt idx="2484">
                  <c:v>1.0060362173038229E-4</c:v>
                </c:pt>
                <c:pt idx="2485">
                  <c:v>1.0056315366049879E-4</c:v>
                </c:pt>
                <c:pt idx="2486">
                  <c:v>1.0052271813429835E-4</c:v>
                </c:pt>
                <c:pt idx="2487">
                  <c:v>1.0048231511254019E-4</c:v>
                </c:pt>
                <c:pt idx="2488">
                  <c:v>1.004419445560466E-4</c:v>
                </c:pt>
                <c:pt idx="2489">
                  <c:v>1.0040160642570282E-4</c:v>
                </c:pt>
                <c:pt idx="2490">
                  <c:v>1.0036130068245685E-4</c:v>
                </c:pt>
                <c:pt idx="2491">
                  <c:v>1.0032102728731942E-4</c:v>
                </c:pt>
                <c:pt idx="2492">
                  <c:v>1.0028078620136381E-4</c:v>
                </c:pt>
                <c:pt idx="2493">
                  <c:v>1.0024057738572574E-4</c:v>
                </c:pt>
                <c:pt idx="2494">
                  <c:v>1.0020040080160321E-4</c:v>
                </c:pt>
                <c:pt idx="2495">
                  <c:v>1.0016025641025641E-4</c:v>
                </c:pt>
                <c:pt idx="2496">
                  <c:v>1.0012014417300761E-4</c:v>
                </c:pt>
                <c:pt idx="2497">
                  <c:v>1.0008006405124099E-4</c:v>
                </c:pt>
                <c:pt idx="2498">
                  <c:v>1.0004001600640257E-4</c:v>
                </c:pt>
                <c:pt idx="2499">
                  <c:v>1E-4</c:v>
                </c:pt>
                <c:pt idx="2500">
                  <c:v>9.9960015993602559E-5</c:v>
                </c:pt>
                <c:pt idx="2501">
                  <c:v>9.9920063948840925E-5</c:v>
                </c:pt>
                <c:pt idx="2502">
                  <c:v>9.988014382740711E-5</c:v>
                </c:pt>
                <c:pt idx="2503">
                  <c:v>9.9840255591054309E-5</c:v>
                </c:pt>
                <c:pt idx="2504">
                  <c:v>9.9800399201596801E-5</c:v>
                </c:pt>
                <c:pt idx="2505">
                  <c:v>9.9760574620909822E-5</c:v>
                </c:pt>
                <c:pt idx="2506">
                  <c:v>9.9720781810929391E-5</c:v>
                </c:pt>
                <c:pt idx="2507">
                  <c:v>9.9681020733652313E-5</c:v>
                </c:pt>
                <c:pt idx="2508">
                  <c:v>9.9641291351135915E-5</c:v>
                </c:pt>
                <c:pt idx="2509">
                  <c:v>9.9601593625498012E-5</c:v>
                </c:pt>
                <c:pt idx="2510">
                  <c:v>9.9561927518916765E-5</c:v>
                </c:pt>
                <c:pt idx="2511">
                  <c:v>9.9522292993630578E-5</c:v>
                </c:pt>
                <c:pt idx="2512">
                  <c:v>9.9482690011937921E-5</c:v>
                </c:pt>
                <c:pt idx="2513">
                  <c:v>9.94431185361973E-5</c:v>
                </c:pt>
                <c:pt idx="2514">
                  <c:v>9.9403578528827041E-5</c:v>
                </c:pt>
                <c:pt idx="2515">
                  <c:v>9.9364069952305253E-5</c:v>
                </c:pt>
                <c:pt idx="2516">
                  <c:v>9.9324592769169646E-5</c:v>
                </c:pt>
                <c:pt idx="2517">
                  <c:v>9.9285146942017469E-5</c:v>
                </c:pt>
                <c:pt idx="2518">
                  <c:v>9.9245732433505355E-5</c:v>
                </c:pt>
                <c:pt idx="2519">
                  <c:v>9.9206349206349206E-5</c:v>
                </c:pt>
                <c:pt idx="2520">
                  <c:v>9.9166997223324078E-5</c:v>
                </c:pt>
                <c:pt idx="2521">
                  <c:v>9.9127676447264076E-5</c:v>
                </c:pt>
                <c:pt idx="2522">
                  <c:v>9.9088386841062232E-5</c:v>
                </c:pt>
                <c:pt idx="2523">
                  <c:v>9.9049128367670368E-5</c:v>
                </c:pt>
                <c:pt idx="2524">
                  <c:v>9.9009900990099017E-5</c:v>
                </c:pt>
                <c:pt idx="2525">
                  <c:v>9.8970704671417256E-5</c:v>
                </c:pt>
                <c:pt idx="2526">
                  <c:v>9.8931539374752671E-5</c:v>
                </c:pt>
                <c:pt idx="2527">
                  <c:v>9.8892405063291138E-5</c:v>
                </c:pt>
                <c:pt idx="2528">
                  <c:v>9.8853301700276792E-5</c:v>
                </c:pt>
                <c:pt idx="2529">
                  <c:v>9.8814229249011856E-5</c:v>
                </c:pt>
                <c:pt idx="2530">
                  <c:v>9.8775187672856573E-5</c:v>
                </c:pt>
                <c:pt idx="2531">
                  <c:v>9.8736176935229066E-5</c:v>
                </c:pt>
                <c:pt idx="2532">
                  <c:v>9.8697196999605207E-5</c:v>
                </c:pt>
                <c:pt idx="2533">
                  <c:v>9.8658247829518548E-5</c:v>
                </c:pt>
                <c:pt idx="2534">
                  <c:v>9.8619329388560155E-5</c:v>
                </c:pt>
                <c:pt idx="2535">
                  <c:v>9.8580441640378546E-5</c:v>
                </c:pt>
                <c:pt idx="2536">
                  <c:v>9.8541584548679539E-5</c:v>
                </c:pt>
                <c:pt idx="2537">
                  <c:v>9.8502758077226169E-5</c:v>
                </c:pt>
                <c:pt idx="2538">
                  <c:v>9.8463962189838515E-5</c:v>
                </c:pt>
                <c:pt idx="2539">
                  <c:v>9.8425196850393699E-5</c:v>
                </c:pt>
                <c:pt idx="2540">
                  <c:v>9.8386462022825654E-5</c:v>
                </c:pt>
                <c:pt idx="2541">
                  <c:v>9.8347757671125098E-5</c:v>
                </c:pt>
                <c:pt idx="2542">
                  <c:v>9.8309083759339359E-5</c:v>
                </c:pt>
                <c:pt idx="2543">
                  <c:v>9.8270440251572332E-5</c:v>
                </c:pt>
                <c:pt idx="2544">
                  <c:v>9.8231827111984279E-5</c:v>
                </c:pt>
                <c:pt idx="2545">
                  <c:v>9.8193244304791837E-5</c:v>
                </c:pt>
                <c:pt idx="2546">
                  <c:v>9.8154691794267768E-5</c:v>
                </c:pt>
                <c:pt idx="2547">
                  <c:v>9.8116169544740979E-5</c:v>
                </c:pt>
                <c:pt idx="2548">
                  <c:v>9.807767752059631E-5</c:v>
                </c:pt>
                <c:pt idx="2549">
                  <c:v>9.8039215686274506E-5</c:v>
                </c:pt>
                <c:pt idx="2550">
                  <c:v>9.800078400627205E-5</c:v>
                </c:pt>
                <c:pt idx="2551">
                  <c:v>9.7962382445141062E-5</c:v>
                </c:pt>
                <c:pt idx="2552">
                  <c:v>9.7924010967489225E-5</c:v>
                </c:pt>
                <c:pt idx="2553">
                  <c:v>9.788566953797964E-5</c:v>
                </c:pt>
                <c:pt idx="2554">
                  <c:v>9.7847358121330727E-5</c:v>
                </c:pt>
                <c:pt idx="2555">
                  <c:v>9.7809076682316121E-5</c:v>
                </c:pt>
                <c:pt idx="2556">
                  <c:v>9.7770825185764562E-5</c:v>
                </c:pt>
                <c:pt idx="2557">
                  <c:v>9.7732603596559811E-5</c:v>
                </c:pt>
                <c:pt idx="2558">
                  <c:v>9.7694411879640491E-5</c:v>
                </c:pt>
                <c:pt idx="2559">
                  <c:v>9.7656250000000005E-5</c:v>
                </c:pt>
                <c:pt idx="2560">
                  <c:v>9.7618117922686453E-5</c:v>
                </c:pt>
                <c:pt idx="2561">
                  <c:v>9.7580015612802498E-5</c:v>
                </c:pt>
                <c:pt idx="2562">
                  <c:v>9.7541943035505269E-5</c:v>
                </c:pt>
                <c:pt idx="2563">
                  <c:v>9.7503900156006244E-5</c:v>
                </c:pt>
                <c:pt idx="2564">
                  <c:v>9.7465886939571147E-5</c:v>
                </c:pt>
                <c:pt idx="2565">
                  <c:v>9.7427903351519877E-5</c:v>
                </c:pt>
                <c:pt idx="2566">
                  <c:v>9.7389949357226335E-5</c:v>
                </c:pt>
                <c:pt idx="2567">
                  <c:v>9.7352024922118377E-5</c:v>
                </c:pt>
                <c:pt idx="2568">
                  <c:v>9.731413001167769E-5</c:v>
                </c:pt>
                <c:pt idx="2569">
                  <c:v>9.7276264591439695E-5</c:v>
                </c:pt>
                <c:pt idx="2570">
                  <c:v>9.7238428626993388E-5</c:v>
                </c:pt>
                <c:pt idx="2571">
                  <c:v>9.7200622083981337E-5</c:v>
                </c:pt>
                <c:pt idx="2572">
                  <c:v>9.7162844928099494E-5</c:v>
                </c:pt>
                <c:pt idx="2573">
                  <c:v>9.7125097125097125E-5</c:v>
                </c:pt>
                <c:pt idx="2574">
                  <c:v>9.7087378640776706E-5</c:v>
                </c:pt>
                <c:pt idx="2575">
                  <c:v>9.7049689440993782E-5</c:v>
                </c:pt>
                <c:pt idx="2576">
                  <c:v>9.7012029491656959E-5</c:v>
                </c:pt>
                <c:pt idx="2577">
                  <c:v>9.6974398758727695E-5</c:v>
                </c:pt>
                <c:pt idx="2578">
                  <c:v>9.6936797208220236E-5</c:v>
                </c:pt>
                <c:pt idx="2579">
                  <c:v>9.6899224806201549E-5</c:v>
                </c:pt>
                <c:pt idx="2580">
                  <c:v>9.6861681518791169E-5</c:v>
                </c:pt>
                <c:pt idx="2581">
                  <c:v>9.6824167312161121E-5</c:v>
                </c:pt>
                <c:pt idx="2582">
                  <c:v>9.6786682152535811E-5</c:v>
                </c:pt>
                <c:pt idx="2583">
                  <c:v>9.6749226006191956E-5</c:v>
                </c:pt>
                <c:pt idx="2584">
                  <c:v>9.6711798839458412E-5</c:v>
                </c:pt>
                <c:pt idx="2585">
                  <c:v>9.6674400618716169E-5</c:v>
                </c:pt>
                <c:pt idx="2586">
                  <c:v>9.6637031310398139E-5</c:v>
                </c:pt>
                <c:pt idx="2587">
                  <c:v>9.6599690880989179E-5</c:v>
                </c:pt>
                <c:pt idx="2588">
                  <c:v>9.6562379297025877E-5</c:v>
                </c:pt>
                <c:pt idx="2589">
                  <c:v>9.6525096525096525E-5</c:v>
                </c:pt>
                <c:pt idx="2590">
                  <c:v>9.6487842531840993E-5</c:v>
                </c:pt>
                <c:pt idx="2591">
                  <c:v>9.6450617283950612E-5</c:v>
                </c:pt>
                <c:pt idx="2592">
                  <c:v>9.6413420748168145E-5</c:v>
                </c:pt>
                <c:pt idx="2593">
                  <c:v>9.6376252891287582E-5</c:v>
                </c:pt>
                <c:pt idx="2594">
                  <c:v>9.6339113680154144E-5</c:v>
                </c:pt>
                <c:pt idx="2595">
                  <c:v>9.6302003081664102E-5</c:v>
                </c:pt>
                <c:pt idx="2596">
                  <c:v>9.6264921062764726E-5</c:v>
                </c:pt>
                <c:pt idx="2597">
                  <c:v>9.6227867590454189E-5</c:v>
                </c:pt>
                <c:pt idx="2598">
                  <c:v>9.6190842631781461E-5</c:v>
                </c:pt>
                <c:pt idx="2599">
                  <c:v>9.6153846153846154E-5</c:v>
                </c:pt>
                <c:pt idx="2600">
                  <c:v>9.6116878123798542E-5</c:v>
                </c:pt>
                <c:pt idx="2601">
                  <c:v>9.6079938508839355E-5</c:v>
                </c:pt>
                <c:pt idx="2602">
                  <c:v>9.604302727621975E-5</c:v>
                </c:pt>
                <c:pt idx="2603">
                  <c:v>9.6006144393241167E-5</c:v>
                </c:pt>
                <c:pt idx="2604">
                  <c:v>9.5969289827255283E-5</c:v>
                </c:pt>
                <c:pt idx="2605">
                  <c:v>9.5932463545663851E-5</c:v>
                </c:pt>
                <c:pt idx="2606">
                  <c:v>9.5895665515918676E-5</c:v>
                </c:pt>
                <c:pt idx="2607">
                  <c:v>9.5858895705521475E-5</c:v>
                </c:pt>
                <c:pt idx="2608">
                  <c:v>9.582215408202377E-5</c:v>
                </c:pt>
                <c:pt idx="2609">
                  <c:v>9.5785440613026823E-5</c:v>
                </c:pt>
                <c:pt idx="2610">
                  <c:v>9.5748755266181538E-5</c:v>
                </c:pt>
                <c:pt idx="2611">
                  <c:v>9.5712098009188365E-5</c:v>
                </c:pt>
                <c:pt idx="2612">
                  <c:v>9.567546880979717E-5</c:v>
                </c:pt>
                <c:pt idx="2613">
                  <c:v>9.5638867635807189E-5</c:v>
                </c:pt>
                <c:pt idx="2614">
                  <c:v>9.5602294455066921E-5</c:v>
                </c:pt>
                <c:pt idx="2615">
                  <c:v>9.5565749235474007E-5</c:v>
                </c:pt>
                <c:pt idx="2616">
                  <c:v>9.5529231944975162E-5</c:v>
                </c:pt>
                <c:pt idx="2617">
                  <c:v>9.5492742551566079E-5</c:v>
                </c:pt>
                <c:pt idx="2618">
                  <c:v>9.5456281023291337E-5</c:v>
                </c:pt>
                <c:pt idx="2619">
                  <c:v>9.5419847328244274E-5</c:v>
                </c:pt>
                <c:pt idx="2620">
                  <c:v>9.5383441434566965E-5</c:v>
                </c:pt>
                <c:pt idx="2621">
                  <c:v>9.5347063310450043E-5</c:v>
                </c:pt>
                <c:pt idx="2622">
                  <c:v>9.5310712924132673E-5</c:v>
                </c:pt>
                <c:pt idx="2623">
                  <c:v>9.5274390243902442E-5</c:v>
                </c:pt>
                <c:pt idx="2624">
                  <c:v>9.5238095238095241E-5</c:v>
                </c:pt>
                <c:pt idx="2625">
                  <c:v>9.5201827875095204E-5</c:v>
                </c:pt>
                <c:pt idx="2626">
                  <c:v>9.5165588123334607E-5</c:v>
                </c:pt>
                <c:pt idx="2627">
                  <c:v>9.5129375951293754E-5</c:v>
                </c:pt>
                <c:pt idx="2628">
                  <c:v>9.5093191327500954E-5</c:v>
                </c:pt>
                <c:pt idx="2629">
                  <c:v>9.5057034220532313E-5</c:v>
                </c:pt>
                <c:pt idx="2630">
                  <c:v>9.5020904599011781E-5</c:v>
                </c:pt>
                <c:pt idx="2631">
                  <c:v>9.4984802431610942E-5</c:v>
                </c:pt>
                <c:pt idx="2632">
                  <c:v>9.4948727687048991E-5</c:v>
                </c:pt>
                <c:pt idx="2633">
                  <c:v>9.4912680334092639E-5</c:v>
                </c:pt>
                <c:pt idx="2634">
                  <c:v>9.4876660341555976E-5</c:v>
                </c:pt>
                <c:pt idx="2635">
                  <c:v>9.4840667678300458E-5</c:v>
                </c:pt>
                <c:pt idx="2636">
                  <c:v>9.4804702313234731E-5</c:v>
                </c:pt>
                <c:pt idx="2637">
                  <c:v>9.4768764215314631E-5</c:v>
                </c:pt>
                <c:pt idx="2638">
                  <c:v>9.4732853353543008E-5</c:v>
                </c:pt>
                <c:pt idx="2639">
                  <c:v>9.4696969696969697E-5</c:v>
                </c:pt>
                <c:pt idx="2640">
                  <c:v>9.46611132146914E-5</c:v>
                </c:pt>
                <c:pt idx="2641">
                  <c:v>9.4625283875851627E-5</c:v>
                </c:pt>
                <c:pt idx="2642">
                  <c:v>9.4589481649640566E-5</c:v>
                </c:pt>
                <c:pt idx="2643">
                  <c:v>9.455370650529501E-5</c:v>
                </c:pt>
                <c:pt idx="2644">
                  <c:v>9.4517958412098304E-5</c:v>
                </c:pt>
                <c:pt idx="2645">
                  <c:v>9.4482237339380199E-5</c:v>
                </c:pt>
                <c:pt idx="2646">
                  <c:v>9.4446543256516808E-5</c:v>
                </c:pt>
                <c:pt idx="2647">
                  <c:v>9.4410876132930514E-5</c:v>
                </c:pt>
                <c:pt idx="2648">
                  <c:v>9.4375235938089843E-5</c:v>
                </c:pt>
                <c:pt idx="2649">
                  <c:v>9.4339622641509429E-5</c:v>
                </c:pt>
                <c:pt idx="2650">
                  <c:v>9.4304036212749905E-5</c:v>
                </c:pt>
                <c:pt idx="2651">
                  <c:v>9.4268476621417802E-5</c:v>
                </c:pt>
                <c:pt idx="2652">
                  <c:v>9.4232943837165476E-5</c:v>
                </c:pt>
                <c:pt idx="2653">
                  <c:v>9.4197437829691034E-5</c:v>
                </c:pt>
                <c:pt idx="2654">
                  <c:v>9.4161958568738229E-5</c:v>
                </c:pt>
                <c:pt idx="2655">
                  <c:v>9.412650602409639E-5</c:v>
                </c:pt>
                <c:pt idx="2656">
                  <c:v>9.4091080165600304E-5</c:v>
                </c:pt>
                <c:pt idx="2657">
                  <c:v>9.405568096313017E-5</c:v>
                </c:pt>
                <c:pt idx="2658">
                  <c:v>9.4020308386611506E-5</c:v>
                </c:pt>
                <c:pt idx="2659">
                  <c:v>9.3984962406015043E-5</c:v>
                </c:pt>
                <c:pt idx="2660">
                  <c:v>9.3949642991356629E-5</c:v>
                </c:pt>
                <c:pt idx="2661">
                  <c:v>9.3914350112697225E-5</c:v>
                </c:pt>
                <c:pt idx="2662">
                  <c:v>9.3879083740142696E-5</c:v>
                </c:pt>
                <c:pt idx="2663">
                  <c:v>9.3843843843843843E-5</c:v>
                </c:pt>
                <c:pt idx="2664">
                  <c:v>9.3808630393996248E-5</c:v>
                </c:pt>
                <c:pt idx="2665">
                  <c:v>9.3773443360840213E-5</c:v>
                </c:pt>
                <c:pt idx="2666">
                  <c:v>9.3738282714660672E-5</c:v>
                </c:pt>
                <c:pt idx="2667">
                  <c:v>9.3703148425787103E-5</c:v>
                </c:pt>
                <c:pt idx="2668">
                  <c:v>9.366804046459348E-5</c:v>
                </c:pt>
                <c:pt idx="2669">
                  <c:v>9.3632958801498131E-5</c:v>
                </c:pt>
                <c:pt idx="2670">
                  <c:v>9.359790340696369E-5</c:v>
                </c:pt>
                <c:pt idx="2671">
                  <c:v>9.3562874251497012E-5</c:v>
                </c:pt>
                <c:pt idx="2672">
                  <c:v>9.3527871305649078E-5</c:v>
                </c:pt>
                <c:pt idx="2673">
                  <c:v>9.3492894540014957E-5</c:v>
                </c:pt>
                <c:pt idx="2674">
                  <c:v>9.3457943925233641E-5</c:v>
                </c:pt>
                <c:pt idx="2675">
                  <c:v>9.3423019431988045E-5</c:v>
                </c:pt>
                <c:pt idx="2676">
                  <c:v>9.338812103100486E-5</c:v>
                </c:pt>
                <c:pt idx="2677">
                  <c:v>9.3353248693054525E-5</c:v>
                </c:pt>
                <c:pt idx="2678">
                  <c:v>9.3318402388951102E-5</c:v>
                </c:pt>
                <c:pt idx="2679">
                  <c:v>9.328358208955224E-5</c:v>
                </c:pt>
                <c:pt idx="2680">
                  <c:v>9.324878776575905E-5</c:v>
                </c:pt>
                <c:pt idx="2681">
                  <c:v>9.3214019388516026E-5</c:v>
                </c:pt>
                <c:pt idx="2682">
                  <c:v>9.3179276928811029E-5</c:v>
                </c:pt>
                <c:pt idx="2683">
                  <c:v>9.3144560357675112E-5</c:v>
                </c:pt>
                <c:pt idx="2684">
                  <c:v>9.3109869646182492E-5</c:v>
                </c:pt>
                <c:pt idx="2685">
                  <c:v>9.3075204765450485E-5</c:v>
                </c:pt>
                <c:pt idx="2686">
                  <c:v>9.304056568663938E-5</c:v>
                </c:pt>
                <c:pt idx="2687">
                  <c:v>9.3005952380952376E-5</c:v>
                </c:pt>
                <c:pt idx="2688">
                  <c:v>9.2971364819635548E-5</c:v>
                </c:pt>
                <c:pt idx="2689">
                  <c:v>9.2936802973977694E-5</c:v>
                </c:pt>
                <c:pt idx="2690">
                  <c:v>9.2902266815310296E-5</c:v>
                </c:pt>
                <c:pt idx="2691">
                  <c:v>9.2867756315007425E-5</c:v>
                </c:pt>
                <c:pt idx="2692">
                  <c:v>9.2833271444485701E-5</c:v>
                </c:pt>
                <c:pt idx="2693">
                  <c:v>9.2798812175204153E-5</c:v>
                </c:pt>
                <c:pt idx="2694">
                  <c:v>9.2764378478664189E-5</c:v>
                </c:pt>
                <c:pt idx="2695">
                  <c:v>9.2729970326409499E-5</c:v>
                </c:pt>
                <c:pt idx="2696">
                  <c:v>9.269558769002595E-5</c:v>
                </c:pt>
                <c:pt idx="2697">
                  <c:v>9.2661230541141583E-5</c:v>
                </c:pt>
                <c:pt idx="2698">
                  <c:v>9.2626898851426453E-5</c:v>
                </c:pt>
                <c:pt idx="2699">
                  <c:v>9.2592592592592588E-5</c:v>
                </c:pt>
                <c:pt idx="2700">
                  <c:v>9.2558311736393932E-5</c:v>
                </c:pt>
                <c:pt idx="2701">
                  <c:v>9.2524056254626199E-5</c:v>
                </c:pt>
                <c:pt idx="2702">
                  <c:v>9.2489826119126898E-5</c:v>
                </c:pt>
                <c:pt idx="2703">
                  <c:v>9.2455621301775146E-5</c:v>
                </c:pt>
                <c:pt idx="2704">
                  <c:v>9.2421441774491678E-5</c:v>
                </c:pt>
                <c:pt idx="2705">
                  <c:v>9.2387287509238729E-5</c:v>
                </c:pt>
                <c:pt idx="2706">
                  <c:v>9.2353158478019947E-5</c:v>
                </c:pt>
                <c:pt idx="2707">
                  <c:v>9.2319054652880361E-5</c:v>
                </c:pt>
                <c:pt idx="2708">
                  <c:v>9.2284976005906235E-5</c:v>
                </c:pt>
                <c:pt idx="2709">
                  <c:v>9.225092250922509E-5</c:v>
                </c:pt>
                <c:pt idx="2710">
                  <c:v>9.2216894135005537E-5</c:v>
                </c:pt>
                <c:pt idx="2711">
                  <c:v>9.2182890855457226E-5</c:v>
                </c:pt>
                <c:pt idx="2712">
                  <c:v>9.2148912642830814E-5</c:v>
                </c:pt>
                <c:pt idx="2713">
                  <c:v>9.2114959469417835E-5</c:v>
                </c:pt>
                <c:pt idx="2714">
                  <c:v>9.2081031307550643E-5</c:v>
                </c:pt>
                <c:pt idx="2715">
                  <c:v>9.2047128129602355E-5</c:v>
                </c:pt>
                <c:pt idx="2716">
                  <c:v>9.2013249907986749E-5</c:v>
                </c:pt>
                <c:pt idx="2717">
                  <c:v>9.1979396615158204E-5</c:v>
                </c:pt>
                <c:pt idx="2718">
                  <c:v>9.1945568223611625E-5</c:v>
                </c:pt>
                <c:pt idx="2719">
                  <c:v>9.1911764705882352E-5</c:v>
                </c:pt>
                <c:pt idx="2720">
                  <c:v>9.1877986034546129E-5</c:v>
                </c:pt>
                <c:pt idx="2721">
                  <c:v>9.184423218221895E-5</c:v>
                </c:pt>
                <c:pt idx="2722">
                  <c:v>9.1810503121557101E-5</c:v>
                </c:pt>
                <c:pt idx="2723">
                  <c:v>9.177679882525697E-5</c:v>
                </c:pt>
                <c:pt idx="2724">
                  <c:v>9.1743119266055046E-5</c:v>
                </c:pt>
                <c:pt idx="2725">
                  <c:v>9.1709464416727811E-5</c:v>
                </c:pt>
                <c:pt idx="2726">
                  <c:v>9.1675834250091675E-5</c:v>
                </c:pt>
                <c:pt idx="2727">
                  <c:v>9.1642228739002932E-5</c:v>
                </c:pt>
                <c:pt idx="2728">
                  <c:v>9.1608647856357639E-5</c:v>
                </c:pt>
                <c:pt idx="2729">
                  <c:v>9.1575091575091575E-5</c:v>
                </c:pt>
                <c:pt idx="2730">
                  <c:v>9.1541559868180147E-5</c:v>
                </c:pt>
                <c:pt idx="2731">
                  <c:v>9.1508052708638363E-5</c:v>
                </c:pt>
                <c:pt idx="2732">
                  <c:v>9.1474570069520667E-5</c:v>
                </c:pt>
                <c:pt idx="2733">
                  <c:v>9.1441111923920999E-5</c:v>
                </c:pt>
                <c:pt idx="2734">
                  <c:v>9.1407678244972583E-5</c:v>
                </c:pt>
                <c:pt idx="2735">
                  <c:v>9.1374269005847948E-5</c:v>
                </c:pt>
                <c:pt idx="2736">
                  <c:v>9.1340884179758858E-5</c:v>
                </c:pt>
                <c:pt idx="2737">
                  <c:v>9.1307523739956174E-5</c:v>
                </c:pt>
                <c:pt idx="2738">
                  <c:v>9.1274187659729831E-5</c:v>
                </c:pt>
                <c:pt idx="2739">
                  <c:v>9.1240875912408753E-5</c:v>
                </c:pt>
                <c:pt idx="2740">
                  <c:v>9.1207588471360816E-5</c:v>
                </c:pt>
                <c:pt idx="2741">
                  <c:v>9.1174325309992707E-5</c:v>
                </c:pt>
                <c:pt idx="2742">
                  <c:v>9.1141086401749904E-5</c:v>
                </c:pt>
                <c:pt idx="2743">
                  <c:v>9.1107871720116617E-5</c:v>
                </c:pt>
                <c:pt idx="2744">
                  <c:v>9.1074681238615665E-5</c:v>
                </c:pt>
                <c:pt idx="2745">
                  <c:v>9.1041514930808454E-5</c:v>
                </c:pt>
                <c:pt idx="2746">
                  <c:v>9.1008372770294863E-5</c:v>
                </c:pt>
                <c:pt idx="2747">
                  <c:v>9.097525473071325E-5</c:v>
                </c:pt>
                <c:pt idx="2748">
                  <c:v>9.094216078574027E-5</c:v>
                </c:pt>
                <c:pt idx="2749">
                  <c:v>9.0909090909090904E-5</c:v>
                </c:pt>
                <c:pt idx="2750">
                  <c:v>9.0876045074518352E-5</c:v>
                </c:pt>
                <c:pt idx="2751">
                  <c:v>9.0843023255813952E-5</c:v>
                </c:pt>
                <c:pt idx="2752">
                  <c:v>9.0810025426807123E-5</c:v>
                </c:pt>
                <c:pt idx="2753">
                  <c:v>9.0777051561365287E-5</c:v>
                </c:pt>
                <c:pt idx="2754">
                  <c:v>9.0744101633393823E-5</c:v>
                </c:pt>
                <c:pt idx="2755">
                  <c:v>9.0711175616835994E-5</c:v>
                </c:pt>
                <c:pt idx="2756">
                  <c:v>9.067827348567283E-5</c:v>
                </c:pt>
                <c:pt idx="2757">
                  <c:v>9.0645395213923135E-5</c:v>
                </c:pt>
                <c:pt idx="2758">
                  <c:v>9.0612540775643347E-5</c:v>
                </c:pt>
                <c:pt idx="2759">
                  <c:v>9.0579710144927537E-5</c:v>
                </c:pt>
                <c:pt idx="2760">
                  <c:v>9.0546903295907281E-5</c:v>
                </c:pt>
                <c:pt idx="2761">
                  <c:v>9.0514120202751623E-5</c:v>
                </c:pt>
                <c:pt idx="2762">
                  <c:v>9.0481360839667028E-5</c:v>
                </c:pt>
                <c:pt idx="2763">
                  <c:v>9.0448625180897244E-5</c:v>
                </c:pt>
                <c:pt idx="2764">
                  <c:v>9.0415913200723327E-5</c:v>
                </c:pt>
                <c:pt idx="2765">
                  <c:v>9.0383224873463483E-5</c:v>
                </c:pt>
                <c:pt idx="2766">
                  <c:v>9.0350560173473079E-5</c:v>
                </c:pt>
                <c:pt idx="2767">
                  <c:v>9.0317919075144504E-5</c:v>
                </c:pt>
                <c:pt idx="2768">
                  <c:v>9.0285301552907191E-5</c:v>
                </c:pt>
                <c:pt idx="2769">
                  <c:v>9.0252707581227432E-5</c:v>
                </c:pt>
                <c:pt idx="2770">
                  <c:v>9.0220137134608438E-5</c:v>
                </c:pt>
                <c:pt idx="2771">
                  <c:v>9.0187590187590188E-5</c:v>
                </c:pt>
                <c:pt idx="2772">
                  <c:v>9.0155066714749373E-5</c:v>
                </c:pt>
                <c:pt idx="2773">
                  <c:v>9.0122566690699346E-5</c:v>
                </c:pt>
                <c:pt idx="2774">
                  <c:v>9.0090090090090091E-5</c:v>
                </c:pt>
                <c:pt idx="2775">
                  <c:v>9.0057636887608063E-5</c:v>
                </c:pt>
                <c:pt idx="2776">
                  <c:v>9.002520705797624E-5</c:v>
                </c:pt>
                <c:pt idx="2777">
                  <c:v>8.999280057595392E-5</c:v>
                </c:pt>
                <c:pt idx="2778">
                  <c:v>8.9960417416336806E-5</c:v>
                </c:pt>
                <c:pt idx="2779">
                  <c:v>8.9928057553956837E-5</c:v>
                </c:pt>
                <c:pt idx="2780">
                  <c:v>8.9895720963682125E-5</c:v>
                </c:pt>
                <c:pt idx="2781">
                  <c:v>8.986340762041697E-5</c:v>
                </c:pt>
                <c:pt idx="2782">
                  <c:v>8.983111749910169E-5</c:v>
                </c:pt>
                <c:pt idx="2783">
                  <c:v>8.9798850574712642E-5</c:v>
                </c:pt>
                <c:pt idx="2784">
                  <c:v>8.9766606822262124E-5</c:v>
                </c:pt>
                <c:pt idx="2785">
                  <c:v>8.973438621679828E-5</c:v>
                </c:pt>
                <c:pt idx="2786">
                  <c:v>8.9702188733405101E-5</c:v>
                </c:pt>
                <c:pt idx="2787">
                  <c:v>8.96700143472023E-5</c:v>
                </c:pt>
                <c:pt idx="2788">
                  <c:v>8.9637863033345292E-5</c:v>
                </c:pt>
                <c:pt idx="2789">
                  <c:v>8.960573476702509E-5</c:v>
                </c:pt>
                <c:pt idx="2790">
                  <c:v>8.9573629523468284E-5</c:v>
                </c:pt>
                <c:pt idx="2791">
                  <c:v>8.954154727793696E-5</c:v>
                </c:pt>
                <c:pt idx="2792">
                  <c:v>8.9509488005728614E-5</c:v>
                </c:pt>
                <c:pt idx="2793">
                  <c:v>8.9477451682176088E-5</c:v>
                </c:pt>
                <c:pt idx="2794">
                  <c:v>8.9445438282647583E-5</c:v>
                </c:pt>
                <c:pt idx="2795">
                  <c:v>8.9413447782546495E-5</c:v>
                </c:pt>
                <c:pt idx="2796">
                  <c:v>8.9381480157311403E-5</c:v>
                </c:pt>
                <c:pt idx="2797">
                  <c:v>8.9349535382416014E-5</c:v>
                </c:pt>
                <c:pt idx="2798">
                  <c:v>8.9317613433369055E-5</c:v>
                </c:pt>
                <c:pt idx="2799">
                  <c:v>8.9285714285714286E-5</c:v>
                </c:pt>
                <c:pt idx="2800">
                  <c:v>8.925383791503035E-5</c:v>
                </c:pt>
                <c:pt idx="2801">
                  <c:v>8.9221984296930764E-5</c:v>
                </c:pt>
                <c:pt idx="2802">
                  <c:v>8.9190153407063858E-5</c:v>
                </c:pt>
                <c:pt idx="2803">
                  <c:v>8.9158345221112699E-5</c:v>
                </c:pt>
                <c:pt idx="2804">
                  <c:v>8.9126559714795006E-5</c:v>
                </c:pt>
                <c:pt idx="2805">
                  <c:v>8.9094796863863155E-5</c:v>
                </c:pt>
                <c:pt idx="2806">
                  <c:v>8.9063056644104023E-5</c:v>
                </c:pt>
                <c:pt idx="2807">
                  <c:v>8.9031339031339036E-5</c:v>
                </c:pt>
                <c:pt idx="2808">
                  <c:v>8.8999644001423999E-5</c:v>
                </c:pt>
                <c:pt idx="2809">
                  <c:v>8.8967971530249117E-5</c:v>
                </c:pt>
                <c:pt idx="2810">
                  <c:v>8.8936321593738879E-5</c:v>
                </c:pt>
                <c:pt idx="2811">
                  <c:v>8.8904694167852067E-5</c:v>
                </c:pt>
                <c:pt idx="2812">
                  <c:v>8.8873089228581583E-5</c:v>
                </c:pt>
                <c:pt idx="2813">
                  <c:v>8.8841506751954511E-5</c:v>
                </c:pt>
                <c:pt idx="2814">
                  <c:v>8.8809946714031967E-5</c:v>
                </c:pt>
                <c:pt idx="2815">
                  <c:v>8.8778409090909093E-5</c:v>
                </c:pt>
                <c:pt idx="2816">
                  <c:v>8.8746893858714944E-5</c:v>
                </c:pt>
                <c:pt idx="2817">
                  <c:v>8.8715400993612495E-5</c:v>
                </c:pt>
                <c:pt idx="2818">
                  <c:v>8.8683930471798505E-5</c:v>
                </c:pt>
                <c:pt idx="2819">
                  <c:v>8.8652482269503552E-5</c:v>
                </c:pt>
                <c:pt idx="2820">
                  <c:v>8.8621056362991847E-5</c:v>
                </c:pt>
                <c:pt idx="2821">
                  <c:v>8.8589652728561307E-5</c:v>
                </c:pt>
                <c:pt idx="2822">
                  <c:v>8.8558271342543393E-5</c:v>
                </c:pt>
                <c:pt idx="2823">
                  <c:v>8.852691218130312E-5</c:v>
                </c:pt>
                <c:pt idx="2824">
                  <c:v>8.849557522123894E-5</c:v>
                </c:pt>
                <c:pt idx="2825">
                  <c:v>8.8464260438782735E-5</c:v>
                </c:pt>
                <c:pt idx="2826">
                  <c:v>8.8432967810399716E-5</c:v>
                </c:pt>
                <c:pt idx="2827">
                  <c:v>8.8401697312588405E-5</c:v>
                </c:pt>
                <c:pt idx="2828">
                  <c:v>8.8370448921880527E-5</c:v>
                </c:pt>
                <c:pt idx="2829">
                  <c:v>8.8339222614840986E-5</c:v>
                </c:pt>
                <c:pt idx="2830">
                  <c:v>8.8308018368067818E-5</c:v>
                </c:pt>
                <c:pt idx="2831">
                  <c:v>8.827683615819209E-5</c:v>
                </c:pt>
                <c:pt idx="2832">
                  <c:v>8.8245675961877868E-5</c:v>
                </c:pt>
                <c:pt idx="2833">
                  <c:v>8.8214537755822164E-5</c:v>
                </c:pt>
                <c:pt idx="2834">
                  <c:v>8.8183421516754856E-5</c:v>
                </c:pt>
                <c:pt idx="2835">
                  <c:v>8.8152327221438644E-5</c:v>
                </c:pt>
                <c:pt idx="2836">
                  <c:v>8.8121254846669015E-5</c:v>
                </c:pt>
                <c:pt idx="2837">
                  <c:v>8.809020436927414E-5</c:v>
                </c:pt>
                <c:pt idx="2838">
                  <c:v>8.805917576611483E-5</c:v>
                </c:pt>
                <c:pt idx="2839">
                  <c:v>8.8028169014084512E-5</c:v>
                </c:pt>
                <c:pt idx="2840">
                  <c:v>8.7997184090109114E-5</c:v>
                </c:pt>
                <c:pt idx="2841">
                  <c:v>8.7966220971147079E-5</c:v>
                </c:pt>
                <c:pt idx="2842">
                  <c:v>8.7935279634189235E-5</c:v>
                </c:pt>
                <c:pt idx="2843">
                  <c:v>8.7904360056258792E-5</c:v>
                </c:pt>
                <c:pt idx="2844">
                  <c:v>8.7873462214411253E-5</c:v>
                </c:pt>
                <c:pt idx="2845">
                  <c:v>8.7842586085734364E-5</c:v>
                </c:pt>
                <c:pt idx="2846">
                  <c:v>8.7811731647348084E-5</c:v>
                </c:pt>
                <c:pt idx="2847">
                  <c:v>8.7780898876404492E-5</c:v>
                </c:pt>
                <c:pt idx="2848">
                  <c:v>8.7750087750087746E-5</c:v>
                </c:pt>
                <c:pt idx="2849">
                  <c:v>8.7719298245614029E-5</c:v>
                </c:pt>
                <c:pt idx="2850">
                  <c:v>8.7688530340231493E-5</c:v>
                </c:pt>
                <c:pt idx="2851">
                  <c:v>8.7657784011220194E-5</c:v>
                </c:pt>
                <c:pt idx="2852">
                  <c:v>8.762705923589205E-5</c:v>
                </c:pt>
                <c:pt idx="2853">
                  <c:v>8.7596355991590745E-5</c:v>
                </c:pt>
                <c:pt idx="2854">
                  <c:v>8.7565674255691772E-5</c:v>
                </c:pt>
                <c:pt idx="2855">
                  <c:v>8.7535014005602242E-5</c:v>
                </c:pt>
                <c:pt idx="2856">
                  <c:v>8.7504375218760936E-5</c:v>
                </c:pt>
                <c:pt idx="2857">
                  <c:v>8.7473757872638203E-5</c:v>
                </c:pt>
                <c:pt idx="2858">
                  <c:v>8.7443161944735924E-5</c:v>
                </c:pt>
                <c:pt idx="2859">
                  <c:v>8.7412587412587413E-5</c:v>
                </c:pt>
                <c:pt idx="2860">
                  <c:v>8.7382034253757421E-5</c:v>
                </c:pt>
                <c:pt idx="2861">
                  <c:v>8.7351502445842064E-5</c:v>
                </c:pt>
                <c:pt idx="2862">
                  <c:v>8.7320991966468735E-5</c:v>
                </c:pt>
                <c:pt idx="2863">
                  <c:v>8.7290502793296092E-5</c:v>
                </c:pt>
                <c:pt idx="2864">
                  <c:v>8.7260034904013966E-5</c:v>
                </c:pt>
                <c:pt idx="2865">
                  <c:v>8.722958827634333E-5</c:v>
                </c:pt>
                <c:pt idx="2866">
                  <c:v>8.7199162888036274E-5</c:v>
                </c:pt>
                <c:pt idx="2867">
                  <c:v>8.7168758716875869E-5</c:v>
                </c:pt>
                <c:pt idx="2868">
                  <c:v>8.7138375740676194E-5</c:v>
                </c:pt>
                <c:pt idx="2869">
                  <c:v>8.710801393728223E-5</c:v>
                </c:pt>
                <c:pt idx="2870">
                  <c:v>8.707767328456984E-5</c:v>
                </c:pt>
                <c:pt idx="2871">
                  <c:v>8.7047353760445683E-5</c:v>
                </c:pt>
                <c:pt idx="2872">
                  <c:v>8.7017055342847205E-5</c:v>
                </c:pt>
                <c:pt idx="2873">
                  <c:v>8.6986778009742524E-5</c:v>
                </c:pt>
                <c:pt idx="2874">
                  <c:v>8.6956521739130441E-5</c:v>
                </c:pt>
                <c:pt idx="2875">
                  <c:v>8.692628650904033E-5</c:v>
                </c:pt>
                <c:pt idx="2876">
                  <c:v>8.6896072297532154E-5</c:v>
                </c:pt>
                <c:pt idx="2877">
                  <c:v>8.6865879082696315E-5</c:v>
                </c:pt>
                <c:pt idx="2878">
                  <c:v>8.6835706842653695E-5</c:v>
                </c:pt>
                <c:pt idx="2879">
                  <c:v>8.6805555555555559E-5</c:v>
                </c:pt>
                <c:pt idx="2880">
                  <c:v>8.6775425199583478E-5</c:v>
                </c:pt>
                <c:pt idx="2881">
                  <c:v>8.6745315752949337E-5</c:v>
                </c:pt>
                <c:pt idx="2882">
                  <c:v>8.6715227193895247E-5</c:v>
                </c:pt>
                <c:pt idx="2883">
                  <c:v>8.6685159500693483E-5</c:v>
                </c:pt>
                <c:pt idx="2884">
                  <c:v>8.6655112651646451E-5</c:v>
                </c:pt>
                <c:pt idx="2885">
                  <c:v>8.6625086625086625E-5</c:v>
                </c:pt>
                <c:pt idx="2886">
                  <c:v>8.6595081399376517E-5</c:v>
                </c:pt>
                <c:pt idx="2887">
                  <c:v>8.6565096952908587E-5</c:v>
                </c:pt>
                <c:pt idx="2888">
                  <c:v>8.6535133264105233E-5</c:v>
                </c:pt>
                <c:pt idx="2889">
                  <c:v>8.6505190311418682E-5</c:v>
                </c:pt>
                <c:pt idx="2890">
                  <c:v>8.6475268073331031E-5</c:v>
                </c:pt>
                <c:pt idx="2891">
                  <c:v>8.6445366528354085E-5</c:v>
                </c:pt>
                <c:pt idx="2892">
                  <c:v>8.6415485655029381E-5</c:v>
                </c:pt>
                <c:pt idx="2893">
                  <c:v>8.6385625431928124E-5</c:v>
                </c:pt>
                <c:pt idx="2894">
                  <c:v>8.6355785837651119E-5</c:v>
                </c:pt>
                <c:pt idx="2895">
                  <c:v>8.6325966850828726E-5</c:v>
                </c:pt>
                <c:pt idx="2896">
                  <c:v>8.6296168450120811E-5</c:v>
                </c:pt>
                <c:pt idx="2897">
                  <c:v>8.6266390614216703E-5</c:v>
                </c:pt>
                <c:pt idx="2898">
                  <c:v>8.6236633321835112E-5</c:v>
                </c:pt>
                <c:pt idx="2899">
                  <c:v>8.6206896551724131E-5</c:v>
                </c:pt>
                <c:pt idx="2900">
                  <c:v>8.6177180282661153E-5</c:v>
                </c:pt>
                <c:pt idx="2901">
                  <c:v>8.614748449345279E-5</c:v>
                </c:pt>
                <c:pt idx="2902">
                  <c:v>8.6117809162934901E-5</c:v>
                </c:pt>
                <c:pt idx="2903">
                  <c:v>8.6088154269972454E-5</c:v>
                </c:pt>
                <c:pt idx="2904">
                  <c:v>8.6058519793459558E-5</c:v>
                </c:pt>
                <c:pt idx="2905">
                  <c:v>8.6028905712319336E-5</c:v>
                </c:pt>
                <c:pt idx="2906">
                  <c:v>8.5999312005503954E-5</c:v>
                </c:pt>
                <c:pt idx="2907">
                  <c:v>8.5969738651994499E-5</c:v>
                </c:pt>
                <c:pt idx="2908">
                  <c:v>8.5940185630800967E-5</c:v>
                </c:pt>
                <c:pt idx="2909">
                  <c:v>8.5910652920962206E-5</c:v>
                </c:pt>
                <c:pt idx="2910">
                  <c:v>8.5881140501545863E-5</c:v>
                </c:pt>
                <c:pt idx="2911">
                  <c:v>8.5851648351648358E-5</c:v>
                </c:pt>
                <c:pt idx="2912">
                  <c:v>8.5822176450394788E-5</c:v>
                </c:pt>
                <c:pt idx="2913">
                  <c:v>8.5792724776938913E-5</c:v>
                </c:pt>
                <c:pt idx="2914">
                  <c:v>8.5763293310463115E-5</c:v>
                </c:pt>
                <c:pt idx="2915">
                  <c:v>8.573388203017832E-5</c:v>
                </c:pt>
                <c:pt idx="2916">
                  <c:v>8.5704490915323967E-5</c:v>
                </c:pt>
                <c:pt idx="2917">
                  <c:v>8.5675119945167929E-5</c:v>
                </c:pt>
                <c:pt idx="2918">
                  <c:v>8.5645769099006511E-5</c:v>
                </c:pt>
                <c:pt idx="2919">
                  <c:v>8.5616438356164384E-5</c:v>
                </c:pt>
                <c:pt idx="2920">
                  <c:v>8.5587127695994518E-5</c:v>
                </c:pt>
                <c:pt idx="2921">
                  <c:v>8.5557837097878164E-5</c:v>
                </c:pt>
                <c:pt idx="2922">
                  <c:v>8.5528566541224766E-5</c:v>
                </c:pt>
                <c:pt idx="2923">
                  <c:v>8.5499316005471955E-5</c:v>
                </c:pt>
                <c:pt idx="2924">
                  <c:v>8.547008547008547E-5</c:v>
                </c:pt>
                <c:pt idx="2925">
                  <c:v>8.5440874914559131E-5</c:v>
                </c:pt>
                <c:pt idx="2926">
                  <c:v>8.5411684318414759E-5</c:v>
                </c:pt>
                <c:pt idx="2927">
                  <c:v>8.5382513661202186E-5</c:v>
                </c:pt>
                <c:pt idx="2928">
                  <c:v>8.5353362922499149E-5</c:v>
                </c:pt>
                <c:pt idx="2929">
                  <c:v>8.5324232081911264E-5</c:v>
                </c:pt>
                <c:pt idx="2930">
                  <c:v>8.5295121119071995E-5</c:v>
                </c:pt>
                <c:pt idx="2931">
                  <c:v>8.5266030013642565E-5</c:v>
                </c:pt>
                <c:pt idx="2932">
                  <c:v>8.5236958745311963E-5</c:v>
                </c:pt>
                <c:pt idx="2933">
                  <c:v>8.5207907293796868E-5</c:v>
                </c:pt>
                <c:pt idx="2934">
                  <c:v>8.5178875638841563E-5</c:v>
                </c:pt>
                <c:pt idx="2935">
                  <c:v>8.5149863760217981E-5</c:v>
                </c:pt>
                <c:pt idx="2936">
                  <c:v>8.5120871637725564E-5</c:v>
                </c:pt>
                <c:pt idx="2937">
                  <c:v>8.5091899251191281E-5</c:v>
                </c:pt>
                <c:pt idx="2938">
                  <c:v>8.5062946580469545E-5</c:v>
                </c:pt>
                <c:pt idx="2939">
                  <c:v>8.5034013605442171E-5</c:v>
                </c:pt>
                <c:pt idx="2940">
                  <c:v>8.5005100306018364E-5</c:v>
                </c:pt>
                <c:pt idx="2941">
                  <c:v>8.4976206662134597E-5</c:v>
                </c:pt>
                <c:pt idx="2942">
                  <c:v>8.4947332653754679E-5</c:v>
                </c:pt>
                <c:pt idx="2943">
                  <c:v>8.4918478260869563E-5</c:v>
                </c:pt>
                <c:pt idx="2944">
                  <c:v>8.4889643463497458E-5</c:v>
                </c:pt>
                <c:pt idx="2945">
                  <c:v>8.4860828241683635E-5</c:v>
                </c:pt>
                <c:pt idx="2946">
                  <c:v>8.4832032575500515E-5</c:v>
                </c:pt>
                <c:pt idx="2947">
                  <c:v>8.4803256445047483E-5</c:v>
                </c:pt>
                <c:pt idx="2948">
                  <c:v>8.4774499830451007E-5</c:v>
                </c:pt>
                <c:pt idx="2949">
                  <c:v>8.4745762711864412E-5</c:v>
                </c:pt>
                <c:pt idx="2950">
                  <c:v>8.4717045069467983E-5</c:v>
                </c:pt>
                <c:pt idx="2951">
                  <c:v>8.4688346883468835E-5</c:v>
                </c:pt>
                <c:pt idx="2952">
                  <c:v>8.4659668134100919E-5</c:v>
                </c:pt>
                <c:pt idx="2953">
                  <c:v>8.4631008801624912E-5</c:v>
                </c:pt>
                <c:pt idx="2954">
                  <c:v>8.4602368866328257E-5</c:v>
                </c:pt>
                <c:pt idx="2955">
                  <c:v>8.457374830852504E-5</c:v>
                </c:pt>
                <c:pt idx="2956">
                  <c:v>8.4545147108555966E-5</c:v>
                </c:pt>
                <c:pt idx="2957">
                  <c:v>8.4516565246788369E-5</c:v>
                </c:pt>
                <c:pt idx="2958">
                  <c:v>8.448800270361608E-5</c:v>
                </c:pt>
                <c:pt idx="2959">
                  <c:v>8.4459459459459464E-5</c:v>
                </c:pt>
                <c:pt idx="2960">
                  <c:v>8.4430935494765288E-5</c:v>
                </c:pt>
                <c:pt idx="2961">
                  <c:v>8.4402430790006758E-5</c:v>
                </c:pt>
                <c:pt idx="2962">
                  <c:v>8.4373945325683428E-5</c:v>
                </c:pt>
                <c:pt idx="2963">
                  <c:v>8.4345479082321184E-5</c:v>
                </c:pt>
                <c:pt idx="2964">
                  <c:v>8.4317032040472176E-5</c:v>
                </c:pt>
                <c:pt idx="2965">
                  <c:v>8.4288604180714766E-5</c:v>
                </c:pt>
                <c:pt idx="2966">
                  <c:v>8.4260195483653526E-5</c:v>
                </c:pt>
                <c:pt idx="2967">
                  <c:v>8.4231805929919142E-5</c:v>
                </c:pt>
                <c:pt idx="2968">
                  <c:v>8.4203435500168405E-5</c:v>
                </c:pt>
                <c:pt idx="2969">
                  <c:v>8.417508417508418E-5</c:v>
                </c:pt>
                <c:pt idx="2970">
                  <c:v>8.4146751935375297E-5</c:v>
                </c:pt>
                <c:pt idx="2971">
                  <c:v>8.4118438761776582E-5</c:v>
                </c:pt>
                <c:pt idx="2972">
                  <c:v>8.4090144635048773E-5</c:v>
                </c:pt>
                <c:pt idx="2973">
                  <c:v>8.4061869535978479E-5</c:v>
                </c:pt>
                <c:pt idx="2974">
                  <c:v>8.4033613445378154E-5</c:v>
                </c:pt>
                <c:pt idx="2975">
                  <c:v>8.4005376344086028E-5</c:v>
                </c:pt>
                <c:pt idx="2976">
                  <c:v>8.397715821296607E-5</c:v>
                </c:pt>
                <c:pt idx="2977">
                  <c:v>8.3948959032907996E-5</c:v>
                </c:pt>
                <c:pt idx="2978">
                  <c:v>8.3920778784827123E-5</c:v>
                </c:pt>
                <c:pt idx="2979">
                  <c:v>8.3892617449664425E-5</c:v>
                </c:pt>
                <c:pt idx="2980">
                  <c:v>8.3864475008386448E-5</c:v>
                </c:pt>
                <c:pt idx="2981">
                  <c:v>8.3836351441985243E-5</c:v>
                </c:pt>
                <c:pt idx="2982">
                  <c:v>8.3808246731478382E-5</c:v>
                </c:pt>
                <c:pt idx="2983">
                  <c:v>8.3780160857908849E-5</c:v>
                </c:pt>
                <c:pt idx="2984">
                  <c:v>8.3752093802345063E-5</c:v>
                </c:pt>
                <c:pt idx="2985">
                  <c:v>8.3724045545880774E-5</c:v>
                </c:pt>
                <c:pt idx="2986">
                  <c:v>8.369601606963509E-5</c:v>
                </c:pt>
                <c:pt idx="2987">
                  <c:v>8.366800535475234E-5</c:v>
                </c:pt>
                <c:pt idx="2988">
                  <c:v>8.3640013382402139E-5</c:v>
                </c:pt>
                <c:pt idx="2989">
                  <c:v>8.361204013377926E-5</c:v>
                </c:pt>
                <c:pt idx="2990">
                  <c:v>8.358408559010364E-5</c:v>
                </c:pt>
                <c:pt idx="2991">
                  <c:v>8.3556149732620316E-5</c:v>
                </c:pt>
                <c:pt idx="2992">
                  <c:v>8.3528232542599398E-5</c:v>
                </c:pt>
                <c:pt idx="2993">
                  <c:v>8.3500334001336012E-5</c:v>
                </c:pt>
                <c:pt idx="2994">
                  <c:v>8.347245409015025E-5</c:v>
                </c:pt>
                <c:pt idx="2995">
                  <c:v>8.3444592790387181E-5</c:v>
                </c:pt>
                <c:pt idx="2996">
                  <c:v>8.3416750083416754E-5</c:v>
                </c:pt>
                <c:pt idx="2997">
                  <c:v>8.3388925950633749E-5</c:v>
                </c:pt>
                <c:pt idx="2998">
                  <c:v>8.3361120373457814E-5</c:v>
                </c:pt>
                <c:pt idx="2999">
                  <c:v>8.3333333333333331E-5</c:v>
                </c:pt>
                <c:pt idx="3000">
                  <c:v>8.3305564811729426E-5</c:v>
                </c:pt>
                <c:pt idx="3001">
                  <c:v>8.3277814790139908E-5</c:v>
                </c:pt>
                <c:pt idx="3002">
                  <c:v>8.325008325008325E-5</c:v>
                </c:pt>
                <c:pt idx="3003">
                  <c:v>8.3222370173102536E-5</c:v>
                </c:pt>
                <c:pt idx="3004">
                  <c:v>8.3194675540765393E-5</c:v>
                </c:pt>
                <c:pt idx="3005">
                  <c:v>8.3166999334664007E-5</c:v>
                </c:pt>
                <c:pt idx="3006">
                  <c:v>8.3139341536415026E-5</c:v>
                </c:pt>
                <c:pt idx="3007">
                  <c:v>8.3111702127659572E-5</c:v>
                </c:pt>
                <c:pt idx="3008">
                  <c:v>8.3084081090063137E-5</c:v>
                </c:pt>
                <c:pt idx="3009">
                  <c:v>8.3056478405315619E-5</c:v>
                </c:pt>
                <c:pt idx="3010">
                  <c:v>8.302889405513119E-5</c:v>
                </c:pt>
                <c:pt idx="3011">
                  <c:v>8.3001328021248334E-5</c:v>
                </c:pt>
                <c:pt idx="3012">
                  <c:v>8.2973780285429809E-5</c:v>
                </c:pt>
                <c:pt idx="3013">
                  <c:v>8.2946250829462508E-5</c:v>
                </c:pt>
                <c:pt idx="3014">
                  <c:v>8.2918739635157545E-5</c:v>
                </c:pt>
                <c:pt idx="3015">
                  <c:v>8.2891246684350128E-5</c:v>
                </c:pt>
                <c:pt idx="3016">
                  <c:v>8.2863771958899564E-5</c:v>
                </c:pt>
                <c:pt idx="3017">
                  <c:v>8.2836315440689199E-5</c:v>
                </c:pt>
                <c:pt idx="3018">
                  <c:v>8.2808877111626369E-5</c:v>
                </c:pt>
                <c:pt idx="3019">
                  <c:v>8.2781456953642384E-5</c:v>
                </c:pt>
                <c:pt idx="3020">
                  <c:v>8.2754054948692488E-5</c:v>
                </c:pt>
                <c:pt idx="3021">
                  <c:v>8.2726671078755791E-5</c:v>
                </c:pt>
                <c:pt idx="3022">
                  <c:v>8.2699305325835269E-5</c:v>
                </c:pt>
                <c:pt idx="3023">
                  <c:v>8.2671957671957667E-5</c:v>
                </c:pt>
                <c:pt idx="3024">
                  <c:v>8.264462809917356E-5</c:v>
                </c:pt>
                <c:pt idx="3025">
                  <c:v>8.2617316589557167E-5</c:v>
                </c:pt>
                <c:pt idx="3026">
                  <c:v>8.2590023125206469E-5</c:v>
                </c:pt>
                <c:pt idx="3027">
                  <c:v>8.2562747688243065E-5</c:v>
                </c:pt>
                <c:pt idx="3028">
                  <c:v>8.2535490260812153E-5</c:v>
                </c:pt>
                <c:pt idx="3029">
                  <c:v>8.2508250825082509E-5</c:v>
                </c:pt>
                <c:pt idx="3030">
                  <c:v>8.2481029363246452E-5</c:v>
                </c:pt>
                <c:pt idx="3031">
                  <c:v>8.2453825857519786E-5</c:v>
                </c:pt>
                <c:pt idx="3032">
                  <c:v>8.2426640290141775E-5</c:v>
                </c:pt>
                <c:pt idx="3033">
                  <c:v>8.2399472643375076E-5</c:v>
                </c:pt>
                <c:pt idx="3034">
                  <c:v>8.2372322899505762E-5</c:v>
                </c:pt>
                <c:pt idx="3035">
                  <c:v>8.2345191040843218E-5</c:v>
                </c:pt>
                <c:pt idx="3036">
                  <c:v>8.2318077049720113E-5</c:v>
                </c:pt>
                <c:pt idx="3037">
                  <c:v>8.2290980908492425E-5</c:v>
                </c:pt>
                <c:pt idx="3038">
                  <c:v>8.2263902599539321E-5</c:v>
                </c:pt>
                <c:pt idx="3039">
                  <c:v>8.2236842105263156E-5</c:v>
                </c:pt>
                <c:pt idx="3040">
                  <c:v>8.2209799408089446E-5</c:v>
                </c:pt>
                <c:pt idx="3041">
                  <c:v>8.2182774490466802E-5</c:v>
                </c:pt>
                <c:pt idx="3042">
                  <c:v>8.2155767334866913E-5</c:v>
                </c:pt>
                <c:pt idx="3043">
                  <c:v>8.2128777923784496E-5</c:v>
                </c:pt>
                <c:pt idx="3044">
                  <c:v>8.2101806239737277E-5</c:v>
                </c:pt>
                <c:pt idx="3045">
                  <c:v>8.2074852265265916E-5</c:v>
                </c:pt>
                <c:pt idx="3046">
                  <c:v>8.2047915982934029E-5</c:v>
                </c:pt>
                <c:pt idx="3047">
                  <c:v>8.2020997375328083E-5</c:v>
                </c:pt>
                <c:pt idx="3048">
                  <c:v>8.1994096425057393E-5</c:v>
                </c:pt>
                <c:pt idx="3049">
                  <c:v>8.1967213114754098E-5</c:v>
                </c:pt>
                <c:pt idx="3050">
                  <c:v>8.1940347427073091E-5</c:v>
                </c:pt>
                <c:pt idx="3051">
                  <c:v>8.1913499344692006E-5</c:v>
                </c:pt>
                <c:pt idx="3052">
                  <c:v>8.1886668850311164E-5</c:v>
                </c:pt>
                <c:pt idx="3053">
                  <c:v>8.1859855926653572E-5</c:v>
                </c:pt>
                <c:pt idx="3054">
                  <c:v>8.1833060556464818E-5</c:v>
                </c:pt>
                <c:pt idx="3055">
                  <c:v>8.1806282722513094E-5</c:v>
                </c:pt>
                <c:pt idx="3056">
                  <c:v>8.1779522407589143E-5</c:v>
                </c:pt>
                <c:pt idx="3057">
                  <c:v>8.1752779594506219E-5</c:v>
                </c:pt>
                <c:pt idx="3058">
                  <c:v>8.1726054266100033E-5</c:v>
                </c:pt>
                <c:pt idx="3059">
                  <c:v>8.1699346405228753E-5</c:v>
                </c:pt>
                <c:pt idx="3060">
                  <c:v>8.1672655994772947E-5</c:v>
                </c:pt>
                <c:pt idx="3061">
                  <c:v>8.1645983017635535E-5</c:v>
                </c:pt>
                <c:pt idx="3062">
                  <c:v>8.1619327456741755E-5</c:v>
                </c:pt>
                <c:pt idx="3063">
                  <c:v>8.1592689295039166E-5</c:v>
                </c:pt>
                <c:pt idx="3064">
                  <c:v>8.1566068515497554E-5</c:v>
                </c:pt>
                <c:pt idx="3065">
                  <c:v>8.1539465101108932E-5</c:v>
                </c:pt>
                <c:pt idx="3066">
                  <c:v>8.1512879034887511E-5</c:v>
                </c:pt>
                <c:pt idx="3067">
                  <c:v>8.148631029986962E-5</c:v>
                </c:pt>
                <c:pt idx="3068">
                  <c:v>8.1459758879113718E-5</c:v>
                </c:pt>
                <c:pt idx="3069">
                  <c:v>8.1433224755700329E-5</c:v>
                </c:pt>
                <c:pt idx="3070">
                  <c:v>8.1406707912732014E-5</c:v>
                </c:pt>
                <c:pt idx="3071">
                  <c:v>8.1380208333333329E-5</c:v>
                </c:pt>
                <c:pt idx="3072">
                  <c:v>8.1353726000650824E-5</c:v>
                </c:pt>
                <c:pt idx="3073">
                  <c:v>8.1327260897852966E-5</c:v>
                </c:pt>
                <c:pt idx="3074">
                  <c:v>8.1300813008130081E-5</c:v>
                </c:pt>
                <c:pt idx="3075">
                  <c:v>8.127438231469441E-5</c:v>
                </c:pt>
                <c:pt idx="3076">
                  <c:v>8.1247968800779986E-5</c:v>
                </c:pt>
                <c:pt idx="3077">
                  <c:v>8.1221572449642621E-5</c:v>
                </c:pt>
                <c:pt idx="3078">
                  <c:v>8.1195193244559919E-5</c:v>
                </c:pt>
                <c:pt idx="3079">
                  <c:v>8.1168831168831169E-5</c:v>
                </c:pt>
                <c:pt idx="3080">
                  <c:v>8.1142486205777343E-5</c:v>
                </c:pt>
                <c:pt idx="3081">
                  <c:v>8.1116158338741072E-5</c:v>
                </c:pt>
                <c:pt idx="3082">
                  <c:v>8.1089847551086601E-5</c:v>
                </c:pt>
                <c:pt idx="3083">
                  <c:v>8.1063553826199737E-5</c:v>
                </c:pt>
                <c:pt idx="3084">
                  <c:v>8.1037277147487838E-5</c:v>
                </c:pt>
                <c:pt idx="3085">
                  <c:v>8.101101749837978E-5</c:v>
                </c:pt>
                <c:pt idx="3086">
                  <c:v>8.0984774862325883E-5</c:v>
                </c:pt>
                <c:pt idx="3087">
                  <c:v>8.095854922279793E-5</c:v>
                </c:pt>
                <c:pt idx="3088">
                  <c:v>8.0932340563289094E-5</c:v>
                </c:pt>
                <c:pt idx="3089">
                  <c:v>8.0906148867313917E-5</c:v>
                </c:pt>
                <c:pt idx="3090">
                  <c:v>8.0879974118408288E-5</c:v>
                </c:pt>
                <c:pt idx="3091">
                  <c:v>8.0853816300129373E-5</c:v>
                </c:pt>
                <c:pt idx="3092">
                  <c:v>8.0827675396055615E-5</c:v>
                </c:pt>
                <c:pt idx="3093">
                  <c:v>8.0801551389786681E-5</c:v>
                </c:pt>
                <c:pt idx="3094">
                  <c:v>8.0775444264943462E-5</c:v>
                </c:pt>
                <c:pt idx="3095">
                  <c:v>8.0749354005167962E-5</c:v>
                </c:pt>
                <c:pt idx="3096">
                  <c:v>8.0723280594123341E-5</c:v>
                </c:pt>
                <c:pt idx="3097">
                  <c:v>8.0697224015493862E-5</c:v>
                </c:pt>
                <c:pt idx="3098">
                  <c:v>8.0671184252984832E-5</c:v>
                </c:pt>
                <c:pt idx="3099">
                  <c:v>8.0645161290322581E-5</c:v>
                </c:pt>
                <c:pt idx="3100">
                  <c:v>8.0619155111254429E-5</c:v>
                </c:pt>
                <c:pt idx="3101">
                  <c:v>8.0593165699548679E-5</c:v>
                </c:pt>
                <c:pt idx="3102">
                  <c:v>8.0567193038994528E-5</c:v>
                </c:pt>
                <c:pt idx="3103">
                  <c:v>8.054123711340206E-5</c:v>
                </c:pt>
                <c:pt idx="3104">
                  <c:v>8.0515297906602257E-5</c:v>
                </c:pt>
                <c:pt idx="3105">
                  <c:v>8.0489375402446875E-5</c:v>
                </c:pt>
                <c:pt idx="3106">
                  <c:v>8.0463469584808503E-5</c:v>
                </c:pt>
                <c:pt idx="3107">
                  <c:v>8.0437580437580435E-5</c:v>
                </c:pt>
                <c:pt idx="3108">
                  <c:v>8.0411707944676744E-5</c:v>
                </c:pt>
                <c:pt idx="3109">
                  <c:v>8.0385852090032156E-5</c:v>
                </c:pt>
                <c:pt idx="3110">
                  <c:v>8.0360012857602051E-5</c:v>
                </c:pt>
                <c:pt idx="3111">
                  <c:v>8.0334190231362462E-5</c:v>
                </c:pt>
                <c:pt idx="3112">
                  <c:v>8.0308384195309997E-5</c:v>
                </c:pt>
                <c:pt idx="3113">
                  <c:v>8.028259473346178E-5</c:v>
                </c:pt>
                <c:pt idx="3114">
                  <c:v>8.0256821829855537E-5</c:v>
                </c:pt>
                <c:pt idx="3115">
                  <c:v>8.0231065468549417E-5</c:v>
                </c:pt>
                <c:pt idx="3116">
                  <c:v>8.0205325633622072E-5</c:v>
                </c:pt>
                <c:pt idx="3117">
                  <c:v>8.0179602309172541E-5</c:v>
                </c:pt>
                <c:pt idx="3118">
                  <c:v>8.0153895479320297E-5</c:v>
                </c:pt>
                <c:pt idx="3119">
                  <c:v>8.0128205128205128E-5</c:v>
                </c:pt>
                <c:pt idx="3120">
                  <c:v>8.0102531239987181E-5</c:v>
                </c:pt>
                <c:pt idx="3121">
                  <c:v>8.0076873798846888E-5</c:v>
                </c:pt>
                <c:pt idx="3122">
                  <c:v>8.0051232788984944E-5</c:v>
                </c:pt>
                <c:pt idx="3123">
                  <c:v>8.0025608194622276E-5</c:v>
                </c:pt>
                <c:pt idx="3124">
                  <c:v>8.0000000000000007E-5</c:v>
                </c:pt>
                <c:pt idx="3125">
                  <c:v>7.9974408189379396E-5</c:v>
                </c:pt>
                <c:pt idx="3126">
                  <c:v>7.9948832747041897E-5</c:v>
                </c:pt>
                <c:pt idx="3127">
                  <c:v>7.9923273657289009E-5</c:v>
                </c:pt>
                <c:pt idx="3128">
                  <c:v>7.9897730904442314E-5</c:v>
                </c:pt>
                <c:pt idx="3129">
                  <c:v>7.9872204472843453E-5</c:v>
                </c:pt>
                <c:pt idx="3130">
                  <c:v>7.9846694346854042E-5</c:v>
                </c:pt>
                <c:pt idx="3131">
                  <c:v>7.9821200510855688E-5</c:v>
                </c:pt>
                <c:pt idx="3132">
                  <c:v>7.9795722949249921E-5</c:v>
                </c:pt>
                <c:pt idx="3133">
                  <c:v>7.9770261646458206E-5</c:v>
                </c:pt>
                <c:pt idx="3134">
                  <c:v>7.9744816586921848E-5</c:v>
                </c:pt>
                <c:pt idx="3135">
                  <c:v>7.9719387755102034E-5</c:v>
                </c:pt>
                <c:pt idx="3136">
                  <c:v>7.9693975135479753E-5</c:v>
                </c:pt>
                <c:pt idx="3137">
                  <c:v>7.9668578712555765E-5</c:v>
                </c:pt>
                <c:pt idx="3138">
                  <c:v>7.964319847085059E-5</c:v>
                </c:pt>
                <c:pt idx="3139">
                  <c:v>7.9617834394904454E-5</c:v>
                </c:pt>
                <c:pt idx="3140">
                  <c:v>7.9592486469277302E-5</c:v>
                </c:pt>
                <c:pt idx="3141">
                  <c:v>7.9567154678548689E-5</c:v>
                </c:pt>
                <c:pt idx="3142">
                  <c:v>7.9541839007317848E-5</c:v>
                </c:pt>
                <c:pt idx="3143">
                  <c:v>7.9516539440203568E-5</c:v>
                </c:pt>
                <c:pt idx="3144">
                  <c:v>7.9491255961844197E-5</c:v>
                </c:pt>
                <c:pt idx="3145">
                  <c:v>7.9465988556897649E-5</c:v>
                </c:pt>
                <c:pt idx="3146">
                  <c:v>7.9440737210041316E-5</c:v>
                </c:pt>
                <c:pt idx="3147">
                  <c:v>7.9415501905972049E-5</c:v>
                </c:pt>
                <c:pt idx="3148">
                  <c:v>7.9390282629406163E-5</c:v>
                </c:pt>
                <c:pt idx="3149">
                  <c:v>7.9365079365079365E-5</c:v>
                </c:pt>
                <c:pt idx="3150">
                  <c:v>7.9339892097746742E-5</c:v>
                </c:pt>
                <c:pt idx="3151">
                  <c:v>7.9314720812182735E-5</c:v>
                </c:pt>
                <c:pt idx="3152">
                  <c:v>7.9289565493181096E-5</c:v>
                </c:pt>
                <c:pt idx="3153">
                  <c:v>7.9264426125554851E-5</c:v>
                </c:pt>
                <c:pt idx="3154">
                  <c:v>7.9239302694136295E-5</c:v>
                </c:pt>
                <c:pt idx="3155">
                  <c:v>7.9214195183776928E-5</c:v>
                </c:pt>
                <c:pt idx="3156">
                  <c:v>7.9189103579347482E-5</c:v>
                </c:pt>
                <c:pt idx="3157">
                  <c:v>7.916402786573781E-5</c:v>
                </c:pt>
                <c:pt idx="3158">
                  <c:v>7.9138968027856916E-5</c:v>
                </c:pt>
                <c:pt idx="3159">
                  <c:v>7.9113924050632913E-5</c:v>
                </c:pt>
                <c:pt idx="3160">
                  <c:v>7.9088895919012967E-5</c:v>
                </c:pt>
                <c:pt idx="3161">
                  <c:v>7.9063883617963316E-5</c:v>
                </c:pt>
                <c:pt idx="3162">
                  <c:v>7.9038887132469181E-5</c:v>
                </c:pt>
                <c:pt idx="3163">
                  <c:v>7.9013906447534773E-5</c:v>
                </c:pt>
                <c:pt idx="3164">
                  <c:v>7.8988941548183248E-5</c:v>
                </c:pt>
                <c:pt idx="3165">
                  <c:v>7.8963992419456722E-5</c:v>
                </c:pt>
                <c:pt idx="3166">
                  <c:v>7.8939059046416164E-5</c:v>
                </c:pt>
                <c:pt idx="3167">
                  <c:v>7.8914141414141421E-5</c:v>
                </c:pt>
                <c:pt idx="3168">
                  <c:v>7.8889239507731149E-5</c:v>
                </c:pt>
                <c:pt idx="3169">
                  <c:v>7.8864353312302845E-5</c:v>
                </c:pt>
                <c:pt idx="3170">
                  <c:v>7.8839482812992747E-5</c:v>
                </c:pt>
                <c:pt idx="3171">
                  <c:v>7.8814627994955864E-5</c:v>
                </c:pt>
                <c:pt idx="3172">
                  <c:v>7.8789788843365894E-5</c:v>
                </c:pt>
                <c:pt idx="3173">
                  <c:v>7.8764965343415251E-5</c:v>
                </c:pt>
                <c:pt idx="3174">
                  <c:v>7.8740157480314957E-5</c:v>
                </c:pt>
                <c:pt idx="3175">
                  <c:v>7.8715365239294708E-5</c:v>
                </c:pt>
                <c:pt idx="3176">
                  <c:v>7.8690588605602769E-5</c:v>
                </c:pt>
                <c:pt idx="3177">
                  <c:v>7.8665827564505984E-5</c:v>
                </c:pt>
                <c:pt idx="3178">
                  <c:v>7.864108210128971E-5</c:v>
                </c:pt>
                <c:pt idx="3179">
                  <c:v>7.8616352201257858E-5</c:v>
                </c:pt>
                <c:pt idx="3180">
                  <c:v>7.8591637849732783E-5</c:v>
                </c:pt>
                <c:pt idx="3181">
                  <c:v>7.8566939032055313E-5</c:v>
                </c:pt>
                <c:pt idx="3182">
                  <c:v>7.8542255733584667E-5</c:v>
                </c:pt>
                <c:pt idx="3183">
                  <c:v>7.8517587939698494E-5</c:v>
                </c:pt>
                <c:pt idx="3184">
                  <c:v>7.8492935635792781E-5</c:v>
                </c:pt>
                <c:pt idx="3185">
                  <c:v>7.8468298807281864E-5</c:v>
                </c:pt>
                <c:pt idx="3186">
                  <c:v>7.8443677439598363E-5</c:v>
                </c:pt>
                <c:pt idx="3187">
                  <c:v>7.8419071518193219E-5</c:v>
                </c:pt>
                <c:pt idx="3188">
                  <c:v>7.8394481028535589E-5</c:v>
                </c:pt>
                <c:pt idx="3189">
                  <c:v>7.8369905956112858E-5</c:v>
                </c:pt>
                <c:pt idx="3190">
                  <c:v>7.8345346286430584E-5</c:v>
                </c:pt>
                <c:pt idx="3191">
                  <c:v>7.8320802005012527E-5</c:v>
                </c:pt>
                <c:pt idx="3192">
                  <c:v>7.8296273097400567E-5</c:v>
                </c:pt>
                <c:pt idx="3193">
                  <c:v>7.8271759549154661E-5</c:v>
                </c:pt>
                <c:pt idx="3194">
                  <c:v>7.8247261345852889E-5</c:v>
                </c:pt>
                <c:pt idx="3195">
                  <c:v>7.8222778473091366E-5</c:v>
                </c:pt>
                <c:pt idx="3196">
                  <c:v>7.8198310916484208E-5</c:v>
                </c:pt>
                <c:pt idx="3197">
                  <c:v>7.817385866166354E-5</c:v>
                </c:pt>
                <c:pt idx="3198">
                  <c:v>7.8149421694279458E-5</c:v>
                </c:pt>
                <c:pt idx="3199">
                  <c:v>7.8125000000000002E-5</c:v>
                </c:pt>
                <c:pt idx="3200">
                  <c:v>7.8100593564511088E-5</c:v>
                </c:pt>
                <c:pt idx="3201">
                  <c:v>7.8076202373516547E-5</c:v>
                </c:pt>
                <c:pt idx="3202">
                  <c:v>7.8051826412738062E-5</c:v>
                </c:pt>
                <c:pt idx="3203">
                  <c:v>7.8027465667915107E-5</c:v>
                </c:pt>
                <c:pt idx="3204">
                  <c:v>7.8003120124804992E-5</c:v>
                </c:pt>
                <c:pt idx="3205">
                  <c:v>7.7978789769182782E-5</c:v>
                </c:pt>
                <c:pt idx="3206">
                  <c:v>7.7954474586841281E-5</c:v>
                </c:pt>
                <c:pt idx="3207">
                  <c:v>7.793017456359102E-5</c:v>
                </c:pt>
                <c:pt idx="3208">
                  <c:v>7.7905889685260204E-5</c:v>
                </c:pt>
                <c:pt idx="3209">
                  <c:v>7.7881619937694707E-5</c:v>
                </c:pt>
                <c:pt idx="3210">
                  <c:v>7.7857365306758025E-5</c:v>
                </c:pt>
                <c:pt idx="3211">
                  <c:v>7.7833125778331257E-5</c:v>
                </c:pt>
                <c:pt idx="3212">
                  <c:v>7.7808901338313107E-5</c:v>
                </c:pt>
                <c:pt idx="3213">
                  <c:v>7.7784691972619788E-5</c:v>
                </c:pt>
                <c:pt idx="3214">
                  <c:v>7.7760497667185064E-5</c:v>
                </c:pt>
                <c:pt idx="3215">
                  <c:v>7.7736318407960198E-5</c:v>
                </c:pt>
                <c:pt idx="3216">
                  <c:v>7.771215418091389E-5</c:v>
                </c:pt>
                <c:pt idx="3217">
                  <c:v>7.7688004972032313E-5</c:v>
                </c:pt>
                <c:pt idx="3218">
                  <c:v>7.7663870767319041E-5</c:v>
                </c:pt>
                <c:pt idx="3219">
                  <c:v>7.7639751552795034E-5</c:v>
                </c:pt>
                <c:pt idx="3220">
                  <c:v>7.7615647314498601E-5</c:v>
                </c:pt>
                <c:pt idx="3221">
                  <c:v>7.7591558038485412E-5</c:v>
                </c:pt>
                <c:pt idx="3222">
                  <c:v>7.7567483710828415E-5</c:v>
                </c:pt>
                <c:pt idx="3223">
                  <c:v>7.7543424317617866E-5</c:v>
                </c:pt>
                <c:pt idx="3224">
                  <c:v>7.7519379844961245E-5</c:v>
                </c:pt>
                <c:pt idx="3225">
                  <c:v>7.7495350278983257E-5</c:v>
                </c:pt>
                <c:pt idx="3226">
                  <c:v>7.7471335605825849E-5</c:v>
                </c:pt>
                <c:pt idx="3227">
                  <c:v>7.744733581164808E-5</c:v>
                </c:pt>
                <c:pt idx="3228">
                  <c:v>7.7423350882626198E-5</c:v>
                </c:pt>
                <c:pt idx="3229">
                  <c:v>7.7399380804953565E-5</c:v>
                </c:pt>
                <c:pt idx="3230">
                  <c:v>7.7375425564840607E-5</c:v>
                </c:pt>
                <c:pt idx="3231">
                  <c:v>7.7351485148514852E-5</c:v>
                </c:pt>
                <c:pt idx="3232">
                  <c:v>7.7327559542220853E-5</c:v>
                </c:pt>
                <c:pt idx="3233">
                  <c:v>7.7303648732220167E-5</c:v>
                </c:pt>
                <c:pt idx="3234">
                  <c:v>7.7279752704791348E-5</c:v>
                </c:pt>
                <c:pt idx="3235">
                  <c:v>7.7255871446229907E-5</c:v>
                </c:pt>
                <c:pt idx="3236">
                  <c:v>7.7232004942848318E-5</c:v>
                </c:pt>
                <c:pt idx="3237">
                  <c:v>7.7208153180975916E-5</c:v>
                </c:pt>
                <c:pt idx="3238">
                  <c:v>7.7184316146958938E-5</c:v>
                </c:pt>
                <c:pt idx="3239">
                  <c:v>7.7160493827160492E-5</c:v>
                </c:pt>
                <c:pt idx="3240">
                  <c:v>7.7136686207960505E-5</c:v>
                </c:pt>
                <c:pt idx="3241">
                  <c:v>7.7112893275755709E-5</c:v>
                </c:pt>
                <c:pt idx="3242">
                  <c:v>7.70891150169596E-5</c:v>
                </c:pt>
                <c:pt idx="3243">
                  <c:v>7.7065351418002467E-5</c:v>
                </c:pt>
                <c:pt idx="3244">
                  <c:v>7.7041602465331282E-5</c:v>
                </c:pt>
                <c:pt idx="3245">
                  <c:v>7.7017868145409739E-5</c:v>
                </c:pt>
                <c:pt idx="3246">
                  <c:v>7.6994148444718203E-5</c:v>
                </c:pt>
                <c:pt idx="3247">
                  <c:v>7.6970443349753695E-5</c:v>
                </c:pt>
                <c:pt idx="3248">
                  <c:v>7.6946752847029852E-5</c:v>
                </c:pt>
                <c:pt idx="3249">
                  <c:v>7.6923076923076926E-5</c:v>
                </c:pt>
                <c:pt idx="3250">
                  <c:v>7.6899415564441714E-5</c:v>
                </c:pt>
                <c:pt idx="3251">
                  <c:v>7.6875768757687579E-5</c:v>
                </c:pt>
                <c:pt idx="3252">
                  <c:v>7.6852136489394401E-5</c:v>
                </c:pt>
                <c:pt idx="3253">
                  <c:v>7.6828518746158568E-5</c:v>
                </c:pt>
                <c:pt idx="3254">
                  <c:v>7.6804915514592934E-5</c:v>
                </c:pt>
                <c:pt idx="3255">
                  <c:v>7.6781326781326779E-5</c:v>
                </c:pt>
                <c:pt idx="3256">
                  <c:v>7.6757752533005837E-5</c:v>
                </c:pt>
                <c:pt idx="3257">
                  <c:v>7.6734192756292198E-5</c:v>
                </c:pt>
                <c:pt idx="3258">
                  <c:v>7.6710647437864377E-5</c:v>
                </c:pt>
                <c:pt idx="3259">
                  <c:v>7.6687116564417182E-5</c:v>
                </c:pt>
                <c:pt idx="3260">
                  <c:v>7.6663600122661764E-5</c:v>
                </c:pt>
                <c:pt idx="3261">
                  <c:v>7.6640098099325563E-5</c:v>
                </c:pt>
                <c:pt idx="3262">
                  <c:v>7.661661048115231E-5</c:v>
                </c:pt>
                <c:pt idx="3263">
                  <c:v>7.659313725490196E-5</c:v>
                </c:pt>
                <c:pt idx="3264">
                  <c:v>7.6569678407350687E-5</c:v>
                </c:pt>
                <c:pt idx="3265">
                  <c:v>7.6546233925290876E-5</c:v>
                </c:pt>
                <c:pt idx="3266">
                  <c:v>7.6522803795531067E-5</c:v>
                </c:pt>
                <c:pt idx="3267">
                  <c:v>7.6499388004895954E-5</c:v>
                </c:pt>
                <c:pt idx="3268">
                  <c:v>7.6475986540226371E-5</c:v>
                </c:pt>
                <c:pt idx="3269">
                  <c:v>7.64525993883792E-5</c:v>
                </c:pt>
                <c:pt idx="3270">
                  <c:v>7.6429226536227449E-5</c:v>
                </c:pt>
                <c:pt idx="3271">
                  <c:v>7.6405867970660146E-5</c:v>
                </c:pt>
                <c:pt idx="3272">
                  <c:v>7.6382523678582338E-5</c:v>
                </c:pt>
                <c:pt idx="3273">
                  <c:v>7.6359193646915091E-5</c:v>
                </c:pt>
                <c:pt idx="3274">
                  <c:v>7.6335877862595422E-5</c:v>
                </c:pt>
                <c:pt idx="3275">
                  <c:v>7.6312576312576313E-5</c:v>
                </c:pt>
                <c:pt idx="3276">
                  <c:v>7.628928898382667E-5</c:v>
                </c:pt>
                <c:pt idx="3277">
                  <c:v>7.6266015863331297E-5</c:v>
                </c:pt>
                <c:pt idx="3278">
                  <c:v>7.6242756938090881E-5</c:v>
                </c:pt>
                <c:pt idx="3279">
                  <c:v>7.6219512195121951E-5</c:v>
                </c:pt>
                <c:pt idx="3280">
                  <c:v>7.6196281621456868E-5</c:v>
                </c:pt>
                <c:pt idx="3281">
                  <c:v>7.6173065204143819E-5</c:v>
                </c:pt>
                <c:pt idx="3282">
                  <c:v>7.6149862930246728E-5</c:v>
                </c:pt>
                <c:pt idx="3283">
                  <c:v>7.6126674786845306E-5</c:v>
                </c:pt>
                <c:pt idx="3284">
                  <c:v>7.6103500761035014E-5</c:v>
                </c:pt>
                <c:pt idx="3285">
                  <c:v>7.6080340839926964E-5</c:v>
                </c:pt>
                <c:pt idx="3286">
                  <c:v>7.6057195010648004E-5</c:v>
                </c:pt>
                <c:pt idx="3287">
                  <c:v>7.6034063260340635E-5</c:v>
                </c:pt>
                <c:pt idx="3288">
                  <c:v>7.6010945576162969E-5</c:v>
                </c:pt>
                <c:pt idx="3289">
                  <c:v>7.5987841945288759E-5</c:v>
                </c:pt>
                <c:pt idx="3290">
                  <c:v>7.5964752354907317E-5</c:v>
                </c:pt>
                <c:pt idx="3291">
                  <c:v>7.5941676792223566E-5</c:v>
                </c:pt>
                <c:pt idx="3292">
                  <c:v>7.5918615244457947E-5</c:v>
                </c:pt>
                <c:pt idx="3293">
                  <c:v>7.5895567698846392E-5</c:v>
                </c:pt>
                <c:pt idx="3294">
                  <c:v>7.5872534142640364E-5</c:v>
                </c:pt>
                <c:pt idx="3295">
                  <c:v>7.584951456310679E-5</c:v>
                </c:pt>
                <c:pt idx="3296">
                  <c:v>7.5826508947528058E-5</c:v>
                </c:pt>
                <c:pt idx="3297">
                  <c:v>7.5803517283201942E-5</c:v>
                </c:pt>
                <c:pt idx="3298">
                  <c:v>7.578053955744165E-5</c:v>
                </c:pt>
                <c:pt idx="3299">
                  <c:v>7.5757575757575758E-5</c:v>
                </c:pt>
                <c:pt idx="3300">
                  <c:v>7.5734625870948197E-5</c:v>
                </c:pt>
                <c:pt idx="3301">
                  <c:v>7.5711689884918229E-5</c:v>
                </c:pt>
                <c:pt idx="3302">
                  <c:v>7.5688767786860427E-5</c:v>
                </c:pt>
                <c:pt idx="3303">
                  <c:v>7.5665859564164653E-5</c:v>
                </c:pt>
                <c:pt idx="3304">
                  <c:v>7.5642965204236E-5</c:v>
                </c:pt>
                <c:pt idx="3305">
                  <c:v>7.5620084694494864E-5</c:v>
                </c:pt>
                <c:pt idx="3306">
                  <c:v>7.5597218022376779E-5</c:v>
                </c:pt>
                <c:pt idx="3307">
                  <c:v>7.5574365175332524E-5</c:v>
                </c:pt>
                <c:pt idx="3308">
                  <c:v>7.5551526140828044E-5</c:v>
                </c:pt>
                <c:pt idx="3309">
                  <c:v>7.5528700906344411E-5</c:v>
                </c:pt>
                <c:pt idx="3310">
                  <c:v>7.5505889459377831E-5</c:v>
                </c:pt>
                <c:pt idx="3311">
                  <c:v>7.548309178743961E-5</c:v>
                </c:pt>
                <c:pt idx="3312">
                  <c:v>7.5460307878056138E-5</c:v>
                </c:pt>
                <c:pt idx="3313">
                  <c:v>7.5437537718768861E-5</c:v>
                </c:pt>
                <c:pt idx="3314">
                  <c:v>7.5414781297134241E-5</c:v>
                </c:pt>
                <c:pt idx="3315">
                  <c:v>7.5392038600723759E-5</c:v>
                </c:pt>
                <c:pt idx="3316">
                  <c:v>7.5369309617123907E-5</c:v>
                </c:pt>
                <c:pt idx="3317">
                  <c:v>7.5346594333936104E-5</c:v>
                </c:pt>
                <c:pt idx="3318">
                  <c:v>7.532389273877674E-5</c:v>
                </c:pt>
                <c:pt idx="3319">
                  <c:v>7.5301204819277115E-5</c:v>
                </c:pt>
                <c:pt idx="3320">
                  <c:v>7.527853056308341E-5</c:v>
                </c:pt>
                <c:pt idx="3321">
                  <c:v>7.5255869957856713E-5</c:v>
                </c:pt>
                <c:pt idx="3322">
                  <c:v>7.5233222991272951E-5</c:v>
                </c:pt>
                <c:pt idx="3323">
                  <c:v>7.5210589651022867E-5</c:v>
                </c:pt>
                <c:pt idx="3324">
                  <c:v>7.5187969924812026E-5</c:v>
                </c:pt>
                <c:pt idx="3325">
                  <c:v>7.5165363800360797E-5</c:v>
                </c:pt>
                <c:pt idx="3326">
                  <c:v>7.5142771265404264E-5</c:v>
                </c:pt>
                <c:pt idx="3327">
                  <c:v>7.5120192307692312E-5</c:v>
                </c:pt>
                <c:pt idx="3328">
                  <c:v>7.5097626914989488E-5</c:v>
                </c:pt>
                <c:pt idx="3329">
                  <c:v>7.5075075075075072E-5</c:v>
                </c:pt>
                <c:pt idx="3330">
                  <c:v>7.5052536775743021E-5</c:v>
                </c:pt>
                <c:pt idx="3331">
                  <c:v>7.5030012004801916E-5</c:v>
                </c:pt>
                <c:pt idx="3332">
                  <c:v>7.5007500750075013E-5</c:v>
                </c:pt>
                <c:pt idx="3333">
                  <c:v>7.4985002999400114E-5</c:v>
                </c:pt>
                <c:pt idx="3334">
                  <c:v>7.496251874062968E-5</c:v>
                </c:pt>
                <c:pt idx="3335">
                  <c:v>7.494004796163069E-5</c:v>
                </c:pt>
                <c:pt idx="3336">
                  <c:v>7.4917590650284692E-5</c:v>
                </c:pt>
                <c:pt idx="3337">
                  <c:v>7.4895146794487719E-5</c:v>
                </c:pt>
                <c:pt idx="3338">
                  <c:v>7.4872716382150348E-5</c:v>
                </c:pt>
                <c:pt idx="3339">
                  <c:v>7.4850299401197604E-5</c:v>
                </c:pt>
                <c:pt idx="3340">
                  <c:v>7.4827895839568997E-5</c:v>
                </c:pt>
                <c:pt idx="3341">
                  <c:v>7.480550568521843E-5</c:v>
                </c:pt>
                <c:pt idx="3342">
                  <c:v>7.478312892611427E-5</c:v>
                </c:pt>
                <c:pt idx="3343">
                  <c:v>7.4760765550239232E-5</c:v>
                </c:pt>
                <c:pt idx="3344">
                  <c:v>7.4738415545590439E-5</c:v>
                </c:pt>
                <c:pt idx="3345">
                  <c:v>7.4716078900179312E-5</c:v>
                </c:pt>
                <c:pt idx="3346">
                  <c:v>7.4693755602031666E-5</c:v>
                </c:pt>
                <c:pt idx="3347">
                  <c:v>7.467144563918757E-5</c:v>
                </c:pt>
                <c:pt idx="3348">
                  <c:v>7.4649148999701408E-5</c:v>
                </c:pt>
                <c:pt idx="3349">
                  <c:v>7.4626865671641792E-5</c:v>
                </c:pt>
                <c:pt idx="3350">
                  <c:v>7.4604595643091619E-5</c:v>
                </c:pt>
                <c:pt idx="3351">
                  <c:v>7.4582338902147975E-5</c:v>
                </c:pt>
                <c:pt idx="3352">
                  <c:v>7.4560095436922163E-5</c:v>
                </c:pt>
                <c:pt idx="3353">
                  <c:v>7.453786523553965E-5</c:v>
                </c:pt>
                <c:pt idx="3354">
                  <c:v>7.4515648286140089E-5</c:v>
                </c:pt>
                <c:pt idx="3355">
                  <c:v>7.4493444576877231E-5</c:v>
                </c:pt>
                <c:pt idx="3356">
                  <c:v>7.4471254095918974E-5</c:v>
                </c:pt>
                <c:pt idx="3357">
                  <c:v>7.4449076831447297E-5</c:v>
                </c:pt>
                <c:pt idx="3358">
                  <c:v>7.4426912771658233E-5</c:v>
                </c:pt>
                <c:pt idx="3359">
                  <c:v>7.4404761904761911E-5</c:v>
                </c:pt>
                <c:pt idx="3360">
                  <c:v>7.4382624218982446E-5</c:v>
                </c:pt>
                <c:pt idx="3361">
                  <c:v>7.4360499702558005E-5</c:v>
                </c:pt>
                <c:pt idx="3362">
                  <c:v>7.4338388343740702E-5</c:v>
                </c:pt>
                <c:pt idx="3363">
                  <c:v>7.4316290130796664E-5</c:v>
                </c:pt>
                <c:pt idx="3364">
                  <c:v>7.4294205052005937E-5</c:v>
                </c:pt>
                <c:pt idx="3365">
                  <c:v>7.4272133095662512E-5</c:v>
                </c:pt>
                <c:pt idx="3366">
                  <c:v>7.4250074250074245E-5</c:v>
                </c:pt>
                <c:pt idx="3367">
                  <c:v>7.4228028503562949E-5</c:v>
                </c:pt>
                <c:pt idx="3368">
                  <c:v>7.4205995844464235E-5</c:v>
                </c:pt>
                <c:pt idx="3369">
                  <c:v>7.4183976261127594E-5</c:v>
                </c:pt>
                <c:pt idx="3370">
                  <c:v>7.4161969741916349E-5</c:v>
                </c:pt>
                <c:pt idx="3371">
                  <c:v>7.4139976275207597E-5</c:v>
                </c:pt>
                <c:pt idx="3372">
                  <c:v>7.4117995849392229E-5</c:v>
                </c:pt>
                <c:pt idx="3373">
                  <c:v>7.409602845287492E-5</c:v>
                </c:pt>
                <c:pt idx="3374">
                  <c:v>7.4074074074074073E-5</c:v>
                </c:pt>
                <c:pt idx="3375">
                  <c:v>7.4052132701421807E-5</c:v>
                </c:pt>
                <c:pt idx="3376">
                  <c:v>7.4030204323363927E-5</c:v>
                </c:pt>
                <c:pt idx="3377">
                  <c:v>7.400828892835997E-5</c:v>
                </c:pt>
                <c:pt idx="3378">
                  <c:v>7.3986386504883104E-5</c:v>
                </c:pt>
                <c:pt idx="3379">
                  <c:v>7.3964497041420119E-5</c:v>
                </c:pt>
                <c:pt idx="3380">
                  <c:v>7.3942620526471452E-5</c:v>
                </c:pt>
                <c:pt idx="3381">
                  <c:v>7.3920756948551159E-5</c:v>
                </c:pt>
                <c:pt idx="3382">
                  <c:v>7.3898906296186823E-5</c:v>
                </c:pt>
                <c:pt idx="3383">
                  <c:v>7.387706855791962E-5</c:v>
                </c:pt>
                <c:pt idx="3384">
                  <c:v>7.3855243722304278E-5</c:v>
                </c:pt>
                <c:pt idx="3385">
                  <c:v>7.3833431777909036E-5</c:v>
                </c:pt>
                <c:pt idx="3386">
                  <c:v>7.3811632713315621E-5</c:v>
                </c:pt>
                <c:pt idx="3387">
                  <c:v>7.3789846517119241E-5</c:v>
                </c:pt>
                <c:pt idx="3388">
                  <c:v>7.376807317792859E-5</c:v>
                </c:pt>
                <c:pt idx="3389">
                  <c:v>7.3746312684365781E-5</c:v>
                </c:pt>
                <c:pt idx="3390">
                  <c:v>7.3724565025066354E-5</c:v>
                </c:pt>
                <c:pt idx="3391">
                  <c:v>7.3702830188679242E-5</c:v>
                </c:pt>
                <c:pt idx="3392">
                  <c:v>7.3681108163866781E-5</c:v>
                </c:pt>
                <c:pt idx="3393">
                  <c:v>7.3659398939304654E-5</c:v>
                </c:pt>
                <c:pt idx="3394">
                  <c:v>7.3637702503681881E-5</c:v>
                </c:pt>
                <c:pt idx="3395">
                  <c:v>7.3616018845700819E-5</c:v>
                </c:pt>
                <c:pt idx="3396">
                  <c:v>7.3594347954077132E-5</c:v>
                </c:pt>
                <c:pt idx="3397">
                  <c:v>7.3572689817539725E-5</c:v>
                </c:pt>
                <c:pt idx="3398">
                  <c:v>7.3551044424830826E-5</c:v>
                </c:pt>
                <c:pt idx="3399">
                  <c:v>7.3529411764705876E-5</c:v>
                </c:pt>
                <c:pt idx="3400">
                  <c:v>7.3507791825933543E-5</c:v>
                </c:pt>
                <c:pt idx="3401">
                  <c:v>7.3486184597295709E-5</c:v>
                </c:pt>
                <c:pt idx="3402">
                  <c:v>7.3464590067587429E-5</c:v>
                </c:pt>
                <c:pt idx="3403">
                  <c:v>7.3443008225616919E-5</c:v>
                </c:pt>
                <c:pt idx="3404">
                  <c:v>7.3421439060205579E-5</c:v>
                </c:pt>
                <c:pt idx="3405">
                  <c:v>7.3399882560187902E-5</c:v>
                </c:pt>
                <c:pt idx="3406">
                  <c:v>7.33783387144115E-5</c:v>
                </c:pt>
                <c:pt idx="3407">
                  <c:v>7.3356807511737091E-5</c:v>
                </c:pt>
                <c:pt idx="3408">
                  <c:v>7.3335288941038428E-5</c:v>
                </c:pt>
                <c:pt idx="3409">
                  <c:v>7.3313782991202346E-5</c:v>
                </c:pt>
                <c:pt idx="3410">
                  <c:v>7.32922896511287E-5</c:v>
                </c:pt>
                <c:pt idx="3411">
                  <c:v>7.3270808909730358E-5</c:v>
                </c:pt>
                <c:pt idx="3412">
                  <c:v>7.3249340755933198E-5</c:v>
                </c:pt>
                <c:pt idx="3413">
                  <c:v>7.322788517867604E-5</c:v>
                </c:pt>
                <c:pt idx="3414">
                  <c:v>7.3206442166910687E-5</c:v>
                </c:pt>
                <c:pt idx="3415">
                  <c:v>7.3185011709601873E-5</c:v>
                </c:pt>
                <c:pt idx="3416">
                  <c:v>7.3163593795727246E-5</c:v>
                </c:pt>
                <c:pt idx="3417">
                  <c:v>7.3142188414277356E-5</c:v>
                </c:pt>
                <c:pt idx="3418">
                  <c:v>7.3120795554255629E-5</c:v>
                </c:pt>
                <c:pt idx="3419">
                  <c:v>7.3099415204678364E-5</c:v>
                </c:pt>
                <c:pt idx="3420">
                  <c:v>7.3078047354574682E-5</c:v>
                </c:pt>
                <c:pt idx="3421">
                  <c:v>7.3056691992986553E-5</c:v>
                </c:pt>
                <c:pt idx="3422">
                  <c:v>7.3035349108968738E-5</c:v>
                </c:pt>
                <c:pt idx="3423">
                  <c:v>7.301401869158878E-5</c:v>
                </c:pt>
                <c:pt idx="3424">
                  <c:v>7.2992700729927014E-5</c:v>
                </c:pt>
                <c:pt idx="3425">
                  <c:v>7.2971395213076475E-5</c:v>
                </c:pt>
                <c:pt idx="3426">
                  <c:v>7.2950102130142977E-5</c:v>
                </c:pt>
                <c:pt idx="3427">
                  <c:v>7.2928821470245035E-5</c:v>
                </c:pt>
                <c:pt idx="3428">
                  <c:v>7.2907553222513859E-5</c:v>
                </c:pt>
                <c:pt idx="3429">
                  <c:v>7.2886297376093293E-5</c:v>
                </c:pt>
                <c:pt idx="3430">
                  <c:v>7.2865053920139906E-5</c:v>
                </c:pt>
                <c:pt idx="3431">
                  <c:v>7.2843822843822844E-5</c:v>
                </c:pt>
                <c:pt idx="3432">
                  <c:v>7.2822604136323909E-5</c:v>
                </c:pt>
                <c:pt idx="3433">
                  <c:v>7.280139778683751E-5</c:v>
                </c:pt>
                <c:pt idx="3434">
                  <c:v>7.2780203784570603E-5</c:v>
                </c:pt>
                <c:pt idx="3435">
                  <c:v>7.2759022118742722E-5</c:v>
                </c:pt>
                <c:pt idx="3436">
                  <c:v>7.2737852778585979E-5</c:v>
                </c:pt>
                <c:pt idx="3437">
                  <c:v>7.2716695753344965E-5</c:v>
                </c:pt>
                <c:pt idx="3438">
                  <c:v>7.2695551032276822E-5</c:v>
                </c:pt>
                <c:pt idx="3439">
                  <c:v>7.2674418604651162E-5</c:v>
                </c:pt>
                <c:pt idx="3440">
                  <c:v>7.2653298459750076E-5</c:v>
                </c:pt>
                <c:pt idx="3441">
                  <c:v>7.2632190586868097E-5</c:v>
                </c:pt>
                <c:pt idx="3442">
                  <c:v>7.2611094975312228E-5</c:v>
                </c:pt>
                <c:pt idx="3443">
                  <c:v>7.2590011614401858E-5</c:v>
                </c:pt>
                <c:pt idx="3444">
                  <c:v>7.256894049346879E-5</c:v>
                </c:pt>
                <c:pt idx="3445">
                  <c:v>7.2547881601857226E-5</c:v>
                </c:pt>
                <c:pt idx="3446">
                  <c:v>7.2526834928923704E-5</c:v>
                </c:pt>
                <c:pt idx="3447">
                  <c:v>7.250580046403712E-5</c:v>
                </c:pt>
                <c:pt idx="3448">
                  <c:v>7.2484778196578716E-5</c:v>
                </c:pt>
                <c:pt idx="3449">
                  <c:v>7.2463768115942027E-5</c:v>
                </c:pt>
                <c:pt idx="3450">
                  <c:v>7.2442770211532894E-5</c:v>
                </c:pt>
                <c:pt idx="3451">
                  <c:v>7.2421784472769408E-5</c:v>
                </c:pt>
                <c:pt idx="3452">
                  <c:v>7.2400810889081954E-5</c:v>
                </c:pt>
                <c:pt idx="3453">
                  <c:v>7.2379849449913139E-5</c:v>
                </c:pt>
                <c:pt idx="3454">
                  <c:v>7.2358900144717798E-5</c:v>
                </c:pt>
                <c:pt idx="3455">
                  <c:v>7.2337962962962959E-5</c:v>
                </c:pt>
                <c:pt idx="3456">
                  <c:v>7.2317037894127851E-5</c:v>
                </c:pt>
                <c:pt idx="3457">
                  <c:v>7.229612492770387E-5</c:v>
                </c:pt>
                <c:pt idx="3458">
                  <c:v>7.2275224053194571E-5</c:v>
                </c:pt>
                <c:pt idx="3459">
                  <c:v>7.2254335260115611E-5</c:v>
                </c:pt>
                <c:pt idx="3460">
                  <c:v>7.2233458537994803E-5</c:v>
                </c:pt>
                <c:pt idx="3461">
                  <c:v>7.2212593876372035E-5</c:v>
                </c:pt>
                <c:pt idx="3462">
                  <c:v>7.2191741264799312E-5</c:v>
                </c:pt>
                <c:pt idx="3463">
                  <c:v>7.2170900692840645E-5</c:v>
                </c:pt>
                <c:pt idx="3464">
                  <c:v>7.215007215007215E-5</c:v>
                </c:pt>
                <c:pt idx="3465">
                  <c:v>7.2129255626081934E-5</c:v>
                </c:pt>
                <c:pt idx="3466">
                  <c:v>7.210845111047014E-5</c:v>
                </c:pt>
                <c:pt idx="3467">
                  <c:v>7.2087658592848906E-5</c:v>
                </c:pt>
                <c:pt idx="3468">
                  <c:v>7.2066878062842322E-5</c:v>
                </c:pt>
                <c:pt idx="3469">
                  <c:v>7.2046109510086459E-5</c:v>
                </c:pt>
                <c:pt idx="3470">
                  <c:v>7.2025352924229326E-5</c:v>
                </c:pt>
                <c:pt idx="3471">
                  <c:v>7.2004608294930876E-5</c:v>
                </c:pt>
                <c:pt idx="3472">
                  <c:v>7.1983875611862942E-5</c:v>
                </c:pt>
                <c:pt idx="3473">
                  <c:v>7.1963154864709275E-5</c:v>
                </c:pt>
                <c:pt idx="3474">
                  <c:v>7.1942446043165466E-5</c:v>
                </c:pt>
                <c:pt idx="3475">
                  <c:v>7.192174913693901E-5</c:v>
                </c:pt>
                <c:pt idx="3476">
                  <c:v>7.1901064135749203E-5</c:v>
                </c:pt>
                <c:pt idx="3477">
                  <c:v>7.18803910293272E-5</c:v>
                </c:pt>
                <c:pt idx="3478">
                  <c:v>7.185972980741592E-5</c:v>
                </c:pt>
                <c:pt idx="3479">
                  <c:v>7.1839080459770114E-5</c:v>
                </c:pt>
                <c:pt idx="3480">
                  <c:v>7.1818442976156281E-5</c:v>
                </c:pt>
                <c:pt idx="3481">
                  <c:v>7.1797817346352672E-5</c:v>
                </c:pt>
                <c:pt idx="3482">
                  <c:v>7.1777203560149301E-5</c:v>
                </c:pt>
                <c:pt idx="3483">
                  <c:v>7.1756601607347878E-5</c:v>
                </c:pt>
                <c:pt idx="3484">
                  <c:v>7.1736011477761835E-5</c:v>
                </c:pt>
                <c:pt idx="3485">
                  <c:v>7.1715433161216287E-5</c:v>
                </c:pt>
                <c:pt idx="3486">
                  <c:v>7.1694866647548032E-5</c:v>
                </c:pt>
                <c:pt idx="3487">
                  <c:v>7.1674311926605509E-5</c:v>
                </c:pt>
                <c:pt idx="3488">
                  <c:v>7.1653768988248783E-5</c:v>
                </c:pt>
                <c:pt idx="3489">
                  <c:v>7.1633237822349565E-5</c:v>
                </c:pt>
                <c:pt idx="3490">
                  <c:v>7.1612718418791177E-5</c:v>
                </c:pt>
                <c:pt idx="3491">
                  <c:v>7.1592210767468503E-5</c:v>
                </c:pt>
                <c:pt idx="3492">
                  <c:v>7.1571714858287999E-5</c:v>
                </c:pt>
                <c:pt idx="3493">
                  <c:v>7.155123068116771E-5</c:v>
                </c:pt>
                <c:pt idx="3494">
                  <c:v>7.1530758226037201E-5</c:v>
                </c:pt>
                <c:pt idx="3495">
                  <c:v>7.1510297482837529E-5</c:v>
                </c:pt>
                <c:pt idx="3496">
                  <c:v>7.148984844152131E-5</c:v>
                </c:pt>
                <c:pt idx="3497">
                  <c:v>7.14694110920526E-5</c:v>
                </c:pt>
                <c:pt idx="3498">
                  <c:v>7.1448985424406975E-5</c:v>
                </c:pt>
                <c:pt idx="3499">
                  <c:v>7.1428571428571434E-5</c:v>
                </c:pt>
                <c:pt idx="3500">
                  <c:v>7.1408169094544415E-5</c:v>
                </c:pt>
                <c:pt idx="3501">
                  <c:v>7.1387778412335809E-5</c:v>
                </c:pt>
                <c:pt idx="3502">
                  <c:v>7.136739937196689E-5</c:v>
                </c:pt>
                <c:pt idx="3503">
                  <c:v>7.1347031963470316E-5</c:v>
                </c:pt>
                <c:pt idx="3504">
                  <c:v>7.1326676176890156E-5</c:v>
                </c:pt>
                <c:pt idx="3505">
                  <c:v>7.1306332002281798E-5</c:v>
                </c:pt>
                <c:pt idx="3506">
                  <c:v>7.128599942971201E-5</c:v>
                </c:pt>
                <c:pt idx="3507">
                  <c:v>7.1265678449258839E-5</c:v>
                </c:pt>
                <c:pt idx="3508">
                  <c:v>7.1245369051011688E-5</c:v>
                </c:pt>
                <c:pt idx="3509">
                  <c:v>7.122507122507122E-5</c:v>
                </c:pt>
                <c:pt idx="3510">
                  <c:v>7.1204784961549419E-5</c:v>
                </c:pt>
                <c:pt idx="3511">
                  <c:v>7.1184510250569473E-5</c:v>
                </c:pt>
                <c:pt idx="3512">
                  <c:v>7.1164247082265873E-5</c:v>
                </c:pt>
                <c:pt idx="3513">
                  <c:v>7.1143995446784294E-5</c:v>
                </c:pt>
                <c:pt idx="3514">
                  <c:v>7.1123755334281656E-5</c:v>
                </c:pt>
                <c:pt idx="3515">
                  <c:v>7.1103526734926049E-5</c:v>
                </c:pt>
                <c:pt idx="3516">
                  <c:v>7.1083309638896781E-5</c:v>
                </c:pt>
                <c:pt idx="3517">
                  <c:v>7.1063104036384305E-5</c:v>
                </c:pt>
                <c:pt idx="3518">
                  <c:v>7.1042909917590224E-5</c:v>
                </c:pt>
                <c:pt idx="3519">
                  <c:v>7.1022727272727269E-5</c:v>
                </c:pt>
                <c:pt idx="3520">
                  <c:v>7.1002556092019311E-5</c:v>
                </c:pt>
                <c:pt idx="3521">
                  <c:v>7.0982396365701307E-5</c:v>
                </c:pt>
                <c:pt idx="3522">
                  <c:v>7.09622480840193E-5</c:v>
                </c:pt>
                <c:pt idx="3523">
                  <c:v>7.0942111237230418E-5</c:v>
                </c:pt>
                <c:pt idx="3524">
                  <c:v>7.0921985815602836E-5</c:v>
                </c:pt>
                <c:pt idx="3525">
                  <c:v>7.0901871809415774E-5</c:v>
                </c:pt>
                <c:pt idx="3526">
                  <c:v>7.0881769208959455E-5</c:v>
                </c:pt>
                <c:pt idx="3527">
                  <c:v>7.0861678004535149E-5</c:v>
                </c:pt>
                <c:pt idx="3528">
                  <c:v>7.084159818645509E-5</c:v>
                </c:pt>
                <c:pt idx="3529">
                  <c:v>7.0821529745042488E-5</c:v>
                </c:pt>
                <c:pt idx="3530">
                  <c:v>7.0801472670631546E-5</c:v>
                </c:pt>
                <c:pt idx="3531">
                  <c:v>7.0781426953567389E-5</c:v>
                </c:pt>
                <c:pt idx="3532">
                  <c:v>7.0761392584206052E-5</c:v>
                </c:pt>
                <c:pt idx="3533">
                  <c:v>7.0741369552914548E-5</c:v>
                </c:pt>
                <c:pt idx="3534">
                  <c:v>7.0721357850070718E-5</c:v>
                </c:pt>
                <c:pt idx="3535">
                  <c:v>7.0701357466063355E-5</c:v>
                </c:pt>
                <c:pt idx="3536">
                  <c:v>7.068136839129205E-5</c:v>
                </c:pt>
                <c:pt idx="3537">
                  <c:v>7.0661390616167321E-5</c:v>
                </c:pt>
                <c:pt idx="3538">
                  <c:v>7.0641424131110485E-5</c:v>
                </c:pt>
                <c:pt idx="3539">
                  <c:v>7.0621468926553675E-5</c:v>
                </c:pt>
                <c:pt idx="3540">
                  <c:v>7.0601524992939852E-5</c:v>
                </c:pt>
                <c:pt idx="3541">
                  <c:v>7.0581592320722751E-5</c:v>
                </c:pt>
                <c:pt idx="3542">
                  <c:v>7.0561670900366923E-5</c:v>
                </c:pt>
                <c:pt idx="3543">
                  <c:v>7.0541760722347624E-5</c:v>
                </c:pt>
                <c:pt idx="3544">
                  <c:v>7.0521861777150913E-5</c:v>
                </c:pt>
                <c:pt idx="3545">
                  <c:v>7.0501974055273554E-5</c:v>
                </c:pt>
                <c:pt idx="3546">
                  <c:v>7.0482097547223005E-5</c:v>
                </c:pt>
                <c:pt idx="3547">
                  <c:v>7.0462232243517471E-5</c:v>
                </c:pt>
                <c:pt idx="3548">
                  <c:v>7.0442378134685823E-5</c:v>
                </c:pt>
                <c:pt idx="3549">
                  <c:v>7.0422535211267609E-5</c:v>
                </c:pt>
                <c:pt idx="3550">
                  <c:v>7.0402703463813007E-5</c:v>
                </c:pt>
                <c:pt idx="3551">
                  <c:v>7.0382882882882882E-5</c:v>
                </c:pt>
                <c:pt idx="3552">
                  <c:v>7.0363073459048689E-5</c:v>
                </c:pt>
                <c:pt idx="3553">
                  <c:v>7.0343275182892519E-5</c:v>
                </c:pt>
                <c:pt idx="3554">
                  <c:v>7.0323488045007034E-5</c:v>
                </c:pt>
                <c:pt idx="3555">
                  <c:v>7.0303712035995507E-5</c:v>
                </c:pt>
                <c:pt idx="3556">
                  <c:v>7.0283947146471744E-5</c:v>
                </c:pt>
                <c:pt idx="3557">
                  <c:v>7.0264193367060147E-5</c:v>
                </c:pt>
                <c:pt idx="3558">
                  <c:v>7.0244450688395621E-5</c:v>
                </c:pt>
                <c:pt idx="3559">
                  <c:v>7.0224719101123602E-5</c:v>
                </c:pt>
                <c:pt idx="3560">
                  <c:v>7.0204998595900029E-5</c:v>
                </c:pt>
                <c:pt idx="3561">
                  <c:v>7.0185289163391358E-5</c:v>
                </c:pt>
                <c:pt idx="3562">
                  <c:v>7.0165590794274494E-5</c:v>
                </c:pt>
                <c:pt idx="3563">
                  <c:v>7.0145903479236819E-5</c:v>
                </c:pt>
                <c:pt idx="3564">
                  <c:v>7.0126227208976161E-5</c:v>
                </c:pt>
                <c:pt idx="3565">
                  <c:v>7.0106561974200786E-5</c:v>
                </c:pt>
                <c:pt idx="3566">
                  <c:v>7.0086907765629382E-5</c:v>
                </c:pt>
                <c:pt idx="3567">
                  <c:v>7.006726457399103E-5</c:v>
                </c:pt>
                <c:pt idx="3568">
                  <c:v>7.0047632390025222E-5</c:v>
                </c:pt>
                <c:pt idx="3569">
                  <c:v>7.0028011204481788E-5</c:v>
                </c:pt>
                <c:pt idx="3570">
                  <c:v>7.0008401008120981E-5</c:v>
                </c:pt>
                <c:pt idx="3571">
                  <c:v>6.9988801791713326E-5</c:v>
                </c:pt>
                <c:pt idx="3572">
                  <c:v>6.9969213546039745E-5</c:v>
                </c:pt>
                <c:pt idx="3573">
                  <c:v>6.9949636261891444E-5</c:v>
                </c:pt>
                <c:pt idx="3574">
                  <c:v>6.993006993006993E-5</c:v>
                </c:pt>
                <c:pt idx="3575">
                  <c:v>6.9910514541387023E-5</c:v>
                </c:pt>
                <c:pt idx="3576">
                  <c:v>6.9890970086664803E-5</c:v>
                </c:pt>
                <c:pt idx="3577">
                  <c:v>6.9871436556735608E-5</c:v>
                </c:pt>
                <c:pt idx="3578">
                  <c:v>6.9851913942442024E-5</c:v>
                </c:pt>
                <c:pt idx="3579">
                  <c:v>6.9832402234636866E-5</c:v>
                </c:pt>
                <c:pt idx="3580">
                  <c:v>6.9812901424183183E-5</c:v>
                </c:pt>
                <c:pt idx="3581">
                  <c:v>6.9793411501954217E-5</c:v>
                </c:pt>
                <c:pt idx="3582">
                  <c:v>6.9773932458833384E-5</c:v>
                </c:pt>
                <c:pt idx="3583">
                  <c:v>6.9754464285714282E-5</c:v>
                </c:pt>
                <c:pt idx="3584">
                  <c:v>6.9735006973500698E-5</c:v>
                </c:pt>
                <c:pt idx="3585">
                  <c:v>6.9715560513106529E-5</c:v>
                </c:pt>
                <c:pt idx="3586">
                  <c:v>6.9696124895455812E-5</c:v>
                </c:pt>
                <c:pt idx="3587">
                  <c:v>6.9676700111482719E-5</c:v>
                </c:pt>
                <c:pt idx="3588">
                  <c:v>6.9657286152131518E-5</c:v>
                </c:pt>
                <c:pt idx="3589">
                  <c:v>6.9637883008356549E-5</c:v>
                </c:pt>
                <c:pt idx="3590">
                  <c:v>6.9618490671122246E-5</c:v>
                </c:pt>
                <c:pt idx="3591">
                  <c:v>6.9599109131403115E-5</c:v>
                </c:pt>
                <c:pt idx="3592">
                  <c:v>6.9579738380183689E-5</c:v>
                </c:pt>
                <c:pt idx="3593">
                  <c:v>6.9560378408458544E-5</c:v>
                </c:pt>
                <c:pt idx="3594">
                  <c:v>6.9541029207232272E-5</c:v>
                </c:pt>
                <c:pt idx="3595">
                  <c:v>6.9521690767519466E-5</c:v>
                </c:pt>
                <c:pt idx="3596">
                  <c:v>6.9502363080344734E-5</c:v>
                </c:pt>
                <c:pt idx="3597">
                  <c:v>6.9483046136742632E-5</c:v>
                </c:pt>
                <c:pt idx="3598">
                  <c:v>6.9463739927757705E-5</c:v>
                </c:pt>
                <c:pt idx="3599">
                  <c:v>6.9444444444444444E-5</c:v>
                </c:pt>
                <c:pt idx="3600">
                  <c:v>6.9425159677867263E-5</c:v>
                </c:pt>
                <c:pt idx="3601">
                  <c:v>6.9405885619100506E-5</c:v>
                </c:pt>
                <c:pt idx="3602">
                  <c:v>6.9386622259228427E-5</c:v>
                </c:pt>
                <c:pt idx="3603">
                  <c:v>6.9367369589345173E-5</c:v>
                </c:pt>
                <c:pt idx="3604">
                  <c:v>6.9348127600554784E-5</c:v>
                </c:pt>
                <c:pt idx="3605">
                  <c:v>6.9328896283971165E-5</c:v>
                </c:pt>
                <c:pt idx="3606">
                  <c:v>6.9309675630718049E-5</c:v>
                </c:pt>
                <c:pt idx="3607">
                  <c:v>6.9290465631929047E-5</c:v>
                </c:pt>
                <c:pt idx="3608">
                  <c:v>6.9271266278747581E-5</c:v>
                </c:pt>
                <c:pt idx="3609">
                  <c:v>6.9252077562326875E-5</c:v>
                </c:pt>
                <c:pt idx="3610">
                  <c:v>6.9232899473829963E-5</c:v>
                </c:pt>
                <c:pt idx="3611">
                  <c:v>6.9213732004429676E-5</c:v>
                </c:pt>
                <c:pt idx="3612">
                  <c:v>6.9194575145308605E-5</c:v>
                </c:pt>
                <c:pt idx="3613">
                  <c:v>6.9175428887659099E-5</c:v>
                </c:pt>
                <c:pt idx="3614">
                  <c:v>6.9156293222683262E-5</c:v>
                </c:pt>
                <c:pt idx="3615">
                  <c:v>6.9137168141592919E-5</c:v>
                </c:pt>
                <c:pt idx="3616">
                  <c:v>6.9118053635609623E-5</c:v>
                </c:pt>
                <c:pt idx="3617">
                  <c:v>6.9098949695964619E-5</c:v>
                </c:pt>
                <c:pt idx="3618">
                  <c:v>6.9079856313898866E-5</c:v>
                </c:pt>
                <c:pt idx="3619">
                  <c:v>6.9060773480662989E-5</c:v>
                </c:pt>
                <c:pt idx="3620">
                  <c:v>6.9041701187517261E-5</c:v>
                </c:pt>
                <c:pt idx="3621">
                  <c:v>6.9022639425731647E-5</c:v>
                </c:pt>
                <c:pt idx="3622">
                  <c:v>6.9003588186585703E-5</c:v>
                </c:pt>
                <c:pt idx="3623">
                  <c:v>6.8984547461368653E-5</c:v>
                </c:pt>
                <c:pt idx="3624">
                  <c:v>6.8965517241379313E-5</c:v>
                </c:pt>
                <c:pt idx="3625">
                  <c:v>6.8946497517926095E-5</c:v>
                </c:pt>
                <c:pt idx="3626">
                  <c:v>6.8927488282326992E-5</c:v>
                </c:pt>
                <c:pt idx="3627">
                  <c:v>6.8908489525909593E-5</c:v>
                </c:pt>
                <c:pt idx="3628">
                  <c:v>6.8889501240011029E-5</c:v>
                </c:pt>
                <c:pt idx="3629">
                  <c:v>6.8870523415977955E-5</c:v>
                </c:pt>
                <c:pt idx="3630">
                  <c:v>6.8851556045166625E-5</c:v>
                </c:pt>
                <c:pt idx="3631">
                  <c:v>6.8832599118942738E-5</c:v>
                </c:pt>
                <c:pt idx="3632">
                  <c:v>6.8813652628681532E-5</c:v>
                </c:pt>
                <c:pt idx="3633">
                  <c:v>6.8794716565767747E-5</c:v>
                </c:pt>
                <c:pt idx="3634">
                  <c:v>6.8775790921595596E-5</c:v>
                </c:pt>
                <c:pt idx="3635">
                  <c:v>6.8756875687568753E-5</c:v>
                </c:pt>
                <c:pt idx="3636">
                  <c:v>6.8737970855100363E-5</c:v>
                </c:pt>
                <c:pt idx="3637">
                  <c:v>6.8719076415612977E-5</c:v>
                </c:pt>
                <c:pt idx="3638">
                  <c:v>6.8700192360538606E-5</c:v>
                </c:pt>
                <c:pt idx="3639">
                  <c:v>6.8681318681318681E-5</c:v>
                </c:pt>
                <c:pt idx="3640">
                  <c:v>6.866245536940401E-5</c:v>
                </c:pt>
                <c:pt idx="3641">
                  <c:v>6.8643602416254806E-5</c:v>
                </c:pt>
                <c:pt idx="3642">
                  <c:v>6.8624759813340648E-5</c:v>
                </c:pt>
                <c:pt idx="3643">
                  <c:v>6.8605927552140507E-5</c:v>
                </c:pt>
                <c:pt idx="3644">
                  <c:v>6.8587105624142664E-5</c:v>
                </c:pt>
                <c:pt idx="3645">
                  <c:v>6.8568294020844765E-5</c:v>
                </c:pt>
                <c:pt idx="3646">
                  <c:v>6.8549492733753766E-5</c:v>
                </c:pt>
                <c:pt idx="3647">
                  <c:v>6.8530701754385961E-5</c:v>
                </c:pt>
                <c:pt idx="3648">
                  <c:v>6.8511921074266928E-5</c:v>
                </c:pt>
                <c:pt idx="3649">
                  <c:v>6.8493150684931502E-5</c:v>
                </c:pt>
                <c:pt idx="3650">
                  <c:v>6.8474390577923853E-5</c:v>
                </c:pt>
                <c:pt idx="3651">
                  <c:v>6.845564074479737E-5</c:v>
                </c:pt>
                <c:pt idx="3652">
                  <c:v>6.8436901177114696E-5</c:v>
                </c:pt>
                <c:pt idx="3653">
                  <c:v>6.8418171866447731E-5</c:v>
                </c:pt>
                <c:pt idx="3654">
                  <c:v>6.8399452804377564E-5</c:v>
                </c:pt>
                <c:pt idx="3655">
                  <c:v>6.8380743982494527E-5</c:v>
                </c:pt>
                <c:pt idx="3656">
                  <c:v>6.836204539239814E-5</c:v>
                </c:pt>
                <c:pt idx="3657">
                  <c:v>6.8343357025697099E-5</c:v>
                </c:pt>
                <c:pt idx="3658">
                  <c:v>6.8324678874009286E-5</c:v>
                </c:pt>
                <c:pt idx="3659">
                  <c:v>6.8306010928961749E-5</c:v>
                </c:pt>
                <c:pt idx="3660">
                  <c:v>6.8287353182190652E-5</c:v>
                </c:pt>
                <c:pt idx="3661">
                  <c:v>6.8268705625341338E-5</c:v>
                </c:pt>
                <c:pt idx="3662">
                  <c:v>6.8250068250068254E-5</c:v>
                </c:pt>
                <c:pt idx="3663">
                  <c:v>6.8231441048034931E-5</c:v>
                </c:pt>
                <c:pt idx="3664">
                  <c:v>6.8212824010914058E-5</c:v>
                </c:pt>
                <c:pt idx="3665">
                  <c:v>6.8194217130387337E-5</c:v>
                </c:pt>
                <c:pt idx="3666">
                  <c:v>6.8175620398145621E-5</c:v>
                </c:pt>
                <c:pt idx="3667">
                  <c:v>6.8157033805888771E-5</c:v>
                </c:pt>
                <c:pt idx="3668">
                  <c:v>6.8138457345325704E-5</c:v>
                </c:pt>
                <c:pt idx="3669">
                  <c:v>6.811989100817439E-5</c:v>
                </c:pt>
                <c:pt idx="3670">
                  <c:v>6.810133478616181E-5</c:v>
                </c:pt>
                <c:pt idx="3671">
                  <c:v>6.8082788671023972E-5</c:v>
                </c:pt>
                <c:pt idx="3672">
                  <c:v>6.8064252654505855E-5</c:v>
                </c:pt>
                <c:pt idx="3673">
                  <c:v>6.8045726728361465E-5</c:v>
                </c:pt>
                <c:pt idx="3674">
                  <c:v>6.802721088435374E-5</c:v>
                </c:pt>
                <c:pt idx="3675">
                  <c:v>6.8008705114254626E-5</c:v>
                </c:pt>
                <c:pt idx="3676">
                  <c:v>6.7990209409844979E-5</c:v>
                </c:pt>
                <c:pt idx="3677">
                  <c:v>6.7971723762914622E-5</c:v>
                </c:pt>
                <c:pt idx="3678">
                  <c:v>6.7953248165262298E-5</c:v>
                </c:pt>
                <c:pt idx="3679">
                  <c:v>6.7934782608695653E-5</c:v>
                </c:pt>
                <c:pt idx="3680">
                  <c:v>6.7916327085031238E-5</c:v>
                </c:pt>
                <c:pt idx="3681">
                  <c:v>6.7897881586094508E-5</c:v>
                </c:pt>
                <c:pt idx="3682">
                  <c:v>6.7879446103719793E-5</c:v>
                </c:pt>
                <c:pt idx="3683">
                  <c:v>6.7861020629750274E-5</c:v>
                </c:pt>
                <c:pt idx="3684">
                  <c:v>6.7842605156037997E-5</c:v>
                </c:pt>
                <c:pt idx="3685">
                  <c:v>6.7824199674443842E-5</c:v>
                </c:pt>
                <c:pt idx="3686">
                  <c:v>6.780580417683754E-5</c:v>
                </c:pt>
                <c:pt idx="3687">
                  <c:v>6.7787418655097616E-5</c:v>
                </c:pt>
                <c:pt idx="3688">
                  <c:v>6.7769043101111406E-5</c:v>
                </c:pt>
                <c:pt idx="3689">
                  <c:v>6.7750677506775068E-5</c:v>
                </c:pt>
                <c:pt idx="3690">
                  <c:v>6.7732321863993501E-5</c:v>
                </c:pt>
                <c:pt idx="3691">
                  <c:v>6.7713976164680386E-5</c:v>
                </c:pt>
                <c:pt idx="3692">
                  <c:v>6.7695640400758188E-5</c:v>
                </c:pt>
                <c:pt idx="3693">
                  <c:v>6.7677314564158097E-5</c:v>
                </c:pt>
                <c:pt idx="3694">
                  <c:v>6.7658998646820032E-5</c:v>
                </c:pt>
                <c:pt idx="3695">
                  <c:v>6.7640692640692641E-5</c:v>
                </c:pt>
                <c:pt idx="3696">
                  <c:v>6.7622396537733297E-5</c:v>
                </c:pt>
                <c:pt idx="3697">
                  <c:v>6.7604110329908063E-5</c:v>
                </c:pt>
                <c:pt idx="3698">
                  <c:v>6.7585834009191675E-5</c:v>
                </c:pt>
                <c:pt idx="3699">
                  <c:v>6.7567567567567569E-5</c:v>
                </c:pt>
                <c:pt idx="3700">
                  <c:v>6.7549310997027826E-5</c:v>
                </c:pt>
                <c:pt idx="3701">
                  <c:v>6.7531064289573205E-5</c:v>
                </c:pt>
                <c:pt idx="3702">
                  <c:v>6.7512827437213067E-5</c:v>
                </c:pt>
                <c:pt idx="3703">
                  <c:v>6.7494600431965447E-5</c:v>
                </c:pt>
                <c:pt idx="3704">
                  <c:v>6.7476383265856947E-5</c:v>
                </c:pt>
                <c:pt idx="3705">
                  <c:v>6.7458175930922828E-5</c:v>
                </c:pt>
                <c:pt idx="3706">
                  <c:v>6.7439978419206903E-5</c:v>
                </c:pt>
                <c:pt idx="3707">
                  <c:v>6.7421790722761591E-5</c:v>
                </c:pt>
                <c:pt idx="3708">
                  <c:v>6.7403612833647888E-5</c:v>
                </c:pt>
                <c:pt idx="3709">
                  <c:v>6.7385444743935316E-5</c:v>
                </c:pt>
                <c:pt idx="3710">
                  <c:v>6.7367286445701964E-5</c:v>
                </c:pt>
                <c:pt idx="3711">
                  <c:v>6.7349137931034482E-5</c:v>
                </c:pt>
                <c:pt idx="3712">
                  <c:v>6.7330999192028007E-5</c:v>
                </c:pt>
                <c:pt idx="3713">
                  <c:v>6.7312870220786214E-5</c:v>
                </c:pt>
                <c:pt idx="3714">
                  <c:v>6.729475100942126E-5</c:v>
                </c:pt>
                <c:pt idx="3715">
                  <c:v>6.7276641550053815E-5</c:v>
                </c:pt>
                <c:pt idx="3716">
                  <c:v>6.7258541834813018E-5</c:v>
                </c:pt>
                <c:pt idx="3717">
                  <c:v>6.7240451855836466E-5</c:v>
                </c:pt>
                <c:pt idx="3718">
                  <c:v>6.7222371605270238E-5</c:v>
                </c:pt>
                <c:pt idx="3719">
                  <c:v>6.7204301075268817E-5</c:v>
                </c:pt>
                <c:pt idx="3720">
                  <c:v>6.7186240257995157E-5</c:v>
                </c:pt>
                <c:pt idx="3721">
                  <c:v>6.7168189145620639E-5</c:v>
                </c:pt>
                <c:pt idx="3722">
                  <c:v>6.7150147730325009E-5</c:v>
                </c:pt>
                <c:pt idx="3723">
                  <c:v>6.7132116004296454E-5</c:v>
                </c:pt>
                <c:pt idx="3724">
                  <c:v>6.7114093959731537E-5</c:v>
                </c:pt>
                <c:pt idx="3725">
                  <c:v>6.7096081588835212E-5</c:v>
                </c:pt>
                <c:pt idx="3726">
                  <c:v>6.7078078883820764E-5</c:v>
                </c:pt>
                <c:pt idx="3727">
                  <c:v>6.7060085836909871E-5</c:v>
                </c:pt>
                <c:pt idx="3728">
                  <c:v>6.7042102440332529E-5</c:v>
                </c:pt>
                <c:pt idx="3729">
                  <c:v>6.7024128686327084E-5</c:v>
                </c:pt>
                <c:pt idx="3730">
                  <c:v>6.7006164567140177E-5</c:v>
                </c:pt>
                <c:pt idx="3731">
                  <c:v>6.6988210075026795E-5</c:v>
                </c:pt>
                <c:pt idx="3732">
                  <c:v>6.6970265202250206E-5</c:v>
                </c:pt>
                <c:pt idx="3733">
                  <c:v>6.6952329941081948E-5</c:v>
                </c:pt>
                <c:pt idx="3734">
                  <c:v>6.6934404283801877E-5</c:v>
                </c:pt>
                <c:pt idx="3735">
                  <c:v>6.6916488222698077E-5</c:v>
                </c:pt>
                <c:pt idx="3736">
                  <c:v>6.6898581750066897E-5</c:v>
                </c:pt>
                <c:pt idx="3737">
                  <c:v>6.6880684858212943E-5</c:v>
                </c:pt>
                <c:pt idx="3738">
                  <c:v>6.6862797539449044E-5</c:v>
                </c:pt>
                <c:pt idx="3739">
                  <c:v>6.6844919786096258E-5</c:v>
                </c:pt>
                <c:pt idx="3740">
                  <c:v>6.6827051590483827E-5</c:v>
                </c:pt>
                <c:pt idx="3741">
                  <c:v>6.6809192944949219E-5</c:v>
                </c:pt>
                <c:pt idx="3742">
                  <c:v>6.6791343841838104E-5</c:v>
                </c:pt>
                <c:pt idx="3743">
                  <c:v>6.677350427350428E-5</c:v>
                </c:pt>
                <c:pt idx="3744">
                  <c:v>6.6755674232309747E-5</c:v>
                </c:pt>
                <c:pt idx="3745">
                  <c:v>6.6737853710624662E-5</c:v>
                </c:pt>
                <c:pt idx="3746">
                  <c:v>6.6720042700827329E-5</c:v>
                </c:pt>
                <c:pt idx="3747">
                  <c:v>6.6702241195304166E-5</c:v>
                </c:pt>
                <c:pt idx="3748">
                  <c:v>6.6684449186449714E-5</c:v>
                </c:pt>
                <c:pt idx="3749">
                  <c:v>6.666666666666667E-5</c:v>
                </c:pt>
                <c:pt idx="3750">
                  <c:v>6.6648893628365767E-5</c:v>
                </c:pt>
                <c:pt idx="3751">
                  <c:v>6.6631130063965884E-5</c:v>
                </c:pt>
                <c:pt idx="3752">
                  <c:v>6.661337596589395E-5</c:v>
                </c:pt>
                <c:pt idx="3753">
                  <c:v>6.6595631326584972E-5</c:v>
                </c:pt>
                <c:pt idx="3754">
                  <c:v>6.657789613848202E-5</c:v>
                </c:pt>
                <c:pt idx="3755">
                  <c:v>6.6560170394036215E-5</c:v>
                </c:pt>
                <c:pt idx="3756">
                  <c:v>6.6542454085706686E-5</c:v>
                </c:pt>
                <c:pt idx="3757">
                  <c:v>6.6524747205960614E-5</c:v>
                </c:pt>
                <c:pt idx="3758">
                  <c:v>6.6507049747273214E-5</c:v>
                </c:pt>
                <c:pt idx="3759">
                  <c:v>6.6489361702127661E-5</c:v>
                </c:pt>
                <c:pt idx="3760">
                  <c:v>6.6471683063015161E-5</c:v>
                </c:pt>
                <c:pt idx="3761">
                  <c:v>6.645401382243488E-5</c:v>
                </c:pt>
                <c:pt idx="3762">
                  <c:v>6.6436353972893964E-5</c:v>
                </c:pt>
                <c:pt idx="3763">
                  <c:v>6.6418703506907541E-5</c:v>
                </c:pt>
                <c:pt idx="3764">
                  <c:v>6.640106241699867E-5</c:v>
                </c:pt>
                <c:pt idx="3765">
                  <c:v>6.6383430695698349E-5</c:v>
                </c:pt>
                <c:pt idx="3766">
                  <c:v>6.6365808335545532E-5</c:v>
                </c:pt>
                <c:pt idx="3767">
                  <c:v>6.6348195329087048E-5</c:v>
                </c:pt>
                <c:pt idx="3768">
                  <c:v>6.633059166887768E-5</c:v>
                </c:pt>
                <c:pt idx="3769">
                  <c:v>6.63129973474801E-5</c:v>
                </c:pt>
                <c:pt idx="3770">
                  <c:v>6.6295412357464866E-5</c:v>
                </c:pt>
                <c:pt idx="3771">
                  <c:v>6.6277836691410399E-5</c:v>
                </c:pt>
                <c:pt idx="3772">
                  <c:v>6.626027034190299E-5</c:v>
                </c:pt>
                <c:pt idx="3773">
                  <c:v>6.6242713301536835E-5</c:v>
                </c:pt>
                <c:pt idx="3774">
                  <c:v>6.6225165562913907E-5</c:v>
                </c:pt>
                <c:pt idx="3775">
                  <c:v>6.6207627118644068E-5</c:v>
                </c:pt>
                <c:pt idx="3776">
                  <c:v>6.6190097961344984E-5</c:v>
                </c:pt>
                <c:pt idx="3777">
                  <c:v>6.6172578083642142E-5</c:v>
                </c:pt>
                <c:pt idx="3778">
                  <c:v>6.6155067478168824E-5</c:v>
                </c:pt>
                <c:pt idx="3779">
                  <c:v>6.6137566137566142E-5</c:v>
                </c:pt>
                <c:pt idx="3780">
                  <c:v>6.6120074054482948E-5</c:v>
                </c:pt>
                <c:pt idx="3781">
                  <c:v>6.6102591221575886E-5</c:v>
                </c:pt>
                <c:pt idx="3782">
                  <c:v>6.608511763150938E-5</c:v>
                </c:pt>
                <c:pt idx="3783">
                  <c:v>6.6067653276955605E-5</c:v>
                </c:pt>
                <c:pt idx="3784">
                  <c:v>6.605019815059445E-5</c:v>
                </c:pt>
                <c:pt idx="3785">
                  <c:v>6.6032752245113579E-5</c:v>
                </c:pt>
                <c:pt idx="3786">
                  <c:v>6.6015315553208343E-5</c:v>
                </c:pt>
                <c:pt idx="3787">
                  <c:v>6.5997888067581832E-5</c:v>
                </c:pt>
                <c:pt idx="3788">
                  <c:v>6.5980469780944846E-5</c:v>
                </c:pt>
                <c:pt idx="3789">
                  <c:v>6.5963060686015829E-5</c:v>
                </c:pt>
                <c:pt idx="3790">
                  <c:v>6.5945660775520976E-5</c:v>
                </c:pt>
                <c:pt idx="3791">
                  <c:v>6.5928270042194087E-5</c:v>
                </c:pt>
                <c:pt idx="3792">
                  <c:v>6.59108884787767E-5</c:v>
                </c:pt>
                <c:pt idx="3793">
                  <c:v>6.5893516078017927E-5</c:v>
                </c:pt>
                <c:pt idx="3794">
                  <c:v>6.5876152832674566E-5</c:v>
                </c:pt>
                <c:pt idx="3795">
                  <c:v>6.585879873551106E-5</c:v>
                </c:pt>
                <c:pt idx="3796">
                  <c:v>6.5841453779299451E-5</c:v>
                </c:pt>
                <c:pt idx="3797">
                  <c:v>6.5824117956819373E-5</c:v>
                </c:pt>
                <c:pt idx="3798">
                  <c:v>6.5806791260858118E-5</c:v>
                </c:pt>
                <c:pt idx="3799">
                  <c:v>6.5789473684210525E-5</c:v>
                </c:pt>
                <c:pt idx="3800">
                  <c:v>6.5772165219679036E-5</c:v>
                </c:pt>
                <c:pt idx="3801">
                  <c:v>6.5754865860073643E-5</c:v>
                </c:pt>
                <c:pt idx="3802">
                  <c:v>6.5737575598211941E-5</c:v>
                </c:pt>
                <c:pt idx="3803">
                  <c:v>6.5720294426919031E-5</c:v>
                </c:pt>
                <c:pt idx="3804">
                  <c:v>6.5703022339027591E-5</c:v>
                </c:pt>
                <c:pt idx="3805">
                  <c:v>6.5685759327377822E-5</c:v>
                </c:pt>
                <c:pt idx="3806">
                  <c:v>6.5668505384817446E-5</c:v>
                </c:pt>
                <c:pt idx="3807">
                  <c:v>6.5651260504201678E-5</c:v>
                </c:pt>
                <c:pt idx="3808">
                  <c:v>6.5634024678393283E-5</c:v>
                </c:pt>
                <c:pt idx="3809">
                  <c:v>6.5616797900262466E-5</c:v>
                </c:pt>
                <c:pt idx="3810">
                  <c:v>6.5599580162686955E-5</c:v>
                </c:pt>
                <c:pt idx="3811">
                  <c:v>6.5582371458551943E-5</c:v>
                </c:pt>
                <c:pt idx="3812">
                  <c:v>6.5565171780750066E-5</c:v>
                </c:pt>
                <c:pt idx="3813">
                  <c:v>6.5547981122181438E-5</c:v>
                </c:pt>
                <c:pt idx="3814">
                  <c:v>6.5530799475753602E-5</c:v>
                </c:pt>
                <c:pt idx="3815">
                  <c:v>6.5513626834381555E-5</c:v>
                </c:pt>
                <c:pt idx="3816">
                  <c:v>6.5496463190987692E-5</c:v>
                </c:pt>
                <c:pt idx="3817">
                  <c:v>6.5479308538501837E-5</c:v>
                </c:pt>
                <c:pt idx="3818">
                  <c:v>6.5462162869861225E-5</c:v>
                </c:pt>
                <c:pt idx="3819">
                  <c:v>6.5445026178010478E-5</c:v>
                </c:pt>
                <c:pt idx="3820">
                  <c:v>6.5427898455901591E-5</c:v>
                </c:pt>
                <c:pt idx="3821">
                  <c:v>6.5410779696493986E-5</c:v>
                </c:pt>
                <c:pt idx="3822">
                  <c:v>6.5393669892754375E-5</c:v>
                </c:pt>
                <c:pt idx="3823">
                  <c:v>6.5376569037656898E-5</c:v>
                </c:pt>
                <c:pt idx="3824">
                  <c:v>6.5359477124183013E-5</c:v>
                </c:pt>
                <c:pt idx="3825">
                  <c:v>6.5342394145321482E-5</c:v>
                </c:pt>
                <c:pt idx="3826">
                  <c:v>6.5325320094068454E-5</c:v>
                </c:pt>
                <c:pt idx="3827">
                  <c:v>6.5308254963427384E-5</c:v>
                </c:pt>
                <c:pt idx="3828">
                  <c:v>6.5291198746408988E-5</c:v>
                </c:pt>
                <c:pt idx="3829">
                  <c:v>6.527415143603133E-5</c:v>
                </c:pt>
                <c:pt idx="3830">
                  <c:v>6.5257113025319764E-5</c:v>
                </c:pt>
                <c:pt idx="3831">
                  <c:v>6.5240083507306883E-5</c:v>
                </c:pt>
                <c:pt idx="3832">
                  <c:v>6.5223062875032609E-5</c:v>
                </c:pt>
                <c:pt idx="3833">
                  <c:v>6.5206051121544076E-5</c:v>
                </c:pt>
                <c:pt idx="3834">
                  <c:v>6.5189048239895696E-5</c:v>
                </c:pt>
                <c:pt idx="3835">
                  <c:v>6.5172054223149115E-5</c:v>
                </c:pt>
                <c:pt idx="3836">
                  <c:v>6.5155069064373207E-5</c:v>
                </c:pt>
                <c:pt idx="3837">
                  <c:v>6.513809275664408E-5</c:v>
                </c:pt>
                <c:pt idx="3838">
                  <c:v>6.5121125293045066E-5</c:v>
                </c:pt>
                <c:pt idx="3839">
                  <c:v>6.5104166666666666E-5</c:v>
                </c:pt>
                <c:pt idx="3840">
                  <c:v>6.5087216870606619E-5</c:v>
                </c:pt>
                <c:pt idx="3841">
                  <c:v>6.5070275897969806E-5</c:v>
                </c:pt>
                <c:pt idx="3842">
                  <c:v>6.5053343741868332E-5</c:v>
                </c:pt>
                <c:pt idx="3843">
                  <c:v>6.5036420395421442E-5</c:v>
                </c:pt>
                <c:pt idx="3844">
                  <c:v>6.5019505851755525E-5</c:v>
                </c:pt>
                <c:pt idx="3845">
                  <c:v>6.5002600104004167E-5</c:v>
                </c:pt>
                <c:pt idx="3846">
                  <c:v>6.4985703145308026E-5</c:v>
                </c:pt>
                <c:pt idx="3847">
                  <c:v>6.4968814968814972E-5</c:v>
                </c:pt>
                <c:pt idx="3848">
                  <c:v>6.4951935567679922E-5</c:v>
                </c:pt>
                <c:pt idx="3849">
                  <c:v>6.4935064935064935E-5</c:v>
                </c:pt>
                <c:pt idx="3850">
                  <c:v>6.4918203064139184E-5</c:v>
                </c:pt>
                <c:pt idx="3851">
                  <c:v>6.4901349948078918E-5</c:v>
                </c:pt>
                <c:pt idx="3852">
                  <c:v>6.4884505580067474E-5</c:v>
                </c:pt>
                <c:pt idx="3853">
                  <c:v>6.4867669953295274E-5</c:v>
                </c:pt>
                <c:pt idx="3854">
                  <c:v>6.4850843060959792E-5</c:v>
                </c:pt>
                <c:pt idx="3855">
                  <c:v>6.483402489626556E-5</c:v>
                </c:pt>
                <c:pt idx="3856">
                  <c:v>6.4817215452424157E-5</c:v>
                </c:pt>
                <c:pt idx="3857">
                  <c:v>6.4800414722654225E-5</c:v>
                </c:pt>
                <c:pt idx="3858">
                  <c:v>6.4783622700181396E-5</c:v>
                </c:pt>
                <c:pt idx="3859">
                  <c:v>6.4766839378238339E-5</c:v>
                </c:pt>
                <c:pt idx="3860">
                  <c:v>6.4750064750064755E-5</c:v>
                </c:pt>
                <c:pt idx="3861">
                  <c:v>6.4733298808907297E-5</c:v>
                </c:pt>
                <c:pt idx="3862">
                  <c:v>6.471654154801968E-5</c:v>
                </c:pt>
                <c:pt idx="3863">
                  <c:v>6.4699792960662531E-5</c:v>
                </c:pt>
                <c:pt idx="3864">
                  <c:v>6.4683053040103495E-5</c:v>
                </c:pt>
                <c:pt idx="3865">
                  <c:v>6.4666321779617173E-5</c:v>
                </c:pt>
                <c:pt idx="3866">
                  <c:v>6.464959917248513E-5</c:v>
                </c:pt>
                <c:pt idx="3867">
                  <c:v>6.4632885211995868E-5</c:v>
                </c:pt>
                <c:pt idx="3868">
                  <c:v>6.4616179891444818E-5</c:v>
                </c:pt>
                <c:pt idx="3869">
                  <c:v>6.4599483204134362E-5</c:v>
                </c:pt>
                <c:pt idx="3870">
                  <c:v>6.4582795143373805E-5</c:v>
                </c:pt>
                <c:pt idx="3871">
                  <c:v>6.4566115702479341E-5</c:v>
                </c:pt>
                <c:pt idx="3872">
                  <c:v>6.4549444874774072E-5</c:v>
                </c:pt>
                <c:pt idx="3873">
                  <c:v>6.4532782653588028E-5</c:v>
                </c:pt>
                <c:pt idx="3874">
                  <c:v>6.4516129032258067E-5</c:v>
                </c:pt>
                <c:pt idx="3875">
                  <c:v>6.4499484004127962E-5</c:v>
                </c:pt>
                <c:pt idx="3876">
                  <c:v>6.4482847562548367E-5</c:v>
                </c:pt>
                <c:pt idx="3877">
                  <c:v>6.4466219700876743E-5</c:v>
                </c:pt>
                <c:pt idx="3878">
                  <c:v>6.4449600412477446E-5</c:v>
                </c:pt>
                <c:pt idx="3879">
                  <c:v>6.4432989690721651E-5</c:v>
                </c:pt>
                <c:pt idx="3880">
                  <c:v>6.4416387528987376E-5</c:v>
                </c:pt>
                <c:pt idx="3881">
                  <c:v>6.4399793920659457E-5</c:v>
                </c:pt>
                <c:pt idx="3882">
                  <c:v>6.4383208859129546E-5</c:v>
                </c:pt>
                <c:pt idx="3883">
                  <c:v>6.4366632337796084E-5</c:v>
                </c:pt>
                <c:pt idx="3884">
                  <c:v>6.4350064350064345E-5</c:v>
                </c:pt>
                <c:pt idx="3885">
                  <c:v>6.4333504889346377E-5</c:v>
                </c:pt>
                <c:pt idx="3886">
                  <c:v>6.4316953949060979E-5</c:v>
                </c:pt>
                <c:pt idx="3887">
                  <c:v>6.430041152263375E-5</c:v>
                </c:pt>
                <c:pt idx="3888">
                  <c:v>6.4283877603497043E-5</c:v>
                </c:pt>
                <c:pt idx="3889">
                  <c:v>6.426735218508997E-5</c:v>
                </c:pt>
                <c:pt idx="3890">
                  <c:v>6.4250835260858393E-5</c:v>
                </c:pt>
                <c:pt idx="3891">
                  <c:v>6.4234326824254883E-5</c:v>
                </c:pt>
                <c:pt idx="3892">
                  <c:v>6.4217826868738761E-5</c:v>
                </c:pt>
                <c:pt idx="3893">
                  <c:v>6.4201335387776068E-5</c:v>
                </c:pt>
                <c:pt idx="3894">
                  <c:v>6.4184852374839541E-5</c:v>
                </c:pt>
                <c:pt idx="3895">
                  <c:v>6.4168377823408627E-5</c:v>
                </c:pt>
                <c:pt idx="3896">
                  <c:v>6.4151911726969464E-5</c:v>
                </c:pt>
                <c:pt idx="3897">
                  <c:v>6.4135454079014876E-5</c:v>
                </c:pt>
                <c:pt idx="3898">
                  <c:v>6.4119004873044365E-5</c:v>
                </c:pt>
                <c:pt idx="3899">
                  <c:v>6.4102564102564103E-5</c:v>
                </c:pt>
                <c:pt idx="3900">
                  <c:v>6.40861317610869E-5</c:v>
                </c:pt>
                <c:pt idx="3901">
                  <c:v>6.4069707842132238E-5</c:v>
                </c:pt>
                <c:pt idx="3902">
                  <c:v>6.4053292339226236E-5</c:v>
                </c:pt>
                <c:pt idx="3903">
                  <c:v>6.4036885245901643E-5</c:v>
                </c:pt>
                <c:pt idx="3904">
                  <c:v>6.4020486555697818E-5</c:v>
                </c:pt>
                <c:pt idx="3905">
                  <c:v>6.4004096262160778E-5</c:v>
                </c:pt>
                <c:pt idx="3906">
                  <c:v>6.3987714358843098E-5</c:v>
                </c:pt>
                <c:pt idx="3907">
                  <c:v>6.3971340839303993E-5</c:v>
                </c:pt>
                <c:pt idx="3908">
                  <c:v>6.3954975697109239E-5</c:v>
                </c:pt>
                <c:pt idx="3909">
                  <c:v>6.3938618925831196E-5</c:v>
                </c:pt>
                <c:pt idx="3910">
                  <c:v>6.3922270519048841E-5</c:v>
                </c:pt>
                <c:pt idx="3911">
                  <c:v>6.3905930470347654E-5</c:v>
                </c:pt>
                <c:pt idx="3912">
                  <c:v>6.3889598773319702E-5</c:v>
                </c:pt>
                <c:pt idx="3913">
                  <c:v>6.3873275421563624E-5</c:v>
                </c:pt>
                <c:pt idx="3914">
                  <c:v>6.3856960408684553E-5</c:v>
                </c:pt>
                <c:pt idx="3915">
                  <c:v>6.384065372829418E-5</c:v>
                </c:pt>
                <c:pt idx="3916">
                  <c:v>6.3824355374010727E-5</c:v>
                </c:pt>
                <c:pt idx="3917">
                  <c:v>6.380806533945891E-5</c:v>
                </c:pt>
                <c:pt idx="3918">
                  <c:v>6.3791783618269963E-5</c:v>
                </c:pt>
                <c:pt idx="3919">
                  <c:v>6.3775510204081638E-5</c:v>
                </c:pt>
                <c:pt idx="3920">
                  <c:v>6.3759245090538126E-5</c:v>
                </c:pt>
                <c:pt idx="3921">
                  <c:v>6.3742988271290162E-5</c:v>
                </c:pt>
                <c:pt idx="3922">
                  <c:v>6.3726739739994906E-5</c:v>
                </c:pt>
                <c:pt idx="3923">
                  <c:v>6.3710499490316009E-5</c:v>
                </c:pt>
                <c:pt idx="3924">
                  <c:v>6.3694267515923561E-5</c:v>
                </c:pt>
                <c:pt idx="3925">
                  <c:v>6.3678043810494142E-5</c:v>
                </c:pt>
                <c:pt idx="3926">
                  <c:v>6.3661828367710715E-5</c:v>
                </c:pt>
                <c:pt idx="3927">
                  <c:v>6.3645621181262723E-5</c:v>
                </c:pt>
                <c:pt idx="3928">
                  <c:v>6.3629422244846018E-5</c:v>
                </c:pt>
                <c:pt idx="3929">
                  <c:v>6.3613231552162849E-5</c:v>
                </c:pt>
                <c:pt idx="3930">
                  <c:v>6.3597049096921903E-5</c:v>
                </c:pt>
                <c:pt idx="3931">
                  <c:v>6.3580874872838248E-5</c:v>
                </c:pt>
                <c:pt idx="3932">
                  <c:v>6.3564708873633353E-5</c:v>
                </c:pt>
                <c:pt idx="3933">
                  <c:v>6.3548551093035079E-5</c:v>
                </c:pt>
                <c:pt idx="3934">
                  <c:v>6.3532401524777634E-5</c:v>
                </c:pt>
                <c:pt idx="3935">
                  <c:v>6.3516260162601633E-5</c:v>
                </c:pt>
                <c:pt idx="3936">
                  <c:v>6.3500127000253994E-5</c:v>
                </c:pt>
                <c:pt idx="3937">
                  <c:v>6.348400203148806E-5</c:v>
                </c:pt>
                <c:pt idx="3938">
                  <c:v>6.3467885250063474E-5</c:v>
                </c:pt>
                <c:pt idx="3939">
                  <c:v>6.3451776649746196E-5</c:v>
                </c:pt>
                <c:pt idx="3940">
                  <c:v>6.3435676224308555E-5</c:v>
                </c:pt>
                <c:pt idx="3941">
                  <c:v>6.3419583967529169E-5</c:v>
                </c:pt>
                <c:pt idx="3942">
                  <c:v>6.3403499873192998E-5</c:v>
                </c:pt>
                <c:pt idx="3943">
                  <c:v>6.3387423935091277E-5</c:v>
                </c:pt>
                <c:pt idx="3944">
                  <c:v>6.3371356147021542E-5</c:v>
                </c:pt>
                <c:pt idx="3945">
                  <c:v>6.3355296502787633E-5</c:v>
                </c:pt>
                <c:pt idx="3946">
                  <c:v>6.3339244996199649E-5</c:v>
                </c:pt>
                <c:pt idx="3947">
                  <c:v>6.3323201621073966E-5</c:v>
                </c:pt>
                <c:pt idx="3948">
                  <c:v>6.3307166371233219E-5</c:v>
                </c:pt>
                <c:pt idx="3949">
                  <c:v>6.3291139240506333E-5</c:v>
                </c:pt>
                <c:pt idx="3950">
                  <c:v>6.3275120222728426E-5</c:v>
                </c:pt>
                <c:pt idx="3951">
                  <c:v>6.3259109311740891E-5</c:v>
                </c:pt>
                <c:pt idx="3952">
                  <c:v>6.3243106501391342E-5</c:v>
                </c:pt>
                <c:pt idx="3953">
                  <c:v>6.3227111785533639E-5</c:v>
                </c:pt>
                <c:pt idx="3954">
                  <c:v>6.321112515802781E-5</c:v>
                </c:pt>
                <c:pt idx="3955">
                  <c:v>6.3195146612740144E-5</c:v>
                </c:pt>
                <c:pt idx="3956">
                  <c:v>6.3179176143543083E-5</c:v>
                </c:pt>
                <c:pt idx="3957">
                  <c:v>6.3163213744315316E-5</c:v>
                </c:pt>
                <c:pt idx="3958">
                  <c:v>6.3147259408941658E-5</c:v>
                </c:pt>
                <c:pt idx="3959">
                  <c:v>6.3131313131313131E-5</c:v>
                </c:pt>
                <c:pt idx="3960">
                  <c:v>6.3115374905326938E-5</c:v>
                </c:pt>
                <c:pt idx="3961">
                  <c:v>6.309944472488642E-5</c:v>
                </c:pt>
                <c:pt idx="3962">
                  <c:v>6.3083522583901085E-5</c:v>
                </c:pt>
                <c:pt idx="3963">
                  <c:v>6.306760847628658E-5</c:v>
                </c:pt>
                <c:pt idx="3964">
                  <c:v>6.3051702395964691E-5</c:v>
                </c:pt>
                <c:pt idx="3965">
                  <c:v>6.3035804336863344E-5</c:v>
                </c:pt>
                <c:pt idx="3966">
                  <c:v>6.3019914292916564E-5</c:v>
                </c:pt>
                <c:pt idx="3967">
                  <c:v>6.3004032258064514E-5</c:v>
                </c:pt>
                <c:pt idx="3968">
                  <c:v>6.2988158226253471E-5</c:v>
                </c:pt>
                <c:pt idx="3969">
                  <c:v>6.2972292191435767E-5</c:v>
                </c:pt>
                <c:pt idx="3970">
                  <c:v>6.2956434147569876E-5</c:v>
                </c:pt>
                <c:pt idx="3971">
                  <c:v>6.2940584088620342E-5</c:v>
                </c:pt>
                <c:pt idx="3972">
                  <c:v>6.2924742008557769E-5</c:v>
                </c:pt>
                <c:pt idx="3973">
                  <c:v>6.2908907901358831E-5</c:v>
                </c:pt>
                <c:pt idx="3974">
                  <c:v>6.2893081761006286E-5</c:v>
                </c:pt>
                <c:pt idx="3975">
                  <c:v>6.2877263581488939E-5</c:v>
                </c:pt>
                <c:pt idx="3976">
                  <c:v>6.286145335680161E-5</c:v>
                </c:pt>
                <c:pt idx="3977">
                  <c:v>6.2845651080945192E-5</c:v>
                </c:pt>
                <c:pt idx="3978">
                  <c:v>6.2829856747926609E-5</c:v>
                </c:pt>
                <c:pt idx="3979">
                  <c:v>6.28140703517588E-5</c:v>
                </c:pt>
                <c:pt idx="3980">
                  <c:v>6.2798291886460684E-5</c:v>
                </c:pt>
                <c:pt idx="3981">
                  <c:v>6.2782521346057264E-5</c:v>
                </c:pt>
                <c:pt idx="3982">
                  <c:v>6.2766758724579463E-5</c:v>
                </c:pt>
                <c:pt idx="3983">
                  <c:v>6.2751004016064251E-5</c:v>
                </c:pt>
                <c:pt idx="3984">
                  <c:v>6.2735257214554575E-5</c:v>
                </c:pt>
                <c:pt idx="3985">
                  <c:v>6.2719518314099343E-5</c:v>
                </c:pt>
                <c:pt idx="3986">
                  <c:v>6.2703787308753442E-5</c:v>
                </c:pt>
                <c:pt idx="3987">
                  <c:v>6.2688064192577733E-5</c:v>
                </c:pt>
                <c:pt idx="3988">
                  <c:v>6.2672348959639002E-5</c:v>
                </c:pt>
                <c:pt idx="3989">
                  <c:v>6.2656641604010024E-5</c:v>
                </c:pt>
                <c:pt idx="3990">
                  <c:v>6.2640942119769483E-5</c:v>
                </c:pt>
                <c:pt idx="3991">
                  <c:v>6.2625250501001999E-5</c:v>
                </c:pt>
                <c:pt idx="3992">
                  <c:v>6.2609566741798141E-5</c:v>
                </c:pt>
                <c:pt idx="3993">
                  <c:v>6.2593890836254375E-5</c:v>
                </c:pt>
                <c:pt idx="3994">
                  <c:v>6.2578222778473088E-5</c:v>
                </c:pt>
                <c:pt idx="3995">
                  <c:v>6.2562562562562562E-5</c:v>
                </c:pt>
                <c:pt idx="3996">
                  <c:v>6.2546910182636976E-5</c:v>
                </c:pt>
                <c:pt idx="3997">
                  <c:v>6.2531265632816404E-5</c:v>
                </c:pt>
                <c:pt idx="3998">
                  <c:v>6.2515628907226813E-5</c:v>
                </c:pt>
                <c:pt idx="3999">
                  <c:v>6.2500000000000001E-5</c:v>
                </c:pt>
                <c:pt idx="4000">
                  <c:v>6.2484378905273687E-5</c:v>
                </c:pt>
                <c:pt idx="4001">
                  <c:v>6.2468765617191402E-5</c:v>
                </c:pt>
                <c:pt idx="4002">
                  <c:v>6.2453160129902576E-5</c:v>
                </c:pt>
                <c:pt idx="4003">
                  <c:v>6.2437562437562438E-5</c:v>
                </c:pt>
                <c:pt idx="4004">
                  <c:v>6.2421972534332083E-5</c:v>
                </c:pt>
                <c:pt idx="4005">
                  <c:v>6.2406390414378437E-5</c:v>
                </c:pt>
                <c:pt idx="4006">
                  <c:v>6.2390816071874225E-5</c:v>
                </c:pt>
                <c:pt idx="4007">
                  <c:v>6.2375249500997999E-5</c:v>
                </c:pt>
                <c:pt idx="4008">
                  <c:v>6.2359690695934153E-5</c:v>
                </c:pt>
                <c:pt idx="4009">
                  <c:v>6.2344139650872814E-5</c:v>
                </c:pt>
                <c:pt idx="4010">
                  <c:v>6.2328596360009976E-5</c:v>
                </c:pt>
                <c:pt idx="4011">
                  <c:v>6.2313060817547353E-5</c:v>
                </c:pt>
                <c:pt idx="4012">
                  <c:v>6.22975330176925E-5</c:v>
                </c:pt>
                <c:pt idx="4013">
                  <c:v>6.2282012954658692E-5</c:v>
                </c:pt>
                <c:pt idx="4014">
                  <c:v>6.2266500622665003E-5</c:v>
                </c:pt>
                <c:pt idx="4015">
                  <c:v>6.2250996015936254E-5</c:v>
                </c:pt>
                <c:pt idx="4016">
                  <c:v>6.2235499128703012E-5</c:v>
                </c:pt>
                <c:pt idx="4017">
                  <c:v>6.2220009955201591E-5</c:v>
                </c:pt>
                <c:pt idx="4018">
                  <c:v>6.220452848967405E-5</c:v>
                </c:pt>
                <c:pt idx="4019">
                  <c:v>6.2189054726368155E-5</c:v>
                </c:pt>
                <c:pt idx="4020">
                  <c:v>6.2173588659537432E-5</c:v>
                </c:pt>
                <c:pt idx="4021">
                  <c:v>6.2158130283441069E-5</c:v>
                </c:pt>
                <c:pt idx="4022">
                  <c:v>6.2142679592344018E-5</c:v>
                </c:pt>
                <c:pt idx="4023">
                  <c:v>6.2127236580516892E-5</c:v>
                </c:pt>
                <c:pt idx="4024">
                  <c:v>6.2111801242236027E-5</c:v>
                </c:pt>
                <c:pt idx="4025">
                  <c:v>6.2096373571783408E-5</c:v>
                </c:pt>
                <c:pt idx="4026">
                  <c:v>6.2080953563446739E-5</c:v>
                </c:pt>
                <c:pt idx="4027">
                  <c:v>6.2065541211519363E-5</c:v>
                </c:pt>
                <c:pt idx="4028">
                  <c:v>6.2050136510300328E-5</c:v>
                </c:pt>
                <c:pt idx="4029">
                  <c:v>6.2034739454094293E-5</c:v>
                </c:pt>
                <c:pt idx="4030">
                  <c:v>6.2019350037211609E-5</c:v>
                </c:pt>
                <c:pt idx="4031">
                  <c:v>6.2003968253968251E-5</c:v>
                </c:pt>
                <c:pt idx="4032">
                  <c:v>6.1988594098685845E-5</c:v>
                </c:pt>
                <c:pt idx="4033">
                  <c:v>6.1973227565691617E-5</c:v>
                </c:pt>
                <c:pt idx="4034">
                  <c:v>6.1957868649318467E-5</c:v>
                </c:pt>
                <c:pt idx="4035">
                  <c:v>6.1942517343904855E-5</c:v>
                </c:pt>
                <c:pt idx="4036">
                  <c:v>6.1927173643794891E-5</c:v>
                </c:pt>
                <c:pt idx="4037">
                  <c:v>6.1911837543338283E-5</c:v>
                </c:pt>
                <c:pt idx="4038">
                  <c:v>6.1896509036890322E-5</c:v>
                </c:pt>
                <c:pt idx="4039">
                  <c:v>6.1881188118811882E-5</c:v>
                </c:pt>
                <c:pt idx="4040">
                  <c:v>6.1865874783469436E-5</c:v>
                </c:pt>
                <c:pt idx="4041">
                  <c:v>6.1850569025235038E-5</c:v>
                </c:pt>
                <c:pt idx="4042">
                  <c:v>6.1835270838486275E-5</c:v>
                </c:pt>
                <c:pt idx="4043">
                  <c:v>6.1819980217606328E-5</c:v>
                </c:pt>
                <c:pt idx="4044">
                  <c:v>6.1804697156983936E-5</c:v>
                </c:pt>
                <c:pt idx="4045">
                  <c:v>6.1789421651013341E-5</c:v>
                </c:pt>
                <c:pt idx="4046">
                  <c:v>6.1774153694094393E-5</c:v>
                </c:pt>
                <c:pt idx="4047">
                  <c:v>6.1758893280632407E-5</c:v>
                </c:pt>
                <c:pt idx="4048">
                  <c:v>6.1743640405038279E-5</c:v>
                </c:pt>
                <c:pt idx="4049">
                  <c:v>6.1728395061728397E-5</c:v>
                </c:pt>
                <c:pt idx="4050">
                  <c:v>6.171315724512466E-5</c:v>
                </c:pt>
                <c:pt idx="4051">
                  <c:v>6.1697926949654487E-5</c:v>
                </c:pt>
                <c:pt idx="4052">
                  <c:v>6.1682704169750799E-5</c:v>
                </c:pt>
                <c:pt idx="4053">
                  <c:v>6.1667488899852003E-5</c:v>
                </c:pt>
                <c:pt idx="4054">
                  <c:v>6.1652281134401971E-5</c:v>
                </c:pt>
                <c:pt idx="4055">
                  <c:v>6.1637080867850102E-5</c:v>
                </c:pt>
                <c:pt idx="4056">
                  <c:v>6.1621888094651216E-5</c:v>
                </c:pt>
                <c:pt idx="4057">
                  <c:v>6.1606702809265652E-5</c:v>
                </c:pt>
                <c:pt idx="4058">
                  <c:v>6.1591525006159152E-5</c:v>
                </c:pt>
                <c:pt idx="4059">
                  <c:v>6.1576354679802951E-5</c:v>
                </c:pt>
                <c:pt idx="4060">
                  <c:v>6.1561191824673729E-5</c:v>
                </c:pt>
                <c:pt idx="4061">
                  <c:v>6.1546036435253574E-5</c:v>
                </c:pt>
                <c:pt idx="4062">
                  <c:v>6.1530888506030023E-5</c:v>
                </c:pt>
                <c:pt idx="4063">
                  <c:v>6.1515748031496062E-5</c:v>
                </c:pt>
                <c:pt idx="4064">
                  <c:v>6.1500615006150055E-5</c:v>
                </c:pt>
                <c:pt idx="4065">
                  <c:v>6.1485489424495816E-5</c:v>
                </c:pt>
                <c:pt idx="4066">
                  <c:v>6.1470371281042538E-5</c:v>
                </c:pt>
                <c:pt idx="4067">
                  <c:v>6.1455260570304822E-5</c:v>
                </c:pt>
                <c:pt idx="4068">
                  <c:v>6.144015728680265E-5</c:v>
                </c:pt>
                <c:pt idx="4069">
                  <c:v>6.1425061425061424E-5</c:v>
                </c:pt>
                <c:pt idx="4070">
                  <c:v>6.1409972979611886E-5</c:v>
                </c:pt>
                <c:pt idx="4071">
                  <c:v>6.1394891944990172E-5</c:v>
                </c:pt>
                <c:pt idx="4072">
                  <c:v>6.1379818315737786E-5</c:v>
                </c:pt>
                <c:pt idx="4073">
                  <c:v>6.136475208640157E-5</c:v>
                </c:pt>
                <c:pt idx="4074">
                  <c:v>6.1349693251533746E-5</c:v>
                </c:pt>
                <c:pt idx="4075">
                  <c:v>6.133464180569185E-5</c:v>
                </c:pt>
                <c:pt idx="4076">
                  <c:v>6.1319597743438798E-5</c:v>
                </c:pt>
                <c:pt idx="4077">
                  <c:v>6.1304561059342819E-5</c:v>
                </c:pt>
                <c:pt idx="4078">
                  <c:v>6.128953174797744E-5</c:v>
                </c:pt>
                <c:pt idx="4079">
                  <c:v>6.1274509803921568E-5</c:v>
                </c:pt>
                <c:pt idx="4080">
                  <c:v>6.125949522175937E-5</c:v>
                </c:pt>
                <c:pt idx="4081">
                  <c:v>6.1244487996080352E-5</c:v>
                </c:pt>
                <c:pt idx="4082">
                  <c:v>6.1229488121479305E-5</c:v>
                </c:pt>
                <c:pt idx="4083">
                  <c:v>6.1214495592556319E-5</c:v>
                </c:pt>
                <c:pt idx="4084">
                  <c:v>6.1199510403916771E-5</c:v>
                </c:pt>
                <c:pt idx="4085">
                  <c:v>6.1184532550171322E-5</c:v>
                </c:pt>
                <c:pt idx="4086">
                  <c:v>6.1169562025935892E-5</c:v>
                </c:pt>
                <c:pt idx="4087">
                  <c:v>6.1154598825831699E-5</c:v>
                </c:pt>
                <c:pt idx="4088">
                  <c:v>6.1139642944485207E-5</c:v>
                </c:pt>
                <c:pt idx="4089">
                  <c:v>6.1124694376528112E-5</c:v>
                </c:pt>
                <c:pt idx="4090">
                  <c:v>6.1109753116597406E-5</c:v>
                </c:pt>
                <c:pt idx="4091">
                  <c:v>6.1094819159335288E-5</c:v>
                </c:pt>
                <c:pt idx="4092">
                  <c:v>6.1079892499389202E-5</c:v>
                </c:pt>
                <c:pt idx="4093">
                  <c:v>6.106497313141182E-5</c:v>
                </c:pt>
                <c:pt idx="4094">
                  <c:v>6.105006105006105E-5</c:v>
                </c:pt>
                <c:pt idx="4095">
                  <c:v>6.103515625E-5</c:v>
                </c:pt>
                <c:pt idx="4096">
                  <c:v>6.1020258725896998E-5</c:v>
                </c:pt>
                <c:pt idx="4097">
                  <c:v>6.1005368472425575E-5</c:v>
                </c:pt>
                <c:pt idx="4098">
                  <c:v>6.0990485484264454E-5</c:v>
                </c:pt>
                <c:pt idx="4099">
                  <c:v>6.0975609756097561E-5</c:v>
                </c:pt>
                <c:pt idx="4100">
                  <c:v>6.0960741282613999E-5</c:v>
                </c:pt>
                <c:pt idx="4101">
                  <c:v>6.0945880058508043E-5</c:v>
                </c:pt>
                <c:pt idx="4102">
                  <c:v>6.0931026078479162E-5</c:v>
                </c:pt>
                <c:pt idx="4103">
                  <c:v>6.0916179337231965E-5</c:v>
                </c:pt>
                <c:pt idx="4104">
                  <c:v>6.0901339829476251E-5</c:v>
                </c:pt>
                <c:pt idx="4105">
                  <c:v>6.0886507549926939E-5</c:v>
                </c:pt>
                <c:pt idx="4106">
                  <c:v>6.0871682493304114E-5</c:v>
                </c:pt>
                <c:pt idx="4107">
                  <c:v>6.0856864654333011E-5</c:v>
                </c:pt>
                <c:pt idx="4108">
                  <c:v>6.0842054027743974E-5</c:v>
                </c:pt>
                <c:pt idx="4109">
                  <c:v>6.0827250608272509E-5</c:v>
                </c:pt>
                <c:pt idx="4110">
                  <c:v>6.0812454390659207E-5</c:v>
                </c:pt>
                <c:pt idx="4111">
                  <c:v>6.0797665369649806E-5</c:v>
                </c:pt>
                <c:pt idx="4112">
                  <c:v>6.0782883539995136E-5</c:v>
                </c:pt>
                <c:pt idx="4113">
                  <c:v>6.076810889645114E-5</c:v>
                </c:pt>
                <c:pt idx="4114">
                  <c:v>6.0753341433778859E-5</c:v>
                </c:pt>
                <c:pt idx="4115">
                  <c:v>6.0738581146744409E-5</c:v>
                </c:pt>
                <c:pt idx="4116">
                  <c:v>6.0723828030119021E-5</c:v>
                </c:pt>
                <c:pt idx="4117">
                  <c:v>6.0709082078678968E-5</c:v>
                </c:pt>
                <c:pt idx="4118">
                  <c:v>6.0694343287205633E-5</c:v>
                </c:pt>
                <c:pt idx="4119">
                  <c:v>6.0679611650485434E-5</c:v>
                </c:pt>
                <c:pt idx="4120">
                  <c:v>6.0664887163309877E-5</c:v>
                </c:pt>
                <c:pt idx="4121">
                  <c:v>6.0650169820475496E-5</c:v>
                </c:pt>
                <c:pt idx="4122">
                  <c:v>6.0635459616783893E-5</c:v>
                </c:pt>
                <c:pt idx="4123">
                  <c:v>6.0620756547041708E-5</c:v>
                </c:pt>
                <c:pt idx="4124">
                  <c:v>6.0606060606060605E-5</c:v>
                </c:pt>
                <c:pt idx="4125">
                  <c:v>6.0591371788657298E-5</c:v>
                </c:pt>
                <c:pt idx="4126">
                  <c:v>6.0576690089653503E-5</c:v>
                </c:pt>
                <c:pt idx="4127">
                  <c:v>6.0562015503875968E-5</c:v>
                </c:pt>
                <c:pt idx="4128">
                  <c:v>6.0547348026156452E-5</c:v>
                </c:pt>
                <c:pt idx="4129">
                  <c:v>6.0532687651331719E-5</c:v>
                </c:pt>
                <c:pt idx="4130">
                  <c:v>6.0518034374243522E-5</c:v>
                </c:pt>
                <c:pt idx="4131">
                  <c:v>6.0503388189738627E-5</c:v>
                </c:pt>
                <c:pt idx="4132">
                  <c:v>6.0488749092668762E-5</c:v>
                </c:pt>
                <c:pt idx="4133">
                  <c:v>6.047411707789066E-5</c:v>
                </c:pt>
                <c:pt idx="4134">
                  <c:v>6.0459492140266024E-5</c:v>
                </c:pt>
                <c:pt idx="4135">
                  <c:v>6.0444874274661509E-5</c:v>
                </c:pt>
                <c:pt idx="4136">
                  <c:v>6.0430263475948757E-5</c:v>
                </c:pt>
                <c:pt idx="4137">
                  <c:v>6.041565973900435E-5</c:v>
                </c:pt>
                <c:pt idx="4138">
                  <c:v>6.0401063058709831E-5</c:v>
                </c:pt>
                <c:pt idx="4139">
                  <c:v>6.0386473429951689E-5</c:v>
                </c:pt>
                <c:pt idx="4140">
                  <c:v>6.0371890847621347E-5</c:v>
                </c:pt>
                <c:pt idx="4141">
                  <c:v>6.0357315306615159E-5</c:v>
                </c:pt>
                <c:pt idx="4142">
                  <c:v>6.0342746801834422E-5</c:v>
                </c:pt>
                <c:pt idx="4143">
                  <c:v>6.032818532818533E-5</c:v>
                </c:pt>
                <c:pt idx="4144">
                  <c:v>6.031363088057901E-5</c:v>
                </c:pt>
                <c:pt idx="4145">
                  <c:v>6.0299083453931503E-5</c:v>
                </c:pt>
                <c:pt idx="4146">
                  <c:v>6.0284543043163735E-5</c:v>
                </c:pt>
                <c:pt idx="4147">
                  <c:v>6.0270009643201545E-5</c:v>
                </c:pt>
                <c:pt idx="4148">
                  <c:v>6.0255483248975658E-5</c:v>
                </c:pt>
                <c:pt idx="4149">
                  <c:v>6.0240963855421684E-5</c:v>
                </c:pt>
                <c:pt idx="4150">
                  <c:v>6.0226451457480126E-5</c:v>
                </c:pt>
                <c:pt idx="4151">
                  <c:v>6.0211946050096338E-5</c:v>
                </c:pt>
                <c:pt idx="4152">
                  <c:v>6.0197447628220562E-5</c:v>
                </c:pt>
                <c:pt idx="4153">
                  <c:v>6.0182956186807895E-5</c:v>
                </c:pt>
                <c:pt idx="4154">
                  <c:v>6.0168471720818288E-5</c:v>
                </c:pt>
                <c:pt idx="4155">
                  <c:v>6.0153994225216558E-5</c:v>
                </c:pt>
                <c:pt idx="4156">
                  <c:v>6.0139523694972338E-5</c:v>
                </c:pt>
                <c:pt idx="4157">
                  <c:v>6.0125060125060127E-5</c:v>
                </c:pt>
                <c:pt idx="4158">
                  <c:v>6.0110603510459244E-5</c:v>
                </c:pt>
                <c:pt idx="4159">
                  <c:v>6.0096153846153849E-5</c:v>
                </c:pt>
                <c:pt idx="4160">
                  <c:v>6.0081711127132897E-5</c:v>
                </c:pt>
                <c:pt idx="4161">
                  <c:v>6.0067275348390199E-5</c:v>
                </c:pt>
                <c:pt idx="4162">
                  <c:v>6.005284650492433E-5</c:v>
                </c:pt>
                <c:pt idx="4163">
                  <c:v>6.0038424591738711E-5</c:v>
                </c:pt>
                <c:pt idx="4164">
                  <c:v>6.0024009603841539E-5</c:v>
                </c:pt>
                <c:pt idx="4165">
                  <c:v>6.0009601536245796E-5</c:v>
                </c:pt>
                <c:pt idx="4166">
                  <c:v>5.9995200383969282E-5</c:v>
                </c:pt>
                <c:pt idx="4167">
                  <c:v>5.9980806142034547E-5</c:v>
                </c:pt>
                <c:pt idx="4168">
                  <c:v>5.9966418805468937E-5</c:v>
                </c:pt>
                <c:pt idx="4169">
                  <c:v>5.9952038369304558E-5</c:v>
                </c:pt>
                <c:pt idx="4170">
                  <c:v>5.9937664828578277E-5</c:v>
                </c:pt>
                <c:pt idx="4171">
                  <c:v>5.9923298178331732E-5</c:v>
                </c:pt>
                <c:pt idx="4172">
                  <c:v>5.9908938413611313E-5</c:v>
                </c:pt>
                <c:pt idx="4173">
                  <c:v>5.9894585529468138E-5</c:v>
                </c:pt>
                <c:pt idx="4174">
                  <c:v>5.9880239520958083E-5</c:v>
                </c:pt>
                <c:pt idx="4175">
                  <c:v>5.9865900383141759E-5</c:v>
                </c:pt>
                <c:pt idx="4176">
                  <c:v>5.9851568111084509E-5</c:v>
                </c:pt>
                <c:pt idx="4177">
                  <c:v>5.983724269985639E-5</c:v>
                </c:pt>
                <c:pt idx="4178">
                  <c:v>5.9822924144532185E-5</c:v>
                </c:pt>
                <c:pt idx="4179">
                  <c:v>5.9808612440191389E-5</c:v>
                </c:pt>
                <c:pt idx="4180">
                  <c:v>5.9794307581918205E-5</c:v>
                </c:pt>
                <c:pt idx="4181">
                  <c:v>5.9780009564801534E-5</c:v>
                </c:pt>
                <c:pt idx="4182">
                  <c:v>5.9765718383934975E-5</c:v>
                </c:pt>
                <c:pt idx="4183">
                  <c:v>5.9751434034416824E-5</c:v>
                </c:pt>
                <c:pt idx="4184">
                  <c:v>5.9737156511350057E-5</c:v>
                </c:pt>
                <c:pt idx="4185">
                  <c:v>5.9722885809842329E-5</c:v>
                </c:pt>
                <c:pt idx="4186">
                  <c:v>5.9708621925005973E-5</c:v>
                </c:pt>
                <c:pt idx="4187">
                  <c:v>5.9694364851957973E-5</c:v>
                </c:pt>
                <c:pt idx="4188">
                  <c:v>5.9680114585820004E-5</c:v>
                </c:pt>
                <c:pt idx="4189">
                  <c:v>5.9665871121718378E-5</c:v>
                </c:pt>
                <c:pt idx="4190">
                  <c:v>5.9651634454784061E-5</c:v>
                </c:pt>
                <c:pt idx="4191">
                  <c:v>5.9637404580152669E-5</c:v>
                </c:pt>
                <c:pt idx="4192">
                  <c:v>5.9623181492964464E-5</c:v>
                </c:pt>
                <c:pt idx="4193">
                  <c:v>5.9608965188364328E-5</c:v>
                </c:pt>
                <c:pt idx="4194">
                  <c:v>5.9594755661501789E-5</c:v>
                </c:pt>
                <c:pt idx="4195">
                  <c:v>5.958055290753098E-5</c:v>
                </c:pt>
                <c:pt idx="4196">
                  <c:v>5.9566356921610674E-5</c:v>
                </c:pt>
                <c:pt idx="4197">
                  <c:v>5.9552167698904237E-5</c:v>
                </c:pt>
                <c:pt idx="4198">
                  <c:v>5.953798523457966E-5</c:v>
                </c:pt>
                <c:pt idx="4199">
                  <c:v>5.9523809523809524E-5</c:v>
                </c:pt>
                <c:pt idx="4200">
                  <c:v>5.9509640561771007E-5</c:v>
                </c:pt>
                <c:pt idx="4201">
                  <c:v>5.9495478343645881E-5</c:v>
                </c:pt>
                <c:pt idx="4202">
                  <c:v>5.9481322864620512E-5</c:v>
                </c:pt>
                <c:pt idx="4203">
                  <c:v>5.9467174119885826E-5</c:v>
                </c:pt>
                <c:pt idx="4204">
                  <c:v>5.9453032104637337E-5</c:v>
                </c:pt>
                <c:pt idx="4205">
                  <c:v>5.9438896814075133E-5</c:v>
                </c:pt>
                <c:pt idx="4206">
                  <c:v>5.9424768243403848E-5</c:v>
                </c:pt>
                <c:pt idx="4207">
                  <c:v>5.9410646387832699E-5</c:v>
                </c:pt>
                <c:pt idx="4208">
                  <c:v>5.9396531242575434E-5</c:v>
                </c:pt>
                <c:pt idx="4209">
                  <c:v>5.9382422802850356E-5</c:v>
                </c:pt>
                <c:pt idx="4210">
                  <c:v>5.9368321063880314E-5</c:v>
                </c:pt>
                <c:pt idx="4211">
                  <c:v>5.9354226020892691E-5</c:v>
                </c:pt>
                <c:pt idx="4212">
                  <c:v>5.9340137669119395E-5</c:v>
                </c:pt>
                <c:pt idx="4213">
                  <c:v>5.932605600379687E-5</c:v>
                </c:pt>
                <c:pt idx="4214">
                  <c:v>5.9311981020166071E-5</c:v>
                </c:pt>
                <c:pt idx="4215">
                  <c:v>5.9297912713472487E-5</c:v>
                </c:pt>
                <c:pt idx="4216">
                  <c:v>5.9283851078966093E-5</c:v>
                </c:pt>
                <c:pt idx="4217">
                  <c:v>5.9269796111901376E-5</c:v>
                </c:pt>
                <c:pt idx="4218">
                  <c:v>5.925574780753733E-5</c:v>
                </c:pt>
                <c:pt idx="4219">
                  <c:v>5.9241706161137443E-5</c:v>
                </c:pt>
                <c:pt idx="4220">
                  <c:v>5.9227671167969679E-5</c:v>
                </c:pt>
                <c:pt idx="4221">
                  <c:v>5.921364282330649E-5</c:v>
                </c:pt>
                <c:pt idx="4222">
                  <c:v>5.9199621122424815E-5</c:v>
                </c:pt>
                <c:pt idx="4223">
                  <c:v>5.9185606060606062E-5</c:v>
                </c:pt>
                <c:pt idx="4224">
                  <c:v>5.9171597633136094E-5</c:v>
                </c:pt>
                <c:pt idx="4225">
                  <c:v>5.9157595835305252E-5</c:v>
                </c:pt>
                <c:pt idx="4226">
                  <c:v>5.9143600662408327E-5</c:v>
                </c:pt>
                <c:pt idx="4227">
                  <c:v>5.912961210974456E-5</c:v>
                </c:pt>
                <c:pt idx="4228">
                  <c:v>5.911563017261764E-5</c:v>
                </c:pt>
                <c:pt idx="4229">
                  <c:v>5.9101654846335695E-5</c:v>
                </c:pt>
                <c:pt idx="4230">
                  <c:v>5.9087686126211299E-5</c:v>
                </c:pt>
                <c:pt idx="4231">
                  <c:v>5.9073724007561438E-5</c:v>
                </c:pt>
                <c:pt idx="4232">
                  <c:v>5.9059768485707536E-5</c:v>
                </c:pt>
                <c:pt idx="4233">
                  <c:v>5.904581955597544E-5</c:v>
                </c:pt>
                <c:pt idx="4234">
                  <c:v>5.9031877213695398E-5</c:v>
                </c:pt>
                <c:pt idx="4235">
                  <c:v>5.901794145420208E-5</c:v>
                </c:pt>
                <c:pt idx="4236">
                  <c:v>5.9004012272834549E-5</c:v>
                </c:pt>
                <c:pt idx="4237">
                  <c:v>5.8990089664936293E-5</c:v>
                </c:pt>
                <c:pt idx="4238">
                  <c:v>5.8976173625855154E-5</c:v>
                </c:pt>
                <c:pt idx="4239">
                  <c:v>5.8962264150943397E-5</c:v>
                </c:pt>
                <c:pt idx="4240">
                  <c:v>5.8948361235557653E-5</c:v>
                </c:pt>
                <c:pt idx="4241">
                  <c:v>5.8934464875058934E-5</c:v>
                </c:pt>
                <c:pt idx="4242">
                  <c:v>5.8920575064812635E-5</c:v>
                </c:pt>
                <c:pt idx="4243">
                  <c:v>5.89066918001885E-5</c:v>
                </c:pt>
                <c:pt idx="4244">
                  <c:v>5.8892815076560659E-5</c:v>
                </c:pt>
                <c:pt idx="4245">
                  <c:v>5.8878944889307586E-5</c:v>
                </c:pt>
                <c:pt idx="4246">
                  <c:v>5.8865081233812103E-5</c:v>
                </c:pt>
                <c:pt idx="4247">
                  <c:v>5.8851224105461391E-5</c:v>
                </c:pt>
                <c:pt idx="4248">
                  <c:v>5.8837373499646975E-5</c:v>
                </c:pt>
                <c:pt idx="4249">
                  <c:v>5.8823529411764708E-5</c:v>
                </c:pt>
                <c:pt idx="4250">
                  <c:v>5.8809691837214774E-5</c:v>
                </c:pt>
                <c:pt idx="4251">
                  <c:v>5.8795860771401695E-5</c:v>
                </c:pt>
                <c:pt idx="4252">
                  <c:v>5.8782036209734308E-5</c:v>
                </c:pt>
                <c:pt idx="4253">
                  <c:v>5.8768218147625761E-5</c:v>
                </c:pt>
                <c:pt idx="4254">
                  <c:v>5.8754406580493536E-5</c:v>
                </c:pt>
                <c:pt idx="4255">
                  <c:v>5.8740601503759395E-5</c:v>
                </c:pt>
                <c:pt idx="4256">
                  <c:v>5.8726802912849427E-5</c:v>
                </c:pt>
                <c:pt idx="4257">
                  <c:v>5.871301080319399E-5</c:v>
                </c:pt>
                <c:pt idx="4258">
                  <c:v>5.8699225170227754E-5</c:v>
                </c:pt>
                <c:pt idx="4259">
                  <c:v>5.868544600938967E-5</c:v>
                </c:pt>
                <c:pt idx="4260">
                  <c:v>5.8671673316122978E-5</c:v>
                </c:pt>
                <c:pt idx="4261">
                  <c:v>5.8657907085875174E-5</c:v>
                </c:pt>
                <c:pt idx="4262">
                  <c:v>5.864414731409805E-5</c:v>
                </c:pt>
                <c:pt idx="4263">
                  <c:v>5.8630393996247655E-5</c:v>
                </c:pt>
                <c:pt idx="4264">
                  <c:v>5.8616647127784291E-5</c:v>
                </c:pt>
                <c:pt idx="4265">
                  <c:v>5.860290670417253E-5</c:v>
                </c:pt>
                <c:pt idx="4266">
                  <c:v>5.8589172720881181E-5</c:v>
                </c:pt>
                <c:pt idx="4267">
                  <c:v>5.8575445173383319E-5</c:v>
                </c:pt>
                <c:pt idx="4268">
                  <c:v>5.8561724057156243E-5</c:v>
                </c:pt>
                <c:pt idx="4269">
                  <c:v>5.8548009367681499E-5</c:v>
                </c:pt>
                <c:pt idx="4270">
                  <c:v>5.8534301100444862E-5</c:v>
                </c:pt>
                <c:pt idx="4271">
                  <c:v>5.852059925093633E-5</c:v>
                </c:pt>
                <c:pt idx="4272">
                  <c:v>5.8506903814650128E-5</c:v>
                </c:pt>
                <c:pt idx="4273">
                  <c:v>5.8493214787084701E-5</c:v>
                </c:pt>
                <c:pt idx="4274">
                  <c:v>5.8479532163742693E-5</c:v>
                </c:pt>
                <c:pt idx="4275">
                  <c:v>5.8465855940130964E-5</c:v>
                </c:pt>
                <c:pt idx="4276">
                  <c:v>5.8452186111760581E-5</c:v>
                </c:pt>
                <c:pt idx="4277">
                  <c:v>5.84385226741468E-5</c:v>
                </c:pt>
                <c:pt idx="4278">
                  <c:v>5.842486562280907E-5</c:v>
                </c:pt>
                <c:pt idx="4279">
                  <c:v>5.841121495327103E-5</c:v>
                </c:pt>
                <c:pt idx="4280">
                  <c:v>5.8397570661060497E-5</c:v>
                </c:pt>
                <c:pt idx="4281">
                  <c:v>5.8383932741709478E-5</c:v>
                </c:pt>
                <c:pt idx="4282">
                  <c:v>5.8370301190754146E-5</c:v>
                </c:pt>
                <c:pt idx="4283">
                  <c:v>5.835667600373483E-5</c:v>
                </c:pt>
                <c:pt idx="4284">
                  <c:v>5.8343057176196036E-5</c:v>
                </c:pt>
                <c:pt idx="4285">
                  <c:v>5.8329444703686422E-5</c:v>
                </c:pt>
                <c:pt idx="4286">
                  <c:v>5.8315838581758809E-5</c:v>
                </c:pt>
                <c:pt idx="4287">
                  <c:v>5.8302238805970148E-5</c:v>
                </c:pt>
                <c:pt idx="4288">
                  <c:v>5.8288645371881555E-5</c:v>
                </c:pt>
                <c:pt idx="4289">
                  <c:v>5.8275058275058275E-5</c:v>
                </c:pt>
                <c:pt idx="4290">
                  <c:v>5.8261477511069683E-5</c:v>
                </c:pt>
                <c:pt idx="4291">
                  <c:v>5.824790307548928E-5</c:v>
                </c:pt>
                <c:pt idx="4292">
                  <c:v>5.8234334963894714E-5</c:v>
                </c:pt>
                <c:pt idx="4293">
                  <c:v>5.8220773171867724E-5</c:v>
                </c:pt>
                <c:pt idx="4294">
                  <c:v>5.8207217694994179E-5</c:v>
                </c:pt>
                <c:pt idx="4295">
                  <c:v>5.8193668528864059E-5</c:v>
                </c:pt>
                <c:pt idx="4296">
                  <c:v>5.8180125669071444E-5</c:v>
                </c:pt>
                <c:pt idx="4297">
                  <c:v>5.8166589111214521E-5</c:v>
                </c:pt>
                <c:pt idx="4298">
                  <c:v>5.8153058850895555E-5</c:v>
                </c:pt>
                <c:pt idx="4299">
                  <c:v>5.8139534883720933E-5</c:v>
                </c:pt>
                <c:pt idx="4300">
                  <c:v>5.8126017205301093E-5</c:v>
                </c:pt>
                <c:pt idx="4301">
                  <c:v>5.8112505811250579E-5</c:v>
                </c:pt>
                <c:pt idx="4302">
                  <c:v>5.8099000697188008E-5</c:v>
                </c:pt>
                <c:pt idx="4303">
                  <c:v>5.8085501858736057E-5</c:v>
                </c:pt>
                <c:pt idx="4304">
                  <c:v>5.8072009291521487E-5</c:v>
                </c:pt>
                <c:pt idx="4305">
                  <c:v>5.8058522991175105E-5</c:v>
                </c:pt>
                <c:pt idx="4306">
                  <c:v>5.8045042953331786E-5</c:v>
                </c:pt>
                <c:pt idx="4307">
                  <c:v>5.8031569173630455E-5</c:v>
                </c:pt>
                <c:pt idx="4308">
                  <c:v>5.8018101647714089E-5</c:v>
                </c:pt>
                <c:pt idx="4309">
                  <c:v>5.8004640371229699E-5</c:v>
                </c:pt>
                <c:pt idx="4310">
                  <c:v>5.7991185339828345E-5</c:v>
                </c:pt>
                <c:pt idx="4311">
                  <c:v>5.7977736549165122E-5</c:v>
                </c:pt>
                <c:pt idx="4312">
                  <c:v>5.7964293994899141E-5</c:v>
                </c:pt>
                <c:pt idx="4313">
                  <c:v>5.7950857672693553E-5</c:v>
                </c:pt>
                <c:pt idx="4314">
                  <c:v>5.7937427578215528E-5</c:v>
                </c:pt>
                <c:pt idx="4315">
                  <c:v>5.7924003707136238E-5</c:v>
                </c:pt>
                <c:pt idx="4316">
                  <c:v>5.7910586055130877E-5</c:v>
                </c:pt>
                <c:pt idx="4317">
                  <c:v>5.7897174617878647E-5</c:v>
                </c:pt>
                <c:pt idx="4318">
                  <c:v>5.7883769391062743E-5</c:v>
                </c:pt>
                <c:pt idx="4319">
                  <c:v>5.7870370370370373E-5</c:v>
                </c:pt>
                <c:pt idx="4320">
                  <c:v>5.7856977551492712E-5</c:v>
                </c:pt>
                <c:pt idx="4321">
                  <c:v>5.7843590930124944E-5</c:v>
                </c:pt>
                <c:pt idx="4322">
                  <c:v>5.7830210501966227E-5</c:v>
                </c:pt>
                <c:pt idx="4323">
                  <c:v>5.7816836262719707E-5</c:v>
                </c:pt>
                <c:pt idx="4324">
                  <c:v>5.7803468208092484E-5</c:v>
                </c:pt>
                <c:pt idx="4325">
                  <c:v>5.7790106333795651E-5</c:v>
                </c:pt>
                <c:pt idx="4326">
                  <c:v>5.7776750635544259E-5</c:v>
                </c:pt>
                <c:pt idx="4327">
                  <c:v>5.7763401109057301E-5</c:v>
                </c:pt>
                <c:pt idx="4328">
                  <c:v>5.7750057750057748E-5</c:v>
                </c:pt>
                <c:pt idx="4329">
                  <c:v>5.7736720554272516E-5</c:v>
                </c:pt>
                <c:pt idx="4330">
                  <c:v>5.7723389517432465E-5</c:v>
                </c:pt>
                <c:pt idx="4331">
                  <c:v>5.7710064635272389E-5</c:v>
                </c:pt>
                <c:pt idx="4332">
                  <c:v>5.7696745903531043E-5</c:v>
                </c:pt>
                <c:pt idx="4333">
                  <c:v>5.7683433317951084E-5</c:v>
                </c:pt>
                <c:pt idx="4334">
                  <c:v>5.7670126874279124E-5</c:v>
                </c:pt>
                <c:pt idx="4335">
                  <c:v>5.7656826568265681E-5</c:v>
                </c:pt>
                <c:pt idx="4336">
                  <c:v>5.7643532395665209E-5</c:v>
                </c:pt>
                <c:pt idx="4337">
                  <c:v>5.7630244352236052E-5</c:v>
                </c:pt>
                <c:pt idx="4338">
                  <c:v>5.761696243374049E-5</c:v>
                </c:pt>
                <c:pt idx="4339">
                  <c:v>5.76036866359447E-5</c:v>
                </c:pt>
                <c:pt idx="4340">
                  <c:v>5.7590416954618749E-5</c:v>
                </c:pt>
                <c:pt idx="4341">
                  <c:v>5.757715338553662E-5</c:v>
                </c:pt>
                <c:pt idx="4342">
                  <c:v>5.7563895924476166E-5</c:v>
                </c:pt>
                <c:pt idx="4343">
                  <c:v>5.7550644567219155E-5</c:v>
                </c:pt>
                <c:pt idx="4344">
                  <c:v>5.7537399309551206E-5</c:v>
                </c:pt>
                <c:pt idx="4345">
                  <c:v>5.7524160147261853E-5</c:v>
                </c:pt>
                <c:pt idx="4346">
                  <c:v>5.7510927076144466E-5</c:v>
                </c:pt>
                <c:pt idx="4347">
                  <c:v>5.749770009199632E-5</c:v>
                </c:pt>
                <c:pt idx="4348">
                  <c:v>5.7484479190618535E-5</c:v>
                </c:pt>
                <c:pt idx="4349">
                  <c:v>5.747126436781609E-5</c:v>
                </c:pt>
                <c:pt idx="4350">
                  <c:v>5.7458055619397838E-5</c:v>
                </c:pt>
                <c:pt idx="4351">
                  <c:v>5.744485294117647E-5</c:v>
                </c:pt>
                <c:pt idx="4352">
                  <c:v>5.7431656328968529E-5</c:v>
                </c:pt>
                <c:pt idx="4353">
                  <c:v>5.7418465778594396E-5</c:v>
                </c:pt>
                <c:pt idx="4354">
                  <c:v>5.7405281285878301E-5</c:v>
                </c:pt>
                <c:pt idx="4355">
                  <c:v>5.7392102846648301E-5</c:v>
                </c:pt>
                <c:pt idx="4356">
                  <c:v>5.7378930456736288E-5</c:v>
                </c:pt>
                <c:pt idx="4357">
                  <c:v>5.7365764111977973E-5</c:v>
                </c:pt>
                <c:pt idx="4358">
                  <c:v>5.7352603808212891E-5</c:v>
                </c:pt>
                <c:pt idx="4359">
                  <c:v>5.7339449541284407E-5</c:v>
                </c:pt>
                <c:pt idx="4360">
                  <c:v>5.7326301307039668E-5</c:v>
                </c:pt>
                <c:pt idx="4361">
                  <c:v>5.7313159101329664E-5</c:v>
                </c:pt>
                <c:pt idx="4362">
                  <c:v>5.730002292000917E-5</c:v>
                </c:pt>
                <c:pt idx="4363">
                  <c:v>5.7286892758936757E-5</c:v>
                </c:pt>
                <c:pt idx="4364">
                  <c:v>5.7273768613974799E-5</c:v>
                </c:pt>
                <c:pt idx="4365">
                  <c:v>5.7260650480989464E-5</c:v>
                </c:pt>
                <c:pt idx="4366">
                  <c:v>5.7247538355850699E-5</c:v>
                </c:pt>
                <c:pt idx="4367">
                  <c:v>5.7234432234432234E-5</c:v>
                </c:pt>
                <c:pt idx="4368">
                  <c:v>5.7221332112611582E-5</c:v>
                </c:pt>
                <c:pt idx="4369">
                  <c:v>5.7208237986270026E-5</c:v>
                </c:pt>
                <c:pt idx="4370">
                  <c:v>5.7195149851292613E-5</c:v>
                </c:pt>
                <c:pt idx="4371">
                  <c:v>5.7182067703568164E-5</c:v>
                </c:pt>
                <c:pt idx="4372">
                  <c:v>5.7168991538989253E-5</c:v>
                </c:pt>
                <c:pt idx="4373">
                  <c:v>5.7155921353452216E-5</c:v>
                </c:pt>
                <c:pt idx="4374">
                  <c:v>5.7142857142857142E-5</c:v>
                </c:pt>
                <c:pt idx="4375">
                  <c:v>5.7129798903107861E-5</c:v>
                </c:pt>
                <c:pt idx="4376">
                  <c:v>5.711674663011195E-5</c:v>
                </c:pt>
                <c:pt idx="4377">
                  <c:v>5.7103700319780721E-5</c:v>
                </c:pt>
                <c:pt idx="4378">
                  <c:v>5.7090659968029232E-5</c:v>
                </c:pt>
                <c:pt idx="4379">
                  <c:v>5.7077625570776254E-5</c:v>
                </c:pt>
                <c:pt idx="4380">
                  <c:v>5.7064597123944306E-5</c:v>
                </c:pt>
                <c:pt idx="4381">
                  <c:v>5.7051574623459607E-5</c:v>
                </c:pt>
                <c:pt idx="4382">
                  <c:v>5.703855806525211E-5</c:v>
                </c:pt>
                <c:pt idx="4383">
                  <c:v>5.7025547445255473E-5</c:v>
                </c:pt>
                <c:pt idx="4384">
                  <c:v>5.7012542759407069E-5</c:v>
                </c:pt>
                <c:pt idx="4385">
                  <c:v>5.699954400364797E-5</c:v>
                </c:pt>
                <c:pt idx="4386">
                  <c:v>5.6986551173922956E-5</c:v>
                </c:pt>
                <c:pt idx="4387">
                  <c:v>5.6973564266180491E-5</c:v>
                </c:pt>
                <c:pt idx="4388">
                  <c:v>5.6960583276372748E-5</c:v>
                </c:pt>
                <c:pt idx="4389">
                  <c:v>5.6947608200455584E-5</c:v>
                </c:pt>
                <c:pt idx="4390">
                  <c:v>5.6934639034388523E-5</c:v>
                </c:pt>
                <c:pt idx="4391">
                  <c:v>5.692167577413479E-5</c:v>
                </c:pt>
                <c:pt idx="4392">
                  <c:v>5.6908718415661282E-5</c:v>
                </c:pt>
                <c:pt idx="4393">
                  <c:v>5.6895766954938553E-5</c:v>
                </c:pt>
                <c:pt idx="4394">
                  <c:v>5.688282138794084E-5</c:v>
                </c:pt>
                <c:pt idx="4395">
                  <c:v>5.6869881710646044E-5</c:v>
                </c:pt>
                <c:pt idx="4396">
                  <c:v>5.6856947919035704E-5</c:v>
                </c:pt>
                <c:pt idx="4397">
                  <c:v>5.6844020009095041E-5</c:v>
                </c:pt>
                <c:pt idx="4398">
                  <c:v>5.6831097976812913E-5</c:v>
                </c:pt>
                <c:pt idx="4399">
                  <c:v>5.6818181818181818E-5</c:v>
                </c:pt>
                <c:pt idx="4400">
                  <c:v>5.6805271529197912E-5</c:v>
                </c:pt>
                <c:pt idx="4401">
                  <c:v>5.679236710586097E-5</c:v>
                </c:pt>
                <c:pt idx="4402">
                  <c:v>5.6779468544174426E-5</c:v>
                </c:pt>
                <c:pt idx="4403">
                  <c:v>5.676657584014532E-5</c:v>
                </c:pt>
                <c:pt idx="4404">
                  <c:v>5.6753688989784337E-5</c:v>
                </c:pt>
                <c:pt idx="4405">
                  <c:v>5.6740807989105766E-5</c:v>
                </c:pt>
                <c:pt idx="4406">
                  <c:v>5.6727932834127523E-5</c:v>
                </c:pt>
                <c:pt idx="4407">
                  <c:v>5.6715063520871141E-5</c:v>
                </c:pt>
                <c:pt idx="4408">
                  <c:v>5.6702200045361759E-5</c:v>
                </c:pt>
                <c:pt idx="4409">
                  <c:v>5.6689342403628121E-5</c:v>
                </c:pt>
                <c:pt idx="4410">
                  <c:v>5.6676490591702561E-5</c:v>
                </c:pt>
                <c:pt idx="4411">
                  <c:v>5.6663644605621033E-5</c:v>
                </c:pt>
                <c:pt idx="4412">
                  <c:v>5.6650804441423069E-5</c:v>
                </c:pt>
                <c:pt idx="4413">
                  <c:v>5.6637970095151792E-5</c:v>
                </c:pt>
                <c:pt idx="4414">
                  <c:v>5.6625141562853908E-5</c:v>
                </c:pt>
                <c:pt idx="4415">
                  <c:v>5.6612318840579711E-5</c:v>
                </c:pt>
                <c:pt idx="4416">
                  <c:v>5.6599501924383063E-5</c:v>
                </c:pt>
                <c:pt idx="4417">
                  <c:v>5.6586690810321412E-5</c:v>
                </c:pt>
                <c:pt idx="4418">
                  <c:v>5.6573885494455757E-5</c:v>
                </c:pt>
                <c:pt idx="4419">
                  <c:v>5.6561085972850681E-5</c:v>
                </c:pt>
                <c:pt idx="4420">
                  <c:v>5.6548292241574305E-5</c:v>
                </c:pt>
                <c:pt idx="4421">
                  <c:v>5.6535504296698327E-5</c:v>
                </c:pt>
                <c:pt idx="4422">
                  <c:v>5.6522722134297989E-5</c:v>
                </c:pt>
                <c:pt idx="4423">
                  <c:v>5.6509945750452078E-5</c:v>
                </c:pt>
                <c:pt idx="4424">
                  <c:v>5.6497175141242937E-5</c:v>
                </c:pt>
                <c:pt idx="4425">
                  <c:v>5.6484410302756441E-5</c:v>
                </c:pt>
                <c:pt idx="4426">
                  <c:v>5.6471651231081995E-5</c:v>
                </c:pt>
                <c:pt idx="4427">
                  <c:v>5.6458897922312554E-5</c:v>
                </c:pt>
                <c:pt idx="4428">
                  <c:v>5.6446150372544591E-5</c:v>
                </c:pt>
                <c:pt idx="4429">
                  <c:v>5.64334085778781E-5</c:v>
                </c:pt>
                <c:pt idx="4430">
                  <c:v>5.642067253441661E-5</c:v>
                </c:pt>
                <c:pt idx="4431">
                  <c:v>5.640794223826715E-5</c:v>
                </c:pt>
                <c:pt idx="4432">
                  <c:v>5.6395217685540266E-5</c:v>
                </c:pt>
                <c:pt idx="4433">
                  <c:v>5.6382498872350022E-5</c:v>
                </c:pt>
                <c:pt idx="4434">
                  <c:v>5.6369785794813979E-5</c:v>
                </c:pt>
                <c:pt idx="4435">
                  <c:v>5.6357078449053198E-5</c:v>
                </c:pt>
                <c:pt idx="4436">
                  <c:v>5.6344376831192248E-5</c:v>
                </c:pt>
                <c:pt idx="4437">
                  <c:v>5.6331680937359172E-5</c:v>
                </c:pt>
                <c:pt idx="4438">
                  <c:v>5.6318990763685515E-5</c:v>
                </c:pt>
                <c:pt idx="4439">
                  <c:v>5.6306306306306307E-5</c:v>
                </c:pt>
                <c:pt idx="4440">
                  <c:v>5.6293627561360054E-5</c:v>
                </c:pt>
                <c:pt idx="4441">
                  <c:v>5.6280954524988743E-5</c:v>
                </c:pt>
                <c:pt idx="4442">
                  <c:v>5.6268287193337834E-5</c:v>
                </c:pt>
                <c:pt idx="4443">
                  <c:v>5.6255625562556253E-5</c:v>
                </c:pt>
                <c:pt idx="4444">
                  <c:v>5.6242969628796398E-5</c:v>
                </c:pt>
                <c:pt idx="4445">
                  <c:v>5.6230319388214127E-5</c:v>
                </c:pt>
                <c:pt idx="4446">
                  <c:v>5.6217674836968743E-5</c:v>
                </c:pt>
                <c:pt idx="4447">
                  <c:v>5.6205035971223025E-5</c:v>
                </c:pt>
                <c:pt idx="4448">
                  <c:v>5.6192402787143177E-5</c:v>
                </c:pt>
                <c:pt idx="4449">
                  <c:v>5.6179775280898879E-5</c:v>
                </c:pt>
                <c:pt idx="4450">
                  <c:v>5.616715344866322E-5</c:v>
                </c:pt>
                <c:pt idx="4451">
                  <c:v>5.6154537286612761E-5</c:v>
                </c:pt>
                <c:pt idx="4452">
                  <c:v>5.6141926790927467E-5</c:v>
                </c:pt>
                <c:pt idx="4453">
                  <c:v>5.6129321957790747E-5</c:v>
                </c:pt>
                <c:pt idx="4454">
                  <c:v>5.6116722783389451E-5</c:v>
                </c:pt>
                <c:pt idx="4455">
                  <c:v>5.6104129263913826E-5</c:v>
                </c:pt>
                <c:pt idx="4456">
                  <c:v>5.6091541395557551E-5</c:v>
                </c:pt>
                <c:pt idx="4457">
                  <c:v>5.6078959174517719E-5</c:v>
                </c:pt>
                <c:pt idx="4458">
                  <c:v>5.6066382596994845E-5</c:v>
                </c:pt>
                <c:pt idx="4459">
                  <c:v>5.6053811659192826E-5</c:v>
                </c:pt>
                <c:pt idx="4460">
                  <c:v>5.6041246357318986E-5</c:v>
                </c:pt>
                <c:pt idx="4461">
                  <c:v>5.6028686687584046E-5</c:v>
                </c:pt>
                <c:pt idx="4462">
                  <c:v>5.6016132646202108E-5</c:v>
                </c:pt>
                <c:pt idx="4463">
                  <c:v>5.6003584229390681E-5</c:v>
                </c:pt>
                <c:pt idx="4464">
                  <c:v>5.5991041433370664E-5</c:v>
                </c:pt>
                <c:pt idx="4465">
                  <c:v>5.5978504254366322E-5</c:v>
                </c:pt>
                <c:pt idx="4466">
                  <c:v>5.596597268860533E-5</c:v>
                </c:pt>
                <c:pt idx="4467">
                  <c:v>5.5953446732318711E-5</c:v>
                </c:pt>
                <c:pt idx="4468">
                  <c:v>5.5940926381740879E-5</c:v>
                </c:pt>
                <c:pt idx="4469">
                  <c:v>5.5928411633109621E-5</c:v>
                </c:pt>
                <c:pt idx="4470">
                  <c:v>5.5915902482666068E-5</c:v>
                </c:pt>
                <c:pt idx="4471">
                  <c:v>5.5903398926654741E-5</c:v>
                </c:pt>
                <c:pt idx="4472">
                  <c:v>5.58909009613235E-5</c:v>
                </c:pt>
                <c:pt idx="4473">
                  <c:v>5.587840858292356E-5</c:v>
                </c:pt>
                <c:pt idx="4474">
                  <c:v>5.5865921787709498E-5</c:v>
                </c:pt>
                <c:pt idx="4475">
                  <c:v>5.585344057193923E-5</c:v>
                </c:pt>
                <c:pt idx="4476">
                  <c:v>5.5840964931874021E-5</c:v>
                </c:pt>
                <c:pt idx="4477">
                  <c:v>5.582849486377847E-5</c:v>
                </c:pt>
                <c:pt idx="4478">
                  <c:v>5.5816030363920521E-5</c:v>
                </c:pt>
                <c:pt idx="4479">
                  <c:v>5.5803571428571427E-5</c:v>
                </c:pt>
                <c:pt idx="4480">
                  <c:v>5.5791118054005802E-5</c:v>
                </c:pt>
                <c:pt idx="4481">
                  <c:v>5.577867023650156E-5</c:v>
                </c:pt>
                <c:pt idx="4482">
                  <c:v>5.5766227972339954E-5</c:v>
                </c:pt>
                <c:pt idx="4483">
                  <c:v>5.5753791257805533E-5</c:v>
                </c:pt>
                <c:pt idx="4484">
                  <c:v>5.5741360089186178E-5</c:v>
                </c:pt>
                <c:pt idx="4485">
                  <c:v>5.572893446277307E-5</c:v>
                </c:pt>
                <c:pt idx="4486">
                  <c:v>5.5716514374860712E-5</c:v>
                </c:pt>
                <c:pt idx="4487">
                  <c:v>5.5704099821746877E-5</c:v>
                </c:pt>
                <c:pt idx="4488">
                  <c:v>5.5691690799732683E-5</c:v>
                </c:pt>
                <c:pt idx="4489">
                  <c:v>5.5679287305122496E-5</c:v>
                </c:pt>
                <c:pt idx="4490">
                  <c:v>5.5666889334224006E-5</c:v>
                </c:pt>
                <c:pt idx="4491">
                  <c:v>5.5654496883348173E-5</c:v>
                </c:pt>
                <c:pt idx="4492">
                  <c:v>5.564210994880926E-5</c:v>
                </c:pt>
                <c:pt idx="4493">
                  <c:v>5.5629728526924787E-5</c:v>
                </c:pt>
                <c:pt idx="4494">
                  <c:v>5.5617352614015575E-5</c:v>
                </c:pt>
                <c:pt idx="4495">
                  <c:v>5.5604982206405691E-5</c:v>
                </c:pt>
                <c:pt idx="4496">
                  <c:v>5.5592617300422502E-5</c:v>
                </c:pt>
                <c:pt idx="4497">
                  <c:v>5.558025789239662E-5</c:v>
                </c:pt>
                <c:pt idx="4498">
                  <c:v>5.5567903978661923E-5</c:v>
                </c:pt>
                <c:pt idx="4499">
                  <c:v>5.5555555555555558E-5</c:v>
                </c:pt>
                <c:pt idx="4500">
                  <c:v>5.5543212619417908E-5</c:v>
                </c:pt>
                <c:pt idx="4501">
                  <c:v>5.5530875166592623E-5</c:v>
                </c:pt>
                <c:pt idx="4502">
                  <c:v>5.5518543193426606E-5</c:v>
                </c:pt>
                <c:pt idx="4503">
                  <c:v>5.5506216696269984E-5</c:v>
                </c:pt>
                <c:pt idx="4504">
                  <c:v>5.549389567147614E-5</c:v>
                </c:pt>
                <c:pt idx="4505">
                  <c:v>5.5481580115401686E-5</c:v>
                </c:pt>
                <c:pt idx="4506">
                  <c:v>5.5469270024406481E-5</c:v>
                </c:pt>
                <c:pt idx="4507">
                  <c:v>5.5456965394853596E-5</c:v>
                </c:pt>
                <c:pt idx="4508">
                  <c:v>5.5444666223109334E-5</c:v>
                </c:pt>
                <c:pt idx="4509">
                  <c:v>5.5432372505543237E-5</c:v>
                </c:pt>
                <c:pt idx="4510">
                  <c:v>5.542008423852804E-5</c:v>
                </c:pt>
                <c:pt idx="4511">
                  <c:v>5.5407801418439715E-5</c:v>
                </c:pt>
                <c:pt idx="4512">
                  <c:v>5.5395524041657433E-5</c:v>
                </c:pt>
                <c:pt idx="4513">
                  <c:v>5.5383252104563579E-5</c:v>
                </c:pt>
                <c:pt idx="4514">
                  <c:v>5.5370985603543746E-5</c:v>
                </c:pt>
                <c:pt idx="4515">
                  <c:v>5.5358724534986716E-5</c:v>
                </c:pt>
                <c:pt idx="4516">
                  <c:v>5.5346468895284479E-5</c:v>
                </c:pt>
                <c:pt idx="4517">
                  <c:v>5.5334218680832227E-5</c:v>
                </c:pt>
                <c:pt idx="4518">
                  <c:v>5.5321973888028328E-5</c:v>
                </c:pt>
                <c:pt idx="4519">
                  <c:v>5.5309734513274336E-5</c:v>
                </c:pt>
                <c:pt idx="4520">
                  <c:v>5.5297500552975008E-5</c:v>
                </c:pt>
                <c:pt idx="4521">
                  <c:v>5.5285272003538261E-5</c:v>
                </c:pt>
                <c:pt idx="4522">
                  <c:v>5.5273048861375196E-5</c:v>
                </c:pt>
                <c:pt idx="4523">
                  <c:v>5.5260831122900086E-5</c:v>
                </c:pt>
                <c:pt idx="4524">
                  <c:v>5.5248618784530387E-5</c:v>
                </c:pt>
                <c:pt idx="4525">
                  <c:v>5.5236411842686701E-5</c:v>
                </c:pt>
                <c:pt idx="4526">
                  <c:v>5.5224210293792801E-5</c:v>
                </c:pt>
                <c:pt idx="4527">
                  <c:v>5.5212014134275618E-5</c:v>
                </c:pt>
                <c:pt idx="4528">
                  <c:v>5.5199823360565245E-5</c:v>
                </c:pt>
                <c:pt idx="4529">
                  <c:v>5.5187637969094923E-5</c:v>
                </c:pt>
                <c:pt idx="4530">
                  <c:v>5.5175457956301041E-5</c:v>
                </c:pt>
                <c:pt idx="4531">
                  <c:v>5.5163283318623126E-5</c:v>
                </c:pt>
                <c:pt idx="4532">
                  <c:v>5.5151114052503859E-5</c:v>
                </c:pt>
                <c:pt idx="4533">
                  <c:v>5.513895015438906E-5</c:v>
                </c:pt>
                <c:pt idx="4534">
                  <c:v>5.5126791620727676E-5</c:v>
                </c:pt>
                <c:pt idx="4535">
                  <c:v>5.5114638447971778E-5</c:v>
                </c:pt>
                <c:pt idx="4536">
                  <c:v>5.5102490632576594E-5</c:v>
                </c:pt>
                <c:pt idx="4537">
                  <c:v>5.5090348171000443E-5</c:v>
                </c:pt>
                <c:pt idx="4538">
                  <c:v>5.5078211059704778E-5</c:v>
                </c:pt>
                <c:pt idx="4539">
                  <c:v>5.5066079295154187E-5</c:v>
                </c:pt>
                <c:pt idx="4540">
                  <c:v>5.505395287381634E-5</c:v>
                </c:pt>
                <c:pt idx="4541">
                  <c:v>5.5041831792162041E-5</c:v>
                </c:pt>
                <c:pt idx="4542">
                  <c:v>5.5029716046665196E-5</c:v>
                </c:pt>
                <c:pt idx="4543">
                  <c:v>5.5017605633802818E-5</c:v>
                </c:pt>
                <c:pt idx="4544">
                  <c:v>5.5005500550055004E-5</c:v>
                </c:pt>
                <c:pt idx="4545">
                  <c:v>5.4993400791904974E-5</c:v>
                </c:pt>
                <c:pt idx="4546">
                  <c:v>5.4981306355839013E-5</c:v>
                </c:pt>
                <c:pt idx="4547">
                  <c:v>5.4969217238346529E-5</c:v>
                </c:pt>
                <c:pt idx="4548">
                  <c:v>5.4957133435919983E-5</c:v>
                </c:pt>
                <c:pt idx="4549">
                  <c:v>5.4945054945054945E-5</c:v>
                </c:pt>
                <c:pt idx="4550">
                  <c:v>5.4932981762250057E-5</c:v>
                </c:pt>
                <c:pt idx="4551">
                  <c:v>5.4920913884007027E-5</c:v>
                </c:pt>
                <c:pt idx="4552">
                  <c:v>5.4908851306830663E-5</c:v>
                </c:pt>
                <c:pt idx="4553">
                  <c:v>5.4896794027228812E-5</c:v>
                </c:pt>
                <c:pt idx="4554">
                  <c:v>5.4884742041712403E-5</c:v>
                </c:pt>
                <c:pt idx="4555">
                  <c:v>5.4872695346795435E-5</c:v>
                </c:pt>
                <c:pt idx="4556">
                  <c:v>5.4860653938994955E-5</c:v>
                </c:pt>
                <c:pt idx="4557">
                  <c:v>5.4848617814831067E-5</c:v>
                </c:pt>
                <c:pt idx="4558">
                  <c:v>5.4836586970826939E-5</c:v>
                </c:pt>
                <c:pt idx="4559">
                  <c:v>5.4824561403508773E-5</c:v>
                </c:pt>
                <c:pt idx="4560">
                  <c:v>5.4812541109405835E-5</c:v>
                </c:pt>
                <c:pt idx="4561">
                  <c:v>5.4800526085050418E-5</c:v>
                </c:pt>
                <c:pt idx="4562">
                  <c:v>5.4788516326977868E-5</c:v>
                </c:pt>
                <c:pt idx="4563">
                  <c:v>5.4776511831726557E-5</c:v>
                </c:pt>
                <c:pt idx="4564">
                  <c:v>5.47645125958379E-5</c:v>
                </c:pt>
                <c:pt idx="4565">
                  <c:v>5.4752518615856328E-5</c:v>
                </c:pt>
                <c:pt idx="4566">
                  <c:v>5.4740529888329322E-5</c:v>
                </c:pt>
                <c:pt idx="4567">
                  <c:v>5.4728546409807356E-5</c:v>
                </c:pt>
                <c:pt idx="4568">
                  <c:v>5.4716568176843948E-5</c:v>
                </c:pt>
                <c:pt idx="4569">
                  <c:v>5.4704595185995626E-5</c:v>
                </c:pt>
                <c:pt idx="4570">
                  <c:v>5.4692627433821923E-5</c:v>
                </c:pt>
                <c:pt idx="4571">
                  <c:v>5.4680664916885391E-5</c:v>
                </c:pt>
                <c:pt idx="4572">
                  <c:v>5.4668707631751588E-5</c:v>
                </c:pt>
                <c:pt idx="4573">
                  <c:v>5.465675557498907E-5</c:v>
                </c:pt>
                <c:pt idx="4574">
                  <c:v>5.4644808743169399E-5</c:v>
                </c:pt>
                <c:pt idx="4575">
                  <c:v>5.4632867132867133E-5</c:v>
                </c:pt>
                <c:pt idx="4576">
                  <c:v>5.4620930740659818E-5</c:v>
                </c:pt>
                <c:pt idx="4577">
                  <c:v>5.4608999563128004E-5</c:v>
                </c:pt>
                <c:pt idx="4578">
                  <c:v>5.4597073596855206E-5</c:v>
                </c:pt>
                <c:pt idx="4579">
                  <c:v>5.4585152838427949E-5</c:v>
                </c:pt>
                <c:pt idx="4580">
                  <c:v>5.4573237284435713E-5</c:v>
                </c:pt>
                <c:pt idx="4581">
                  <c:v>5.4561326931470972E-5</c:v>
                </c:pt>
                <c:pt idx="4582">
                  <c:v>5.4549421776129175E-5</c:v>
                </c:pt>
                <c:pt idx="4583">
                  <c:v>5.4537521815008727E-5</c:v>
                </c:pt>
                <c:pt idx="4584">
                  <c:v>5.4525627044711013E-5</c:v>
                </c:pt>
                <c:pt idx="4585">
                  <c:v>5.4513737461840385E-5</c:v>
                </c:pt>
                <c:pt idx="4586">
                  <c:v>5.4501853063004139E-5</c:v>
                </c:pt>
                <c:pt idx="4587">
                  <c:v>5.4489973844812557E-5</c:v>
                </c:pt>
                <c:pt idx="4588">
                  <c:v>5.4478099803878841E-5</c:v>
                </c:pt>
                <c:pt idx="4589">
                  <c:v>5.4466230936819171E-5</c:v>
                </c:pt>
                <c:pt idx="4590">
                  <c:v>5.445436724025267E-5</c:v>
                </c:pt>
                <c:pt idx="4591">
                  <c:v>5.4442508710801394E-5</c:v>
                </c:pt>
                <c:pt idx="4592">
                  <c:v>5.4430655345090354E-5</c:v>
                </c:pt>
                <c:pt idx="4593">
                  <c:v>5.4418807139747494E-5</c:v>
                </c:pt>
                <c:pt idx="4594">
                  <c:v>5.4406964091403702E-5</c:v>
                </c:pt>
                <c:pt idx="4595">
                  <c:v>5.4395126196692775E-5</c:v>
                </c:pt>
                <c:pt idx="4596">
                  <c:v>5.4383293452251469E-5</c:v>
                </c:pt>
                <c:pt idx="4597">
                  <c:v>5.4371465854719443E-5</c:v>
                </c:pt>
                <c:pt idx="4598">
                  <c:v>5.4359643400739288E-5</c:v>
                </c:pt>
                <c:pt idx="4599">
                  <c:v>5.4347826086956524E-5</c:v>
                </c:pt>
                <c:pt idx="4600">
                  <c:v>5.4336013910019562E-5</c:v>
                </c:pt>
                <c:pt idx="4601">
                  <c:v>5.4324206866579751E-5</c:v>
                </c:pt>
                <c:pt idx="4602">
                  <c:v>5.4312404953291329E-5</c:v>
                </c:pt>
                <c:pt idx="4603">
                  <c:v>5.4300608166811465E-5</c:v>
                </c:pt>
                <c:pt idx="4604">
                  <c:v>5.428881650380022E-5</c:v>
                </c:pt>
                <c:pt idx="4605">
                  <c:v>5.427702996092054E-5</c:v>
                </c:pt>
                <c:pt idx="4606">
                  <c:v>5.4265248534838288E-5</c:v>
                </c:pt>
                <c:pt idx="4607">
                  <c:v>5.4253472222222219E-5</c:v>
                </c:pt>
                <c:pt idx="4608">
                  <c:v>5.4241701019743981E-5</c:v>
                </c:pt>
                <c:pt idx="4609">
                  <c:v>5.4229934924078089E-5</c:v>
                </c:pt>
                <c:pt idx="4610">
                  <c:v>5.4218173931901971E-5</c:v>
                </c:pt>
                <c:pt idx="4611">
                  <c:v>5.4206418039895922E-5</c:v>
                </c:pt>
                <c:pt idx="4612">
                  <c:v>5.4194667244743117E-5</c:v>
                </c:pt>
                <c:pt idx="4613">
                  <c:v>5.4182921543129604E-5</c:v>
                </c:pt>
                <c:pt idx="4614">
                  <c:v>5.4171180931744312E-5</c:v>
                </c:pt>
                <c:pt idx="4615">
                  <c:v>5.4159445407279026E-5</c:v>
                </c:pt>
                <c:pt idx="4616">
                  <c:v>5.4147714966428416E-5</c:v>
                </c:pt>
                <c:pt idx="4617">
                  <c:v>5.4135989605889994E-5</c:v>
                </c:pt>
                <c:pt idx="4618">
                  <c:v>5.4124269322364146E-5</c:v>
                </c:pt>
                <c:pt idx="4619">
                  <c:v>5.4112554112554113E-5</c:v>
                </c:pt>
                <c:pt idx="4620">
                  <c:v>5.4100843973165978E-5</c:v>
                </c:pt>
                <c:pt idx="4621">
                  <c:v>5.4089138900908696E-5</c:v>
                </c:pt>
                <c:pt idx="4622">
                  <c:v>5.4077438892494055E-5</c:v>
                </c:pt>
                <c:pt idx="4623">
                  <c:v>5.406574394463668E-5</c:v>
                </c:pt>
                <c:pt idx="4624">
                  <c:v>5.4054054054054054E-5</c:v>
                </c:pt>
                <c:pt idx="4625">
                  <c:v>5.4042369217466491E-5</c:v>
                </c:pt>
                <c:pt idx="4626">
                  <c:v>5.4030689431597148E-5</c:v>
                </c:pt>
                <c:pt idx="4627">
                  <c:v>5.4019014693171998E-5</c:v>
                </c:pt>
                <c:pt idx="4628">
                  <c:v>5.4007344998919854E-5</c:v>
                </c:pt>
                <c:pt idx="4629">
                  <c:v>5.3995680345572353E-5</c:v>
                </c:pt>
                <c:pt idx="4630">
                  <c:v>5.3984020729863962E-5</c:v>
                </c:pt>
                <c:pt idx="4631">
                  <c:v>5.3972366148531949E-5</c:v>
                </c:pt>
                <c:pt idx="4632">
                  <c:v>5.3960716598316424E-5</c:v>
                </c:pt>
                <c:pt idx="4633">
                  <c:v>5.3949072075960293E-5</c:v>
                </c:pt>
                <c:pt idx="4634">
                  <c:v>5.3937432578209278E-5</c:v>
                </c:pt>
                <c:pt idx="4635">
                  <c:v>5.3925798101811909E-5</c:v>
                </c:pt>
                <c:pt idx="4636">
                  <c:v>5.3914168643519518E-5</c:v>
                </c:pt>
                <c:pt idx="4637">
                  <c:v>5.3902544200086246E-5</c:v>
                </c:pt>
                <c:pt idx="4638">
                  <c:v>5.3890924768269022E-5</c:v>
                </c:pt>
                <c:pt idx="4639">
                  <c:v>5.3879310344827585E-5</c:v>
                </c:pt>
                <c:pt idx="4640">
                  <c:v>5.3867700926524454E-5</c:v>
                </c:pt>
                <c:pt idx="4641">
                  <c:v>5.3856096510124945E-5</c:v>
                </c:pt>
                <c:pt idx="4642">
                  <c:v>5.384449709239716E-5</c:v>
                </c:pt>
                <c:pt idx="4643">
                  <c:v>5.3832902670111972E-5</c:v>
                </c:pt>
                <c:pt idx="4644">
                  <c:v>5.382131324004306E-5</c:v>
                </c:pt>
                <c:pt idx="4645">
                  <c:v>5.3809728798966854E-5</c:v>
                </c:pt>
                <c:pt idx="4646">
                  <c:v>5.3798149343662581E-5</c:v>
                </c:pt>
                <c:pt idx="4647">
                  <c:v>5.3786574870912222E-5</c:v>
                </c:pt>
                <c:pt idx="4648">
                  <c:v>5.3775005377500541E-5</c:v>
                </c:pt>
                <c:pt idx="4649">
                  <c:v>5.3763440860215054E-5</c:v>
                </c:pt>
                <c:pt idx="4650">
                  <c:v>5.3751881315846054E-5</c:v>
                </c:pt>
                <c:pt idx="4651">
                  <c:v>5.3740326741186588E-5</c:v>
                </c:pt>
                <c:pt idx="4652">
                  <c:v>5.372877713303245E-5</c:v>
                </c:pt>
                <c:pt idx="4653">
                  <c:v>5.371723248818221E-5</c:v>
                </c:pt>
                <c:pt idx="4654">
                  <c:v>5.3705692803437166E-5</c:v>
                </c:pt>
                <c:pt idx="4655">
                  <c:v>5.3694158075601374E-5</c:v>
                </c:pt>
                <c:pt idx="4656">
                  <c:v>5.3682628301481642E-5</c:v>
                </c:pt>
                <c:pt idx="4657">
                  <c:v>5.3671103477887508E-5</c:v>
                </c:pt>
                <c:pt idx="4658">
                  <c:v>5.365958360163125E-5</c:v>
                </c:pt>
                <c:pt idx="4659">
                  <c:v>5.3648068669527894E-5</c:v>
                </c:pt>
                <c:pt idx="4660">
                  <c:v>5.3636558678395192E-5</c:v>
                </c:pt>
                <c:pt idx="4661">
                  <c:v>5.3625053625053626E-5</c:v>
                </c:pt>
                <c:pt idx="4662">
                  <c:v>5.3613553506326402E-5</c:v>
                </c:pt>
                <c:pt idx="4663">
                  <c:v>5.360205831903945E-5</c:v>
                </c:pt>
                <c:pt idx="4664">
                  <c:v>5.3590568060021433E-5</c:v>
                </c:pt>
                <c:pt idx="4665">
                  <c:v>5.3579082726103728E-5</c:v>
                </c:pt>
                <c:pt idx="4666">
                  <c:v>5.3567602314120418E-5</c:v>
                </c:pt>
                <c:pt idx="4667">
                  <c:v>5.3556126820908315E-5</c:v>
                </c:pt>
                <c:pt idx="4668">
                  <c:v>5.3544656243306916E-5</c:v>
                </c:pt>
                <c:pt idx="4669">
                  <c:v>5.3533190578158456E-5</c:v>
                </c:pt>
                <c:pt idx="4670">
                  <c:v>5.3521729822307858E-5</c:v>
                </c:pt>
                <c:pt idx="4671">
                  <c:v>5.3510273972602737E-5</c:v>
                </c:pt>
                <c:pt idx="4672">
                  <c:v>5.3498823025893431E-5</c:v>
                </c:pt>
                <c:pt idx="4673">
                  <c:v>5.3487376979032949E-5</c:v>
                </c:pt>
                <c:pt idx="4674">
                  <c:v>5.3475935828877003E-5</c:v>
                </c:pt>
                <c:pt idx="4675">
                  <c:v>5.3464499572284001E-5</c:v>
                </c:pt>
                <c:pt idx="4676">
                  <c:v>5.345306820611503E-5</c:v>
                </c:pt>
                <c:pt idx="4677">
                  <c:v>5.3441641727233858E-5</c:v>
                </c:pt>
                <c:pt idx="4678">
                  <c:v>5.3430220132506944E-5</c:v>
                </c:pt>
                <c:pt idx="4679">
                  <c:v>5.3418803418803419E-5</c:v>
                </c:pt>
                <c:pt idx="4680">
                  <c:v>5.3407391582995086E-5</c:v>
                </c:pt>
                <c:pt idx="4681">
                  <c:v>5.339598462195643E-5</c:v>
                </c:pt>
                <c:pt idx="4682">
                  <c:v>5.3384582532564594E-5</c:v>
                </c:pt>
                <c:pt idx="4683">
                  <c:v>5.3373185311699402E-5</c:v>
                </c:pt>
                <c:pt idx="4684">
                  <c:v>5.336179295624333E-5</c:v>
                </c:pt>
                <c:pt idx="4685">
                  <c:v>5.3350405463081522E-5</c:v>
                </c:pt>
                <c:pt idx="4686">
                  <c:v>5.3339022829101774E-5</c:v>
                </c:pt>
                <c:pt idx="4687">
                  <c:v>5.332764505119454E-5</c:v>
                </c:pt>
                <c:pt idx="4688">
                  <c:v>5.331627212625293E-5</c:v>
                </c:pt>
                <c:pt idx="4689">
                  <c:v>5.3304904051172706E-5</c:v>
                </c:pt>
                <c:pt idx="4690">
                  <c:v>5.3293540822852267E-5</c:v>
                </c:pt>
                <c:pt idx="4691">
                  <c:v>5.3282182438192668E-5</c:v>
                </c:pt>
                <c:pt idx="4692">
                  <c:v>5.3270828894097589E-5</c:v>
                </c:pt>
                <c:pt idx="4693">
                  <c:v>5.3259480187473368E-5</c:v>
                </c:pt>
                <c:pt idx="4694">
                  <c:v>5.3248136315228964E-5</c:v>
                </c:pt>
                <c:pt idx="4695">
                  <c:v>5.323679727427598E-5</c:v>
                </c:pt>
                <c:pt idx="4696">
                  <c:v>5.3225463061528635E-5</c:v>
                </c:pt>
                <c:pt idx="4697">
                  <c:v>5.321413367390379E-5</c:v>
                </c:pt>
                <c:pt idx="4698">
                  <c:v>5.3202809108320921E-5</c:v>
                </c:pt>
                <c:pt idx="4699">
                  <c:v>5.3191489361702127E-5</c:v>
                </c:pt>
                <c:pt idx="4700">
                  <c:v>5.3180174430972131E-5</c:v>
                </c:pt>
                <c:pt idx="4701">
                  <c:v>5.3168864313058275E-5</c:v>
                </c:pt>
                <c:pt idx="4702">
                  <c:v>5.3157559004890492E-5</c:v>
                </c:pt>
                <c:pt idx="4703">
                  <c:v>5.3146258503401359E-5</c:v>
                </c:pt>
                <c:pt idx="4704">
                  <c:v>5.3134962805526037E-5</c:v>
                </c:pt>
                <c:pt idx="4705">
                  <c:v>5.3123671908202294E-5</c:v>
                </c:pt>
                <c:pt idx="4706">
                  <c:v>5.311238580837051E-5</c:v>
                </c:pt>
                <c:pt idx="4707">
                  <c:v>5.3101104502973663E-5</c:v>
                </c:pt>
                <c:pt idx="4708">
                  <c:v>5.3089827988957317E-5</c:v>
                </c:pt>
                <c:pt idx="4709">
                  <c:v>5.3078556263269641E-5</c:v>
                </c:pt>
                <c:pt idx="4710">
                  <c:v>5.3067289322861389E-5</c:v>
                </c:pt>
                <c:pt idx="4711">
                  <c:v>5.3056027164685908E-5</c:v>
                </c:pt>
                <c:pt idx="4712">
                  <c:v>5.3044769785699128E-5</c:v>
                </c:pt>
                <c:pt idx="4713">
                  <c:v>5.3033517182859566E-5</c:v>
                </c:pt>
                <c:pt idx="4714">
                  <c:v>5.3022269353128311E-5</c:v>
                </c:pt>
                <c:pt idx="4715">
                  <c:v>5.3011026293469041E-5</c:v>
                </c:pt>
                <c:pt idx="4716">
                  <c:v>5.2999788000847996E-5</c:v>
                </c:pt>
                <c:pt idx="4717">
                  <c:v>5.2988554472233997E-5</c:v>
                </c:pt>
                <c:pt idx="4718">
                  <c:v>5.2977325704598435E-5</c:v>
                </c:pt>
                <c:pt idx="4719">
                  <c:v>5.2966101694915253E-5</c:v>
                </c:pt>
                <c:pt idx="4720">
                  <c:v>5.2954882440160984E-5</c:v>
                </c:pt>
                <c:pt idx="4721">
                  <c:v>5.2943667937314695E-5</c:v>
                </c:pt>
                <c:pt idx="4722">
                  <c:v>5.2932458183358036E-5</c:v>
                </c:pt>
                <c:pt idx="4723">
                  <c:v>5.2921253175275189E-5</c:v>
                </c:pt>
                <c:pt idx="4724">
                  <c:v>5.2910052910052912E-5</c:v>
                </c:pt>
                <c:pt idx="4725">
                  <c:v>5.2898857384680492E-5</c:v>
                </c:pt>
                <c:pt idx="4726">
                  <c:v>5.2887666596149776E-5</c:v>
                </c:pt>
                <c:pt idx="4727">
                  <c:v>5.2876480541455159E-5</c:v>
                </c:pt>
                <c:pt idx="4728">
                  <c:v>5.286529921759357E-5</c:v>
                </c:pt>
                <c:pt idx="4729">
                  <c:v>5.2854122621564479E-5</c:v>
                </c:pt>
                <c:pt idx="4730">
                  <c:v>5.2842950750369898E-5</c:v>
                </c:pt>
                <c:pt idx="4731">
                  <c:v>5.2831783601014367E-5</c:v>
                </c:pt>
                <c:pt idx="4732">
                  <c:v>5.2820621170504965E-5</c:v>
                </c:pt>
                <c:pt idx="4733">
                  <c:v>5.2809463455851288E-5</c:v>
                </c:pt>
                <c:pt idx="4734">
                  <c:v>5.2798310454065469E-5</c:v>
                </c:pt>
                <c:pt idx="4735">
                  <c:v>5.2787162162162165E-5</c:v>
                </c:pt>
                <c:pt idx="4736">
                  <c:v>5.277601857715854E-5</c:v>
                </c:pt>
                <c:pt idx="4737">
                  <c:v>5.2764879696074291E-5</c:v>
                </c:pt>
                <c:pt idx="4738">
                  <c:v>5.275374551593163E-5</c:v>
                </c:pt>
                <c:pt idx="4739">
                  <c:v>5.2742616033755275E-5</c:v>
                </c:pt>
                <c:pt idx="4740">
                  <c:v>5.2731491246572453E-5</c:v>
                </c:pt>
                <c:pt idx="4741">
                  <c:v>5.2720371151412904E-5</c:v>
                </c:pt>
                <c:pt idx="4742">
                  <c:v>5.2709255745308875E-5</c:v>
                </c:pt>
                <c:pt idx="4743">
                  <c:v>5.2698145025295107E-5</c:v>
                </c:pt>
                <c:pt idx="4744">
                  <c:v>5.2687038988408854E-5</c:v>
                </c:pt>
                <c:pt idx="4745">
                  <c:v>5.2675937631689846E-5</c:v>
                </c:pt>
                <c:pt idx="4746">
                  <c:v>5.2664840952180324E-5</c:v>
                </c:pt>
                <c:pt idx="4747">
                  <c:v>5.2653748946925018E-5</c:v>
                </c:pt>
                <c:pt idx="4748">
                  <c:v>5.264266161297115E-5</c:v>
                </c:pt>
                <c:pt idx="4749">
                  <c:v>5.2631578947368424E-5</c:v>
                </c:pt>
                <c:pt idx="4750">
                  <c:v>5.2620500947169015E-5</c:v>
                </c:pt>
                <c:pt idx="4751">
                  <c:v>5.2609427609427607E-5</c:v>
                </c:pt>
                <c:pt idx="4752">
                  <c:v>5.2598358931201344E-5</c:v>
                </c:pt>
                <c:pt idx="4753">
                  <c:v>5.2587294909549855E-5</c:v>
                </c:pt>
                <c:pt idx="4754">
                  <c:v>5.2576235541535223E-5</c:v>
                </c:pt>
                <c:pt idx="4755">
                  <c:v>5.2565180824222033E-5</c:v>
                </c:pt>
                <c:pt idx="4756">
                  <c:v>5.2554130754677321E-5</c:v>
                </c:pt>
                <c:pt idx="4757">
                  <c:v>5.2543085329970576E-5</c:v>
                </c:pt>
                <c:pt idx="4758">
                  <c:v>5.2532044547173775E-5</c:v>
                </c:pt>
                <c:pt idx="4759">
                  <c:v>5.2521008403361348E-5</c:v>
                </c:pt>
                <c:pt idx="4760">
                  <c:v>5.2509976895610163E-5</c:v>
                </c:pt>
                <c:pt idx="4761">
                  <c:v>5.2498950020999583E-5</c:v>
                </c:pt>
                <c:pt idx="4762">
                  <c:v>5.2487927776611377E-5</c:v>
                </c:pt>
                <c:pt idx="4763">
                  <c:v>5.2476910159529805E-5</c:v>
                </c:pt>
                <c:pt idx="4764">
                  <c:v>5.246589716684155E-5</c:v>
                </c:pt>
                <c:pt idx="4765">
                  <c:v>5.2454888795635752E-5</c:v>
                </c:pt>
                <c:pt idx="4766">
                  <c:v>5.2443885043003985E-5</c:v>
                </c:pt>
                <c:pt idx="4767">
                  <c:v>5.2432885906040267E-5</c:v>
                </c:pt>
                <c:pt idx="4768">
                  <c:v>5.2421891381841059E-5</c:v>
                </c:pt>
                <c:pt idx="4769">
                  <c:v>5.2410901467505238E-5</c:v>
                </c:pt>
                <c:pt idx="4770">
                  <c:v>5.2399916160134143E-5</c:v>
                </c:pt>
                <c:pt idx="4771">
                  <c:v>5.2388935456831518E-5</c:v>
                </c:pt>
                <c:pt idx="4772">
                  <c:v>5.2377959354703537E-5</c:v>
                </c:pt>
                <c:pt idx="4773">
                  <c:v>5.2366987850858819E-5</c:v>
                </c:pt>
                <c:pt idx="4774">
                  <c:v>5.2356020942408376E-5</c:v>
                </c:pt>
                <c:pt idx="4775">
                  <c:v>5.2345058626465662E-5</c:v>
                </c:pt>
                <c:pt idx="4776">
                  <c:v>5.2334100900146539E-5</c:v>
                </c:pt>
                <c:pt idx="4777">
                  <c:v>5.2323147760569277E-5</c:v>
                </c:pt>
                <c:pt idx="4778">
                  <c:v>5.2312199204854574E-5</c:v>
                </c:pt>
                <c:pt idx="4779">
                  <c:v>5.230125523012552E-5</c:v>
                </c:pt>
                <c:pt idx="4780">
                  <c:v>5.2290315833507638E-5</c:v>
                </c:pt>
                <c:pt idx="4781">
                  <c:v>5.2279381012128815E-5</c:v>
                </c:pt>
                <c:pt idx="4782">
                  <c:v>5.2268450763119378E-5</c:v>
                </c:pt>
                <c:pt idx="4783">
                  <c:v>5.2257525083612039E-5</c:v>
                </c:pt>
                <c:pt idx="4784">
                  <c:v>5.2246603970741903E-5</c:v>
                </c:pt>
                <c:pt idx="4785">
                  <c:v>5.2235687421646472E-5</c:v>
                </c:pt>
                <c:pt idx="4786">
                  <c:v>5.2224775433465635E-5</c:v>
                </c:pt>
                <c:pt idx="4787">
                  <c:v>5.2213868003341685E-5</c:v>
                </c:pt>
                <c:pt idx="4788">
                  <c:v>5.2202965128419294E-5</c:v>
                </c:pt>
                <c:pt idx="4789">
                  <c:v>5.2192066805845514E-5</c:v>
                </c:pt>
                <c:pt idx="4790">
                  <c:v>5.2181173032769774E-5</c:v>
                </c:pt>
                <c:pt idx="4791">
                  <c:v>5.2170283806343908E-5</c:v>
                </c:pt>
                <c:pt idx="4792">
                  <c:v>5.2159399123722096E-5</c:v>
                </c:pt>
                <c:pt idx="4793">
                  <c:v>5.2148518982060909E-5</c:v>
                </c:pt>
                <c:pt idx="4794">
                  <c:v>5.213764337851929E-5</c:v>
                </c:pt>
                <c:pt idx="4795">
                  <c:v>5.2126772310258547E-5</c:v>
                </c:pt>
                <c:pt idx="4796">
                  <c:v>5.211590577444236E-5</c:v>
                </c:pt>
                <c:pt idx="4797">
                  <c:v>5.2105043768236766E-5</c:v>
                </c:pt>
                <c:pt idx="4798">
                  <c:v>5.209418628881017E-5</c:v>
                </c:pt>
                <c:pt idx="4799">
                  <c:v>5.2083333333333337E-5</c:v>
                </c:pt>
                <c:pt idx="4800">
                  <c:v>5.207248489897938E-5</c:v>
                </c:pt>
                <c:pt idx="4801">
                  <c:v>5.2061640982923784E-5</c:v>
                </c:pt>
                <c:pt idx="4802">
                  <c:v>5.205080158234437E-5</c:v>
                </c:pt>
                <c:pt idx="4803">
                  <c:v>5.2039966694421317E-5</c:v>
                </c:pt>
                <c:pt idx="4804">
                  <c:v>5.2029136316337151E-5</c:v>
                </c:pt>
                <c:pt idx="4805">
                  <c:v>5.201831044527674E-5</c:v>
                </c:pt>
                <c:pt idx="4806">
                  <c:v>5.2007489078427292E-5</c:v>
                </c:pt>
                <c:pt idx="4807">
                  <c:v>5.1996672212978371E-5</c:v>
                </c:pt>
                <c:pt idx="4808">
                  <c:v>5.1985859846121852E-5</c:v>
                </c:pt>
                <c:pt idx="4809">
                  <c:v>5.1975051975051978E-5</c:v>
                </c:pt>
                <c:pt idx="4810">
                  <c:v>5.1964248596965285E-5</c:v>
                </c:pt>
                <c:pt idx="4811">
                  <c:v>5.1953449709060683E-5</c:v>
                </c:pt>
                <c:pt idx="4812">
                  <c:v>5.1942655308539371E-5</c:v>
                </c:pt>
                <c:pt idx="4813">
                  <c:v>5.1931865392604902E-5</c:v>
                </c:pt>
                <c:pt idx="4814">
                  <c:v>5.1921079958463136E-5</c:v>
                </c:pt>
                <c:pt idx="4815">
                  <c:v>5.191029900332226E-5</c:v>
                </c:pt>
                <c:pt idx="4816">
                  <c:v>5.1899522524392779E-5</c:v>
                </c:pt>
                <c:pt idx="4817">
                  <c:v>5.1888750518887505E-5</c:v>
                </c:pt>
                <c:pt idx="4818">
                  <c:v>5.1877982984021585E-5</c:v>
                </c:pt>
                <c:pt idx="4819">
                  <c:v>5.1867219917012447E-5</c:v>
                </c:pt>
                <c:pt idx="4820">
                  <c:v>5.1856461315079858E-5</c:v>
                </c:pt>
                <c:pt idx="4821">
                  <c:v>5.184570717544587E-5</c:v>
                </c:pt>
                <c:pt idx="4822">
                  <c:v>5.1834957495334856E-5</c:v>
                </c:pt>
                <c:pt idx="4823">
                  <c:v>5.1824212271973467E-5</c:v>
                </c:pt>
                <c:pt idx="4824">
                  <c:v>5.1813471502590674E-5</c:v>
                </c:pt>
                <c:pt idx="4825">
                  <c:v>5.1802735184417735E-5</c:v>
                </c:pt>
                <c:pt idx="4826">
                  <c:v>5.1792003314688213E-5</c:v>
                </c:pt>
                <c:pt idx="4827">
                  <c:v>5.1781275890637943E-5</c:v>
                </c:pt>
                <c:pt idx="4828">
                  <c:v>5.1770552909505074E-5</c:v>
                </c:pt>
                <c:pt idx="4829">
                  <c:v>5.175983436853002E-5</c:v>
                </c:pt>
                <c:pt idx="4830">
                  <c:v>5.1749120264955494E-5</c:v>
                </c:pt>
                <c:pt idx="4831">
                  <c:v>5.173841059602649E-5</c:v>
                </c:pt>
                <c:pt idx="4832">
                  <c:v>5.1727705358990273E-5</c:v>
                </c:pt>
                <c:pt idx="4833">
                  <c:v>5.1717004551096397E-5</c:v>
                </c:pt>
                <c:pt idx="4834">
                  <c:v>5.1706308169596689E-5</c:v>
                </c:pt>
                <c:pt idx="4835">
                  <c:v>5.1695616211745244E-5</c:v>
                </c:pt>
                <c:pt idx="4836">
                  <c:v>5.1684928674798427E-5</c:v>
                </c:pt>
                <c:pt idx="4837">
                  <c:v>5.167424555601488E-5</c:v>
                </c:pt>
                <c:pt idx="4838">
                  <c:v>5.1663566852655509E-5</c:v>
                </c:pt>
                <c:pt idx="4839">
                  <c:v>5.165289256198347E-5</c:v>
                </c:pt>
                <c:pt idx="4840">
                  <c:v>5.16422226812642E-5</c:v>
                </c:pt>
                <c:pt idx="4841">
                  <c:v>5.1631557207765389E-5</c:v>
                </c:pt>
                <c:pt idx="4842">
                  <c:v>5.1620896138756968E-5</c:v>
                </c:pt>
                <c:pt idx="4843">
                  <c:v>5.1610239471511145E-5</c:v>
                </c:pt>
                <c:pt idx="4844">
                  <c:v>5.1599587203302372E-5</c:v>
                </c:pt>
                <c:pt idx="4845">
                  <c:v>5.158893933140735E-5</c:v>
                </c:pt>
                <c:pt idx="4846">
                  <c:v>5.1578295853105015E-5</c:v>
                </c:pt>
                <c:pt idx="4847">
                  <c:v>5.1567656765676568E-5</c:v>
                </c:pt>
                <c:pt idx="4848">
                  <c:v>5.1557022066405446E-5</c:v>
                </c:pt>
                <c:pt idx="4849">
                  <c:v>5.1546391752577322E-5</c:v>
                </c:pt>
                <c:pt idx="4850">
                  <c:v>5.1535765821480104E-5</c:v>
                </c:pt>
                <c:pt idx="4851">
                  <c:v>5.1525144270403958E-5</c:v>
                </c:pt>
                <c:pt idx="4852">
                  <c:v>5.1514527096641252E-5</c:v>
                </c:pt>
                <c:pt idx="4853">
                  <c:v>5.1503914297486609E-5</c:v>
                </c:pt>
                <c:pt idx="4854">
                  <c:v>5.149330587023687E-5</c:v>
                </c:pt>
                <c:pt idx="4855">
                  <c:v>5.1482701812191104E-5</c:v>
                </c:pt>
                <c:pt idx="4856">
                  <c:v>5.1472102120650604E-5</c:v>
                </c:pt>
                <c:pt idx="4857">
                  <c:v>5.1461506792918897E-5</c:v>
                </c:pt>
                <c:pt idx="4858">
                  <c:v>5.1450915826301707E-5</c:v>
                </c:pt>
                <c:pt idx="4859">
                  <c:v>5.1440329218106995E-5</c:v>
                </c:pt>
                <c:pt idx="4860">
                  <c:v>5.1429746965644928E-5</c:v>
                </c:pt>
                <c:pt idx="4861">
                  <c:v>5.1419169066227893E-5</c:v>
                </c:pt>
                <c:pt idx="4862">
                  <c:v>5.1408595517170468E-5</c:v>
                </c:pt>
                <c:pt idx="4863">
                  <c:v>5.1398026315789471E-5</c:v>
                </c:pt>
                <c:pt idx="4864">
                  <c:v>5.1387461459403907E-5</c:v>
                </c:pt>
                <c:pt idx="4865">
                  <c:v>5.1376900945334976E-5</c:v>
                </c:pt>
                <c:pt idx="4866">
                  <c:v>5.1366344770906102E-5</c:v>
                </c:pt>
                <c:pt idx="4867">
                  <c:v>5.135579293344289E-5</c:v>
                </c:pt>
                <c:pt idx="4868">
                  <c:v>5.1345245430273155E-5</c:v>
                </c:pt>
                <c:pt idx="4869">
                  <c:v>5.1334702258726899E-5</c:v>
                </c:pt>
                <c:pt idx="4870">
                  <c:v>5.1324163416136314E-5</c:v>
                </c:pt>
                <c:pt idx="4871">
                  <c:v>5.1313628899835795E-5</c:v>
                </c:pt>
                <c:pt idx="4872">
                  <c:v>5.130309870716191E-5</c:v>
                </c:pt>
                <c:pt idx="4873">
                  <c:v>5.1292572835453425E-5</c:v>
                </c:pt>
                <c:pt idx="4874">
                  <c:v>5.1282051282051279E-5</c:v>
                </c:pt>
                <c:pt idx="4875">
                  <c:v>5.1271534044298608E-5</c:v>
                </c:pt>
                <c:pt idx="4876">
                  <c:v>5.1261021119540703E-5</c:v>
                </c:pt>
                <c:pt idx="4877">
                  <c:v>5.1250512505125048E-5</c:v>
                </c:pt>
                <c:pt idx="4878">
                  <c:v>5.1240008198401312E-5</c:v>
                </c:pt>
                <c:pt idx="4879">
                  <c:v>5.1229508196721311E-5</c:v>
                </c:pt>
                <c:pt idx="4880">
                  <c:v>5.121901249743905E-5</c:v>
                </c:pt>
                <c:pt idx="4881">
                  <c:v>5.1208521097910693E-5</c:v>
                </c:pt>
                <c:pt idx="4882">
                  <c:v>5.1198033995494571E-5</c:v>
                </c:pt>
                <c:pt idx="4883">
                  <c:v>5.1187551187551191E-5</c:v>
                </c:pt>
                <c:pt idx="4884">
                  <c:v>5.1177072671443192E-5</c:v>
                </c:pt>
                <c:pt idx="4885">
                  <c:v>5.1166598444535407E-5</c:v>
                </c:pt>
                <c:pt idx="4886">
                  <c:v>5.1156128504194803E-5</c:v>
                </c:pt>
                <c:pt idx="4887">
                  <c:v>5.114566284779051E-5</c:v>
                </c:pt>
                <c:pt idx="4888">
                  <c:v>5.1135201472693805E-5</c:v>
                </c:pt>
                <c:pt idx="4889">
                  <c:v>5.1124744376278119E-5</c:v>
                </c:pt>
                <c:pt idx="4890">
                  <c:v>5.1114291555919034E-5</c:v>
                </c:pt>
                <c:pt idx="4891">
                  <c:v>5.1103843008994278E-5</c:v>
                </c:pt>
                <c:pt idx="4892">
                  <c:v>5.1093398732883713E-5</c:v>
                </c:pt>
                <c:pt idx="4893">
                  <c:v>5.1082958724969351E-5</c:v>
                </c:pt>
                <c:pt idx="4894">
                  <c:v>5.1072522982635342E-5</c:v>
                </c:pt>
                <c:pt idx="4895">
                  <c:v>5.1062091503267975E-5</c:v>
                </c:pt>
                <c:pt idx="4896">
                  <c:v>5.1051664284255664E-5</c:v>
                </c:pt>
                <c:pt idx="4897">
                  <c:v>5.1041241322988978E-5</c:v>
                </c:pt>
                <c:pt idx="4898">
                  <c:v>5.1030822616860586E-5</c:v>
                </c:pt>
                <c:pt idx="4899">
                  <c:v>5.1020408163265308E-5</c:v>
                </c:pt>
                <c:pt idx="4900">
                  <c:v>5.1009997959600082E-5</c:v>
                </c:pt>
                <c:pt idx="4901">
                  <c:v>5.0999592003263974E-5</c:v>
                </c:pt>
                <c:pt idx="4902">
                  <c:v>5.0989190291658166E-5</c:v>
                </c:pt>
                <c:pt idx="4903">
                  <c:v>5.0978792822185973E-5</c:v>
                </c:pt>
                <c:pt idx="4904">
                  <c:v>5.0968399592252805E-5</c:v>
                </c:pt>
                <c:pt idx="4905">
                  <c:v>5.0958010599266205E-5</c:v>
                </c:pt>
                <c:pt idx="4906">
                  <c:v>5.0947625840635824E-5</c:v>
                </c:pt>
                <c:pt idx="4907">
                  <c:v>5.0937245313773429E-5</c:v>
                </c:pt>
                <c:pt idx="4908">
                  <c:v>5.0926869016092891E-5</c:v>
                </c:pt>
                <c:pt idx="4909">
                  <c:v>5.0916496945010185E-5</c:v>
                </c:pt>
                <c:pt idx="4910">
                  <c:v>5.0906129097943392E-5</c:v>
                </c:pt>
                <c:pt idx="4911">
                  <c:v>5.0895765472312706E-5</c:v>
                </c:pt>
                <c:pt idx="4912">
                  <c:v>5.0885406065540403E-5</c:v>
                </c:pt>
                <c:pt idx="4913">
                  <c:v>5.0875050875050873E-5</c:v>
                </c:pt>
                <c:pt idx="4914">
                  <c:v>5.0864699898270599E-5</c:v>
                </c:pt>
                <c:pt idx="4915">
                  <c:v>5.0854353132628151E-5</c:v>
                </c:pt>
                <c:pt idx="4916">
                  <c:v>5.0844010575554202E-5</c:v>
                </c:pt>
                <c:pt idx="4917">
                  <c:v>5.0833672224481496E-5</c:v>
                </c:pt>
                <c:pt idx="4918">
                  <c:v>5.0823338076844885E-5</c:v>
                </c:pt>
                <c:pt idx="4919">
                  <c:v>5.0813008130081301E-5</c:v>
                </c:pt>
                <c:pt idx="4920">
                  <c:v>5.0802682381629751E-5</c:v>
                </c:pt>
                <c:pt idx="4921">
                  <c:v>5.0792360828931327E-5</c:v>
                </c:pt>
                <c:pt idx="4922">
                  <c:v>5.078204346942921E-5</c:v>
                </c:pt>
                <c:pt idx="4923">
                  <c:v>5.0771730300568641E-5</c:v>
                </c:pt>
                <c:pt idx="4924">
                  <c:v>5.0761421319796953E-5</c:v>
                </c:pt>
                <c:pt idx="4925">
                  <c:v>5.075111652456354E-5</c:v>
                </c:pt>
                <c:pt idx="4926">
                  <c:v>5.074081591231987E-5</c:v>
                </c:pt>
                <c:pt idx="4927">
                  <c:v>5.0730519480519484E-5</c:v>
                </c:pt>
                <c:pt idx="4928">
                  <c:v>5.0720227226617976E-5</c:v>
                </c:pt>
                <c:pt idx="4929">
                  <c:v>5.0709939148073022E-5</c:v>
                </c:pt>
                <c:pt idx="4930">
                  <c:v>5.0699655242344355E-5</c:v>
                </c:pt>
                <c:pt idx="4931">
                  <c:v>5.0689375506893756E-5</c:v>
                </c:pt>
                <c:pt idx="4932">
                  <c:v>5.0679099939185082E-5</c:v>
                </c:pt>
                <c:pt idx="4933">
                  <c:v>5.0668828536684231E-5</c:v>
                </c:pt>
                <c:pt idx="4934">
                  <c:v>5.0658561296859166E-5</c:v>
                </c:pt>
                <c:pt idx="4935">
                  <c:v>5.06482982171799E-5</c:v>
                </c:pt>
                <c:pt idx="4936">
                  <c:v>5.0638039295118495E-5</c:v>
                </c:pt>
                <c:pt idx="4937">
                  <c:v>5.062778452814905E-5</c:v>
                </c:pt>
                <c:pt idx="4938">
                  <c:v>5.061753391374772E-5</c:v>
                </c:pt>
                <c:pt idx="4939">
                  <c:v>5.060728744939271E-5</c:v>
                </c:pt>
                <c:pt idx="4940">
                  <c:v>5.0597045132564261E-5</c:v>
                </c:pt>
                <c:pt idx="4941">
                  <c:v>5.0586806960744638E-5</c:v>
                </c:pt>
                <c:pt idx="4942">
                  <c:v>5.0576572931418167E-5</c:v>
                </c:pt>
                <c:pt idx="4943">
                  <c:v>5.05663430420712E-5</c:v>
                </c:pt>
                <c:pt idx="4944">
                  <c:v>5.0556117290192114E-5</c:v>
                </c:pt>
                <c:pt idx="4945">
                  <c:v>5.0545895673271327E-5</c:v>
                </c:pt>
                <c:pt idx="4946">
                  <c:v>5.053567818880129E-5</c:v>
                </c:pt>
                <c:pt idx="4947">
                  <c:v>5.0525464834276473E-5</c:v>
                </c:pt>
                <c:pt idx="4948">
                  <c:v>5.051525560719337E-5</c:v>
                </c:pt>
                <c:pt idx="4949">
                  <c:v>5.0505050505050505E-5</c:v>
                </c:pt>
                <c:pt idx="4950">
                  <c:v>5.0494849525348411E-5</c:v>
                </c:pt>
                <c:pt idx="4951">
                  <c:v>5.0484652665589664E-5</c:v>
                </c:pt>
                <c:pt idx="4952">
                  <c:v>5.0474459923278822E-5</c:v>
                </c:pt>
                <c:pt idx="4953">
                  <c:v>5.0464271295922484E-5</c:v>
                </c:pt>
                <c:pt idx="4954">
                  <c:v>5.0454086781029264E-5</c:v>
                </c:pt>
                <c:pt idx="4955">
                  <c:v>5.0443906376109764E-5</c:v>
                </c:pt>
                <c:pt idx="4956">
                  <c:v>5.0433730078676621E-5</c:v>
                </c:pt>
                <c:pt idx="4957">
                  <c:v>5.0423557886244452E-5</c:v>
                </c:pt>
                <c:pt idx="4958">
                  <c:v>5.0413389796329905E-5</c:v>
                </c:pt>
                <c:pt idx="4959">
                  <c:v>5.0403225806451613E-5</c:v>
                </c:pt>
                <c:pt idx="4960">
                  <c:v>5.0393065914130216E-5</c:v>
                </c:pt>
                <c:pt idx="4961">
                  <c:v>5.0382910116888354E-5</c:v>
                </c:pt>
                <c:pt idx="4962">
                  <c:v>5.0372758412250656E-5</c:v>
                </c:pt>
                <c:pt idx="4963">
                  <c:v>5.0362610797743753E-5</c:v>
                </c:pt>
                <c:pt idx="4964">
                  <c:v>5.0352467270896274E-5</c:v>
                </c:pt>
                <c:pt idx="4965">
                  <c:v>5.0342327829238826E-5</c:v>
                </c:pt>
                <c:pt idx="4966">
                  <c:v>5.0332192470304009E-5</c:v>
                </c:pt>
                <c:pt idx="4967">
                  <c:v>5.0322061191626409E-5</c:v>
                </c:pt>
                <c:pt idx="4968">
                  <c:v>5.0311933990742602E-5</c:v>
                </c:pt>
                <c:pt idx="4969">
                  <c:v>5.0301810865191146E-5</c:v>
                </c:pt>
                <c:pt idx="4970">
                  <c:v>5.0291691812512574E-5</c:v>
                </c:pt>
                <c:pt idx="4971">
                  <c:v>5.0281576830249393E-5</c:v>
                </c:pt>
                <c:pt idx="4972">
                  <c:v>5.027146591594611E-5</c:v>
                </c:pt>
                <c:pt idx="4973">
                  <c:v>5.0261359067149175E-5</c:v>
                </c:pt>
                <c:pt idx="4974">
                  <c:v>5.0251256281407036E-5</c:v>
                </c:pt>
                <c:pt idx="4975">
                  <c:v>5.0241157556270096E-5</c:v>
                </c:pt>
                <c:pt idx="4976">
                  <c:v>5.023106288929074E-5</c:v>
                </c:pt>
                <c:pt idx="4977">
                  <c:v>5.0220972278023301E-5</c:v>
                </c:pt>
                <c:pt idx="4978">
                  <c:v>5.02108857200241E-5</c:v>
                </c:pt>
                <c:pt idx="4979">
                  <c:v>5.0200803212851408E-5</c:v>
                </c:pt>
                <c:pt idx="4980">
                  <c:v>5.019072475406545E-5</c:v>
                </c:pt>
                <c:pt idx="4981">
                  <c:v>5.0180650341228424E-5</c:v>
                </c:pt>
                <c:pt idx="4982">
                  <c:v>5.0170579971904475E-5</c:v>
                </c:pt>
                <c:pt idx="4983">
                  <c:v>5.0160513643659711E-5</c:v>
                </c:pt>
                <c:pt idx="4984">
                  <c:v>5.0150451354062184E-5</c:v>
                </c:pt>
                <c:pt idx="4985">
                  <c:v>5.0140393100681907E-5</c:v>
                </c:pt>
                <c:pt idx="4986">
                  <c:v>5.0130338881090835E-5</c:v>
                </c:pt>
                <c:pt idx="4987">
                  <c:v>5.012028869286287E-5</c:v>
                </c:pt>
                <c:pt idx="4988">
                  <c:v>5.0110242533573865E-5</c:v>
                </c:pt>
                <c:pt idx="4989">
                  <c:v>5.0100200400801603E-5</c:v>
                </c:pt>
                <c:pt idx="4990">
                  <c:v>5.0090162292125827E-5</c:v>
                </c:pt>
                <c:pt idx="4991">
                  <c:v>5.0080128205128203E-5</c:v>
                </c:pt>
                <c:pt idx="4992">
                  <c:v>5.007009813739235E-5</c:v>
                </c:pt>
                <c:pt idx="4993">
                  <c:v>5.0060072086503804E-5</c:v>
                </c:pt>
                <c:pt idx="4994">
                  <c:v>5.0050050050050052E-5</c:v>
                </c:pt>
                <c:pt idx="4995">
                  <c:v>5.0040032025620493E-5</c:v>
                </c:pt>
                <c:pt idx="4996">
                  <c:v>5.0030018010806483E-5</c:v>
                </c:pt>
                <c:pt idx="4997">
                  <c:v>5.0020008003201284E-5</c:v>
                </c:pt>
                <c:pt idx="4998">
                  <c:v>5.001000200040008E-5</c:v>
                </c:pt>
                <c:pt idx="4999">
                  <c:v>5.0000000000000002E-5</c:v>
                </c:pt>
                <c:pt idx="5000">
                  <c:v>4.9990001999600078E-5</c:v>
                </c:pt>
                <c:pt idx="5001">
                  <c:v>4.9980007996801279E-5</c:v>
                </c:pt>
                <c:pt idx="5002">
                  <c:v>4.9970017989206476E-5</c:v>
                </c:pt>
                <c:pt idx="5003">
                  <c:v>4.9960031974420462E-5</c:v>
                </c:pt>
                <c:pt idx="5004">
                  <c:v>4.995004995004995E-5</c:v>
                </c:pt>
                <c:pt idx="5005">
                  <c:v>4.9940071913703555E-5</c:v>
                </c:pt>
                <c:pt idx="5006">
                  <c:v>4.993009786299181E-5</c:v>
                </c:pt>
                <c:pt idx="5007">
                  <c:v>4.9920127795527154E-5</c:v>
                </c:pt>
                <c:pt idx="5008">
                  <c:v>4.9910161708923936E-5</c:v>
                </c:pt>
                <c:pt idx="5009">
                  <c:v>4.99001996007984E-5</c:v>
                </c:pt>
                <c:pt idx="5010">
                  <c:v>4.9890241468768712E-5</c:v>
                </c:pt>
                <c:pt idx="5011">
                  <c:v>4.9880287310454911E-5</c:v>
                </c:pt>
                <c:pt idx="5012">
                  <c:v>4.9870337123478956E-5</c:v>
                </c:pt>
                <c:pt idx="5013">
                  <c:v>4.9860390905464696E-5</c:v>
                </c:pt>
                <c:pt idx="5014">
                  <c:v>4.9850448654037884E-5</c:v>
                </c:pt>
                <c:pt idx="5015">
                  <c:v>4.9840510366826157E-5</c:v>
                </c:pt>
                <c:pt idx="5016">
                  <c:v>4.9830576041459042E-5</c:v>
                </c:pt>
                <c:pt idx="5017">
                  <c:v>4.9820645675567958E-5</c:v>
                </c:pt>
                <c:pt idx="5018">
                  <c:v>4.9810719266786213E-5</c:v>
                </c:pt>
                <c:pt idx="5019">
                  <c:v>4.9800796812749006E-5</c:v>
                </c:pt>
                <c:pt idx="5020">
                  <c:v>4.9790878311093407E-5</c:v>
                </c:pt>
                <c:pt idx="5021">
                  <c:v>4.9780963759458382E-5</c:v>
                </c:pt>
                <c:pt idx="5022">
                  <c:v>4.9771053155484769E-5</c:v>
                </c:pt>
                <c:pt idx="5023">
                  <c:v>4.9761146496815289E-5</c:v>
                </c:pt>
                <c:pt idx="5024">
                  <c:v>4.9751243781094526E-5</c:v>
                </c:pt>
                <c:pt idx="5025">
                  <c:v>4.9741345005968961E-5</c:v>
                </c:pt>
                <c:pt idx="5026">
                  <c:v>4.9731450169086932E-5</c:v>
                </c:pt>
                <c:pt idx="5027">
                  <c:v>4.972155926809865E-5</c:v>
                </c:pt>
                <c:pt idx="5028">
                  <c:v>4.9711672300656192E-5</c:v>
                </c:pt>
                <c:pt idx="5029">
                  <c:v>4.9701789264413521E-5</c:v>
                </c:pt>
                <c:pt idx="5030">
                  <c:v>4.9691910157026436E-5</c:v>
                </c:pt>
                <c:pt idx="5031">
                  <c:v>4.9682034976152626E-5</c:v>
                </c:pt>
                <c:pt idx="5032">
                  <c:v>4.9672163719451619E-5</c:v>
                </c:pt>
                <c:pt idx="5033">
                  <c:v>4.9662296384584823E-5</c:v>
                </c:pt>
                <c:pt idx="5034">
                  <c:v>4.9652432969215492E-5</c:v>
                </c:pt>
                <c:pt idx="5035">
                  <c:v>4.9642573471008734E-5</c:v>
                </c:pt>
                <c:pt idx="5036">
                  <c:v>4.9632717887631524E-5</c:v>
                </c:pt>
                <c:pt idx="5037">
                  <c:v>4.9622866216752678E-5</c:v>
                </c:pt>
                <c:pt idx="5038">
                  <c:v>4.9613018456042868E-5</c:v>
                </c:pt>
                <c:pt idx="5039">
                  <c:v>4.9603174603174603E-5</c:v>
                </c:pt>
                <c:pt idx="5040">
                  <c:v>4.9593334655822257E-5</c:v>
                </c:pt>
                <c:pt idx="5041">
                  <c:v>4.9583498611662039E-5</c:v>
                </c:pt>
                <c:pt idx="5042">
                  <c:v>4.9573666468372001E-5</c:v>
                </c:pt>
                <c:pt idx="5043">
                  <c:v>4.9563838223632038E-5</c:v>
                </c:pt>
                <c:pt idx="5044">
                  <c:v>4.9554013875123883E-5</c:v>
                </c:pt>
                <c:pt idx="5045">
                  <c:v>4.9544193420531116E-5</c:v>
                </c:pt>
                <c:pt idx="5046">
                  <c:v>4.953437685753913E-5</c:v>
                </c:pt>
                <c:pt idx="5047">
                  <c:v>4.9524564183835184E-5</c:v>
                </c:pt>
                <c:pt idx="5048">
                  <c:v>4.9514755397108337E-5</c:v>
                </c:pt>
                <c:pt idx="5049">
                  <c:v>4.9504950495049508E-5</c:v>
                </c:pt>
                <c:pt idx="5050">
                  <c:v>4.9495149475351414E-5</c:v>
                </c:pt>
                <c:pt idx="5051">
                  <c:v>4.9485352335708628E-5</c:v>
                </c:pt>
                <c:pt idx="5052">
                  <c:v>4.9475559073817531E-5</c:v>
                </c:pt>
                <c:pt idx="5053">
                  <c:v>4.9465769687376336E-5</c:v>
                </c:pt>
                <c:pt idx="5054">
                  <c:v>4.9455984174085062E-5</c:v>
                </c:pt>
                <c:pt idx="5055">
                  <c:v>4.9446202531645569E-5</c:v>
                </c:pt>
                <c:pt idx="5056">
                  <c:v>4.9436424757761521E-5</c:v>
                </c:pt>
                <c:pt idx="5057">
                  <c:v>4.9426650850138396E-5</c:v>
                </c:pt>
                <c:pt idx="5058">
                  <c:v>4.9416880806483498E-5</c:v>
                </c:pt>
                <c:pt idx="5059">
                  <c:v>4.9407114624505928E-5</c:v>
                </c:pt>
                <c:pt idx="5060">
                  <c:v>4.9397352301916618E-5</c:v>
                </c:pt>
                <c:pt idx="5061">
                  <c:v>4.9387593836428287E-5</c:v>
                </c:pt>
                <c:pt idx="5062">
                  <c:v>4.9377839225755484E-5</c:v>
                </c:pt>
                <c:pt idx="5063">
                  <c:v>4.9368088467614533E-5</c:v>
                </c:pt>
                <c:pt idx="5064">
                  <c:v>4.935834155972359E-5</c:v>
                </c:pt>
                <c:pt idx="5065">
                  <c:v>4.9348598499802604E-5</c:v>
                </c:pt>
                <c:pt idx="5066">
                  <c:v>4.933885928557332E-5</c:v>
                </c:pt>
                <c:pt idx="5067">
                  <c:v>4.9329123914759274E-5</c:v>
                </c:pt>
                <c:pt idx="5068">
                  <c:v>4.9319392385085815E-5</c:v>
                </c:pt>
                <c:pt idx="5069">
                  <c:v>4.9309664694280077E-5</c:v>
                </c:pt>
                <c:pt idx="5070">
                  <c:v>4.9299940840070995E-5</c:v>
                </c:pt>
                <c:pt idx="5071">
                  <c:v>4.9290220820189273E-5</c:v>
                </c:pt>
                <c:pt idx="5072">
                  <c:v>4.9280504632367437E-5</c:v>
                </c:pt>
                <c:pt idx="5073">
                  <c:v>4.9270792274339769E-5</c:v>
                </c:pt>
                <c:pt idx="5074">
                  <c:v>4.9261083743842368E-5</c:v>
                </c:pt>
                <c:pt idx="5075">
                  <c:v>4.9251379038613084E-5</c:v>
                </c:pt>
                <c:pt idx="5076">
                  <c:v>4.9241678156391569E-5</c:v>
                </c:pt>
                <c:pt idx="5077">
                  <c:v>4.9231981094919258E-5</c:v>
                </c:pt>
                <c:pt idx="5078">
                  <c:v>4.9222287851939358E-5</c:v>
                </c:pt>
                <c:pt idx="5079">
                  <c:v>4.921259842519685E-5</c:v>
                </c:pt>
                <c:pt idx="5080">
                  <c:v>4.9202912812438498E-5</c:v>
                </c:pt>
                <c:pt idx="5081">
                  <c:v>4.9193231011412827E-5</c:v>
                </c:pt>
                <c:pt idx="5082">
                  <c:v>4.9183553019870152E-5</c:v>
                </c:pt>
                <c:pt idx="5083">
                  <c:v>4.9173878835562549E-5</c:v>
                </c:pt>
                <c:pt idx="5084">
                  <c:v>4.9164208456243856E-5</c:v>
                </c:pt>
                <c:pt idx="5085">
                  <c:v>4.915454187966968E-5</c:v>
                </c:pt>
                <c:pt idx="5086">
                  <c:v>4.9144879103597408E-5</c:v>
                </c:pt>
                <c:pt idx="5087">
                  <c:v>4.9135220125786166E-5</c:v>
                </c:pt>
                <c:pt idx="5088">
                  <c:v>4.9125564943996858E-5</c:v>
                </c:pt>
                <c:pt idx="5089">
                  <c:v>4.9115913555992139E-5</c:v>
                </c:pt>
                <c:pt idx="5090">
                  <c:v>4.9106265959536438E-5</c:v>
                </c:pt>
                <c:pt idx="5091">
                  <c:v>4.9096622152395919E-5</c:v>
                </c:pt>
                <c:pt idx="5092">
                  <c:v>4.9086982132338507E-5</c:v>
                </c:pt>
                <c:pt idx="5093">
                  <c:v>4.9077345897133884E-5</c:v>
                </c:pt>
                <c:pt idx="5094">
                  <c:v>4.9067713444553486E-5</c:v>
                </c:pt>
                <c:pt idx="5095">
                  <c:v>4.905808477237049E-5</c:v>
                </c:pt>
                <c:pt idx="5096">
                  <c:v>4.9048459878359821E-5</c:v>
                </c:pt>
                <c:pt idx="5097">
                  <c:v>4.9038838760298155E-5</c:v>
                </c:pt>
                <c:pt idx="5098">
                  <c:v>4.9029221415963913E-5</c:v>
                </c:pt>
                <c:pt idx="5099">
                  <c:v>4.9019607843137253E-5</c:v>
                </c:pt>
                <c:pt idx="5100">
                  <c:v>4.9009998039600079E-5</c:v>
                </c:pt>
                <c:pt idx="5101">
                  <c:v>4.9000392003136025E-5</c:v>
                </c:pt>
                <c:pt idx="5102">
                  <c:v>4.8990789731530473E-5</c:v>
                </c:pt>
                <c:pt idx="5103">
                  <c:v>4.8981191222570531E-5</c:v>
                </c:pt>
                <c:pt idx="5104">
                  <c:v>4.8971596474045051E-5</c:v>
                </c:pt>
                <c:pt idx="5105">
                  <c:v>4.8962005483744613E-5</c:v>
                </c:pt>
                <c:pt idx="5106">
                  <c:v>4.8952418249461522E-5</c:v>
                </c:pt>
                <c:pt idx="5107">
                  <c:v>4.894283476898982E-5</c:v>
                </c:pt>
                <c:pt idx="5108">
                  <c:v>4.893325504012527E-5</c:v>
                </c:pt>
                <c:pt idx="5109">
                  <c:v>4.8923679060665363E-5</c:v>
                </c:pt>
                <c:pt idx="5110">
                  <c:v>4.8914106828409311E-5</c:v>
                </c:pt>
                <c:pt idx="5111">
                  <c:v>4.8904538341158061E-5</c:v>
                </c:pt>
                <c:pt idx="5112">
                  <c:v>4.8894973596714259E-5</c:v>
                </c:pt>
                <c:pt idx="5113">
                  <c:v>4.8885412592882281E-5</c:v>
                </c:pt>
                <c:pt idx="5114">
                  <c:v>4.8875855327468231E-5</c:v>
                </c:pt>
                <c:pt idx="5115">
                  <c:v>4.8866301798279905E-5</c:v>
                </c:pt>
                <c:pt idx="5116">
                  <c:v>4.885675200312683E-5</c:v>
                </c:pt>
                <c:pt idx="5117">
                  <c:v>4.8847205939820246E-5</c:v>
                </c:pt>
                <c:pt idx="5118">
                  <c:v>4.8837663606173078E-5</c:v>
                </c:pt>
                <c:pt idx="5119">
                  <c:v>4.8828125000000003E-5</c:v>
                </c:pt>
                <c:pt idx="5120">
                  <c:v>4.8818590119117362E-5</c:v>
                </c:pt>
                <c:pt idx="5121">
                  <c:v>4.8809058961343227E-5</c:v>
                </c:pt>
                <c:pt idx="5122">
                  <c:v>4.8799531524497367E-5</c:v>
                </c:pt>
                <c:pt idx="5123">
                  <c:v>4.8790007806401249E-5</c:v>
                </c:pt>
                <c:pt idx="5124">
                  <c:v>4.8780487804878051E-5</c:v>
                </c:pt>
                <c:pt idx="5125">
                  <c:v>4.8770971517752635E-5</c:v>
                </c:pt>
                <c:pt idx="5126">
                  <c:v>4.8761458942851573E-5</c:v>
                </c:pt>
                <c:pt idx="5127">
                  <c:v>4.8751950078003122E-5</c:v>
                </c:pt>
                <c:pt idx="5128">
                  <c:v>4.8742444921037236E-5</c:v>
                </c:pt>
                <c:pt idx="5129">
                  <c:v>4.8732943469785574E-5</c:v>
                </c:pt>
                <c:pt idx="5130">
                  <c:v>4.8723445722081464E-5</c:v>
                </c:pt>
                <c:pt idx="5131">
                  <c:v>4.8713951675759938E-5</c:v>
                </c:pt>
                <c:pt idx="5132">
                  <c:v>4.8704461328657702E-5</c:v>
                </c:pt>
                <c:pt idx="5133">
                  <c:v>4.8694974678613167E-5</c:v>
                </c:pt>
                <c:pt idx="5134">
                  <c:v>4.8685491723466407E-5</c:v>
                </c:pt>
                <c:pt idx="5135">
                  <c:v>4.8676012461059189E-5</c:v>
                </c:pt>
                <c:pt idx="5136">
                  <c:v>4.8666536889234965E-5</c:v>
                </c:pt>
                <c:pt idx="5137">
                  <c:v>4.8657065005838845E-5</c:v>
                </c:pt>
                <c:pt idx="5138">
                  <c:v>4.864759680871765E-5</c:v>
                </c:pt>
                <c:pt idx="5139">
                  <c:v>4.8638132295719848E-5</c:v>
                </c:pt>
                <c:pt idx="5140">
                  <c:v>4.8628671464695582E-5</c:v>
                </c:pt>
                <c:pt idx="5141">
                  <c:v>4.8619214313496694E-5</c:v>
                </c:pt>
                <c:pt idx="5142">
                  <c:v>4.8609760839976669E-5</c:v>
                </c:pt>
                <c:pt idx="5143">
                  <c:v>4.8600311041990669E-5</c:v>
                </c:pt>
                <c:pt idx="5144">
                  <c:v>4.8590864917395531E-5</c:v>
                </c:pt>
                <c:pt idx="5145">
                  <c:v>4.8581422464049747E-5</c:v>
                </c:pt>
                <c:pt idx="5146">
                  <c:v>4.8571983679813487E-5</c:v>
                </c:pt>
                <c:pt idx="5147">
                  <c:v>4.8562548562548563E-5</c:v>
                </c:pt>
                <c:pt idx="5148">
                  <c:v>4.8553117110118472E-5</c:v>
                </c:pt>
                <c:pt idx="5149">
                  <c:v>4.8543689320388353E-5</c:v>
                </c:pt>
                <c:pt idx="5150">
                  <c:v>4.8534265191225004E-5</c:v>
                </c:pt>
                <c:pt idx="5151">
                  <c:v>4.8524844720496891E-5</c:v>
                </c:pt>
                <c:pt idx="5152">
                  <c:v>4.8515427906074132E-5</c:v>
                </c:pt>
                <c:pt idx="5153">
                  <c:v>4.8506014745828479E-5</c:v>
                </c:pt>
                <c:pt idx="5154">
                  <c:v>4.8496605237633365E-5</c:v>
                </c:pt>
                <c:pt idx="5155">
                  <c:v>4.8487199379363847E-5</c:v>
                </c:pt>
                <c:pt idx="5156">
                  <c:v>4.8477797168896646E-5</c:v>
                </c:pt>
                <c:pt idx="5157">
                  <c:v>4.8468398604110118E-5</c:v>
                </c:pt>
                <c:pt idx="5158">
                  <c:v>4.8459003682884277E-5</c:v>
                </c:pt>
                <c:pt idx="5159">
                  <c:v>4.8449612403100775E-5</c:v>
                </c:pt>
                <c:pt idx="5160">
                  <c:v>4.8440224762642895E-5</c:v>
                </c:pt>
                <c:pt idx="5161">
                  <c:v>4.8430840759395585E-5</c:v>
                </c:pt>
                <c:pt idx="5162">
                  <c:v>4.84214603912454E-5</c:v>
                </c:pt>
                <c:pt idx="5163">
                  <c:v>4.8412083656080561E-5</c:v>
                </c:pt>
                <c:pt idx="5164">
                  <c:v>4.8402710551790903E-5</c:v>
                </c:pt>
                <c:pt idx="5165">
                  <c:v>4.8393341076267905E-5</c:v>
                </c:pt>
                <c:pt idx="5166">
                  <c:v>4.8383975227404685E-5</c:v>
                </c:pt>
                <c:pt idx="5167">
                  <c:v>4.8374613003095978E-5</c:v>
                </c:pt>
                <c:pt idx="5168">
                  <c:v>4.8365254401238149E-5</c:v>
                </c:pt>
                <c:pt idx="5169">
                  <c:v>4.8355899419729206E-5</c:v>
                </c:pt>
                <c:pt idx="5170">
                  <c:v>4.8346548056468766E-5</c:v>
                </c:pt>
                <c:pt idx="5171">
                  <c:v>4.8337200309358084E-5</c:v>
                </c:pt>
                <c:pt idx="5172">
                  <c:v>4.8327856176300016E-5</c:v>
                </c:pt>
                <c:pt idx="5173">
                  <c:v>4.8318515655199069E-5</c:v>
                </c:pt>
                <c:pt idx="5174">
                  <c:v>4.8309178743961351E-5</c:v>
                </c:pt>
                <c:pt idx="5175">
                  <c:v>4.8299845440494589E-5</c:v>
                </c:pt>
                <c:pt idx="5176">
                  <c:v>4.829051574270813E-5</c:v>
                </c:pt>
                <c:pt idx="5177">
                  <c:v>4.8281189648512939E-5</c:v>
                </c:pt>
                <c:pt idx="5178">
                  <c:v>4.8271867155821588E-5</c:v>
                </c:pt>
                <c:pt idx="5179">
                  <c:v>4.8262548262548262E-5</c:v>
                </c:pt>
                <c:pt idx="5180">
                  <c:v>4.8253232966608759E-5</c:v>
                </c:pt>
                <c:pt idx="5181">
                  <c:v>4.8243921265920496E-5</c:v>
                </c:pt>
                <c:pt idx="5182">
                  <c:v>4.8234613158402469E-5</c:v>
                </c:pt>
                <c:pt idx="5183">
                  <c:v>4.8225308641975306E-5</c:v>
                </c:pt>
                <c:pt idx="5184">
                  <c:v>4.8216007714561236E-5</c:v>
                </c:pt>
                <c:pt idx="5185">
                  <c:v>4.8206710374084072E-5</c:v>
                </c:pt>
                <c:pt idx="5186">
                  <c:v>4.8197416618469249E-5</c:v>
                </c:pt>
                <c:pt idx="5187">
                  <c:v>4.8188126445643791E-5</c:v>
                </c:pt>
                <c:pt idx="5188">
                  <c:v>4.8178839853536324E-5</c:v>
                </c:pt>
                <c:pt idx="5189">
                  <c:v>4.8169556840077072E-5</c:v>
                </c:pt>
                <c:pt idx="5190">
                  <c:v>4.8160277403197845E-5</c:v>
                </c:pt>
                <c:pt idx="5191">
                  <c:v>4.8151001540832051E-5</c:v>
                </c:pt>
                <c:pt idx="5192">
                  <c:v>4.8141729250914692E-5</c:v>
                </c:pt>
                <c:pt idx="5193">
                  <c:v>4.8132460531382363E-5</c:v>
                </c:pt>
                <c:pt idx="5194">
                  <c:v>4.8123195380173242E-5</c:v>
                </c:pt>
                <c:pt idx="5195">
                  <c:v>4.8113933795227095E-5</c:v>
                </c:pt>
                <c:pt idx="5196">
                  <c:v>4.8104675774485279E-5</c:v>
                </c:pt>
                <c:pt idx="5197">
                  <c:v>4.809542131589073E-5</c:v>
                </c:pt>
                <c:pt idx="5198">
                  <c:v>4.8086170417387958E-5</c:v>
                </c:pt>
                <c:pt idx="5199">
                  <c:v>4.8076923076923077E-5</c:v>
                </c:pt>
                <c:pt idx="5200">
                  <c:v>4.8067679292443759E-5</c:v>
                </c:pt>
                <c:pt idx="5201">
                  <c:v>4.8058439061899271E-5</c:v>
                </c:pt>
                <c:pt idx="5202">
                  <c:v>4.8049202383240436E-5</c:v>
                </c:pt>
                <c:pt idx="5203">
                  <c:v>4.8039969254419677E-5</c:v>
                </c:pt>
                <c:pt idx="5204">
                  <c:v>4.803073967339097E-5</c:v>
                </c:pt>
                <c:pt idx="5205">
                  <c:v>4.8021513638109875E-5</c:v>
                </c:pt>
                <c:pt idx="5206">
                  <c:v>4.8012291146533511E-5</c:v>
                </c:pt>
                <c:pt idx="5207">
                  <c:v>4.8003072196620584E-5</c:v>
                </c:pt>
                <c:pt idx="5208">
                  <c:v>4.7993856786331349E-5</c:v>
                </c:pt>
                <c:pt idx="5209">
                  <c:v>4.7984644913627641E-5</c:v>
                </c:pt>
                <c:pt idx="5210">
                  <c:v>4.7975436576472843E-5</c:v>
                </c:pt>
                <c:pt idx="5211">
                  <c:v>4.7966231772831926E-5</c:v>
                </c:pt>
                <c:pt idx="5212">
                  <c:v>4.7957030500671401E-5</c:v>
                </c:pt>
                <c:pt idx="5213">
                  <c:v>4.7947832757959338E-5</c:v>
                </c:pt>
                <c:pt idx="5214">
                  <c:v>4.7938638542665386E-5</c:v>
                </c:pt>
                <c:pt idx="5215">
                  <c:v>4.7929447852760737E-5</c:v>
                </c:pt>
                <c:pt idx="5216">
                  <c:v>4.7920260686218131E-5</c:v>
                </c:pt>
                <c:pt idx="5217">
                  <c:v>4.7911077041011885E-5</c:v>
                </c:pt>
                <c:pt idx="5218">
                  <c:v>4.790189691511784E-5</c:v>
                </c:pt>
                <c:pt idx="5219">
                  <c:v>4.7892720306513412E-5</c:v>
                </c:pt>
                <c:pt idx="5220">
                  <c:v>4.7883547213177551E-5</c:v>
                </c:pt>
                <c:pt idx="5221">
                  <c:v>4.7874377633090769E-5</c:v>
                </c:pt>
                <c:pt idx="5222">
                  <c:v>4.7865211564235115E-5</c:v>
                </c:pt>
                <c:pt idx="5223">
                  <c:v>4.7856049004594183E-5</c:v>
                </c:pt>
                <c:pt idx="5224">
                  <c:v>4.7846889952153111E-5</c:v>
                </c:pt>
                <c:pt idx="5225">
                  <c:v>4.7837734404898585E-5</c:v>
                </c:pt>
                <c:pt idx="5226">
                  <c:v>4.7828582360818826E-5</c:v>
                </c:pt>
                <c:pt idx="5227">
                  <c:v>4.7819433817903595E-5</c:v>
                </c:pt>
                <c:pt idx="5228">
                  <c:v>4.7810288774144196E-5</c:v>
                </c:pt>
                <c:pt idx="5229">
                  <c:v>4.780114722753346E-5</c:v>
                </c:pt>
                <c:pt idx="5230">
                  <c:v>4.7792009176065763E-5</c:v>
                </c:pt>
                <c:pt idx="5231">
                  <c:v>4.7782874617737003E-5</c:v>
                </c:pt>
                <c:pt idx="5232">
                  <c:v>4.777374355054462E-5</c:v>
                </c:pt>
                <c:pt idx="5233">
                  <c:v>4.7764615972487581E-5</c:v>
                </c:pt>
                <c:pt idx="5234">
                  <c:v>4.7755491881566381E-5</c:v>
                </c:pt>
                <c:pt idx="5235">
                  <c:v>4.774637127578304E-5</c:v>
                </c:pt>
                <c:pt idx="5236">
                  <c:v>4.7737254153141113E-5</c:v>
                </c:pt>
                <c:pt idx="5237">
                  <c:v>4.7728140511645668E-5</c:v>
                </c:pt>
                <c:pt idx="5238">
                  <c:v>4.77190303493033E-5</c:v>
                </c:pt>
                <c:pt idx="5239">
                  <c:v>4.7709923664122137E-5</c:v>
                </c:pt>
                <c:pt idx="5240">
                  <c:v>4.7700820454111809E-5</c:v>
                </c:pt>
                <c:pt idx="5241">
                  <c:v>4.7691720717283482E-5</c:v>
                </c:pt>
                <c:pt idx="5242">
                  <c:v>4.7682624451649821E-5</c:v>
                </c:pt>
                <c:pt idx="5243">
                  <c:v>4.7673531655225021E-5</c:v>
                </c:pt>
                <c:pt idx="5244">
                  <c:v>4.7664442326024783E-5</c:v>
                </c:pt>
                <c:pt idx="5245">
                  <c:v>4.7655356462066336E-5</c:v>
                </c:pt>
                <c:pt idx="5246">
                  <c:v>4.7646274061368398E-5</c:v>
                </c:pt>
                <c:pt idx="5247">
                  <c:v>4.7637195121951221E-5</c:v>
                </c:pt>
                <c:pt idx="5248">
                  <c:v>4.7628119641836543E-5</c:v>
                </c:pt>
                <c:pt idx="5249">
                  <c:v>4.761904761904762E-5</c:v>
                </c:pt>
                <c:pt idx="5250">
                  <c:v>4.7609979051609218E-5</c:v>
                </c:pt>
                <c:pt idx="5251">
                  <c:v>4.7600913937547602E-5</c:v>
                </c:pt>
                <c:pt idx="5252">
                  <c:v>4.7591852274890539E-5</c:v>
                </c:pt>
                <c:pt idx="5253">
                  <c:v>4.7582794061667303E-5</c:v>
                </c:pt>
                <c:pt idx="5254">
                  <c:v>4.7573739295908658E-5</c:v>
                </c:pt>
                <c:pt idx="5255">
                  <c:v>4.7564687975646877E-5</c:v>
                </c:pt>
                <c:pt idx="5256">
                  <c:v>4.7555640098915734E-5</c:v>
                </c:pt>
                <c:pt idx="5257">
                  <c:v>4.7546595663750477E-5</c:v>
                </c:pt>
                <c:pt idx="5258">
                  <c:v>4.7537554668187867E-5</c:v>
                </c:pt>
                <c:pt idx="5259">
                  <c:v>4.7528517110266157E-5</c:v>
                </c:pt>
                <c:pt idx="5260">
                  <c:v>4.7519482988025094E-5</c:v>
                </c:pt>
                <c:pt idx="5261">
                  <c:v>4.7510452299505891E-5</c:v>
                </c:pt>
                <c:pt idx="5262">
                  <c:v>4.7501425042751285E-5</c:v>
                </c:pt>
                <c:pt idx="5263">
                  <c:v>4.7492401215805471E-5</c:v>
                </c:pt>
                <c:pt idx="5264">
                  <c:v>4.7483380816714147E-5</c:v>
                </c:pt>
                <c:pt idx="5265">
                  <c:v>4.7474363843524496E-5</c:v>
                </c:pt>
                <c:pt idx="5266">
                  <c:v>4.746535029428517E-5</c:v>
                </c:pt>
                <c:pt idx="5267">
                  <c:v>4.745634016704632E-5</c:v>
                </c:pt>
                <c:pt idx="5268">
                  <c:v>4.7447333459859553E-5</c:v>
                </c:pt>
                <c:pt idx="5269">
                  <c:v>4.7438330170777988E-5</c:v>
                </c:pt>
                <c:pt idx="5270">
                  <c:v>4.7429330297856194E-5</c:v>
                </c:pt>
                <c:pt idx="5271">
                  <c:v>4.7420333839150229E-5</c:v>
                </c:pt>
                <c:pt idx="5272">
                  <c:v>4.7411340792717617E-5</c:v>
                </c:pt>
                <c:pt idx="5273">
                  <c:v>4.7402351156617366E-5</c:v>
                </c:pt>
                <c:pt idx="5274">
                  <c:v>4.7393364928909951E-5</c:v>
                </c:pt>
                <c:pt idx="5275">
                  <c:v>4.7384382107657316E-5</c:v>
                </c:pt>
                <c:pt idx="5276">
                  <c:v>4.737540269092287E-5</c:v>
                </c:pt>
                <c:pt idx="5277">
                  <c:v>4.7366426676771504E-5</c:v>
                </c:pt>
                <c:pt idx="5278">
                  <c:v>4.7357454063269556E-5</c:v>
                </c:pt>
                <c:pt idx="5279">
                  <c:v>4.7348484848484848E-5</c:v>
                </c:pt>
                <c:pt idx="5280">
                  <c:v>4.7339519030486649E-5</c:v>
                </c:pt>
                <c:pt idx="5281">
                  <c:v>4.73305566073457E-5</c:v>
                </c:pt>
                <c:pt idx="5282">
                  <c:v>4.7321597577134202E-5</c:v>
                </c:pt>
                <c:pt idx="5283">
                  <c:v>4.7312641937925814E-5</c:v>
                </c:pt>
                <c:pt idx="5284">
                  <c:v>4.7303689687795648E-5</c:v>
                </c:pt>
                <c:pt idx="5285">
                  <c:v>4.7294740824820283E-5</c:v>
                </c:pt>
                <c:pt idx="5286">
                  <c:v>4.7285795347077741E-5</c:v>
                </c:pt>
                <c:pt idx="5287">
                  <c:v>4.7276853252647505E-5</c:v>
                </c:pt>
                <c:pt idx="5288">
                  <c:v>4.7267914539610511E-5</c:v>
                </c:pt>
                <c:pt idx="5289">
                  <c:v>4.7258979206049152E-5</c:v>
                </c:pt>
                <c:pt idx="5290">
                  <c:v>4.7250047250047248E-5</c:v>
                </c:pt>
                <c:pt idx="5291">
                  <c:v>4.72411186696901E-5</c:v>
                </c:pt>
                <c:pt idx="5292">
                  <c:v>4.7232193463064427E-5</c:v>
                </c:pt>
                <c:pt idx="5293">
                  <c:v>4.7223271628258404E-5</c:v>
                </c:pt>
                <c:pt idx="5294">
                  <c:v>4.7214353163361659E-5</c:v>
                </c:pt>
                <c:pt idx="5295">
                  <c:v>4.7205438066465257E-5</c:v>
                </c:pt>
                <c:pt idx="5296">
                  <c:v>4.7196526335661694E-5</c:v>
                </c:pt>
                <c:pt idx="5297">
                  <c:v>4.7187617969044921E-5</c:v>
                </c:pt>
                <c:pt idx="5298">
                  <c:v>4.7178712964710322E-5</c:v>
                </c:pt>
                <c:pt idx="5299">
                  <c:v>4.7169811320754715E-5</c:v>
                </c:pt>
                <c:pt idx="5300">
                  <c:v>4.7160913035276361E-5</c:v>
                </c:pt>
                <c:pt idx="5301">
                  <c:v>4.7152018106374952E-5</c:v>
                </c:pt>
                <c:pt idx="5302">
                  <c:v>4.7143126532151611E-5</c:v>
                </c:pt>
                <c:pt idx="5303">
                  <c:v>4.7134238310708901E-5</c:v>
                </c:pt>
                <c:pt idx="5304">
                  <c:v>4.7125353440150804E-5</c:v>
                </c:pt>
                <c:pt idx="5305">
                  <c:v>4.7116471918582738E-5</c:v>
                </c:pt>
                <c:pt idx="5306">
                  <c:v>4.710759374411155E-5</c:v>
                </c:pt>
                <c:pt idx="5307">
                  <c:v>4.7098718914845517E-5</c:v>
                </c:pt>
                <c:pt idx="5308">
                  <c:v>4.7089847428894333E-5</c:v>
                </c:pt>
                <c:pt idx="5309">
                  <c:v>4.7080979284369114E-5</c:v>
                </c:pt>
                <c:pt idx="5310">
                  <c:v>4.7072114479382414E-5</c:v>
                </c:pt>
                <c:pt idx="5311">
                  <c:v>4.7063253012048195E-5</c:v>
                </c:pt>
                <c:pt idx="5312">
                  <c:v>4.7054394880481836E-5</c:v>
                </c:pt>
                <c:pt idx="5313">
                  <c:v>4.7045540082800152E-5</c:v>
                </c:pt>
                <c:pt idx="5314">
                  <c:v>4.7036688617121355E-5</c:v>
                </c:pt>
                <c:pt idx="5315">
                  <c:v>4.7027840481565085E-5</c:v>
                </c:pt>
                <c:pt idx="5316">
                  <c:v>4.70189956742524E-5</c:v>
                </c:pt>
                <c:pt idx="5317">
                  <c:v>4.7010154193305753E-5</c:v>
                </c:pt>
                <c:pt idx="5318">
                  <c:v>4.7001316036849034E-5</c:v>
                </c:pt>
                <c:pt idx="5319">
                  <c:v>4.6992481203007522E-5</c:v>
                </c:pt>
                <c:pt idx="5320">
                  <c:v>4.6983649689907911E-5</c:v>
                </c:pt>
                <c:pt idx="5321">
                  <c:v>4.6974821495678314E-5</c:v>
                </c:pt>
                <c:pt idx="5322">
                  <c:v>4.6965996618448245E-5</c:v>
                </c:pt>
                <c:pt idx="5323">
                  <c:v>4.6957175056348613E-5</c:v>
                </c:pt>
                <c:pt idx="5324">
                  <c:v>4.6948356807511737E-5</c:v>
                </c:pt>
                <c:pt idx="5325">
                  <c:v>4.6939541870071348E-5</c:v>
                </c:pt>
                <c:pt idx="5326">
                  <c:v>4.6930730242162569E-5</c:v>
                </c:pt>
                <c:pt idx="5327">
                  <c:v>4.6921921921921922E-5</c:v>
                </c:pt>
                <c:pt idx="5328">
                  <c:v>4.6913116907487336E-5</c:v>
                </c:pt>
                <c:pt idx="5329">
                  <c:v>4.6904315196998124E-5</c:v>
                </c:pt>
                <c:pt idx="5330">
                  <c:v>4.6895516788595008E-5</c:v>
                </c:pt>
                <c:pt idx="5331">
                  <c:v>4.6886721680420107E-5</c:v>
                </c:pt>
                <c:pt idx="5332">
                  <c:v>4.6877929870616913E-5</c:v>
                </c:pt>
                <c:pt idx="5333">
                  <c:v>4.6869141357330336E-5</c:v>
                </c:pt>
                <c:pt idx="5334">
                  <c:v>4.6860356138706655E-5</c:v>
                </c:pt>
                <c:pt idx="5335">
                  <c:v>4.6851574212893552E-5</c:v>
                </c:pt>
                <c:pt idx="5336">
                  <c:v>4.6842795578040096E-5</c:v>
                </c:pt>
                <c:pt idx="5337">
                  <c:v>4.683402023229674E-5</c:v>
                </c:pt>
                <c:pt idx="5338">
                  <c:v>4.682524817381532E-5</c:v>
                </c:pt>
                <c:pt idx="5339">
                  <c:v>4.6816479400749066E-5</c:v>
                </c:pt>
                <c:pt idx="5340">
                  <c:v>4.6807713911252578E-5</c:v>
                </c:pt>
                <c:pt idx="5341">
                  <c:v>4.6798951703481845E-5</c:v>
                </c:pt>
                <c:pt idx="5342">
                  <c:v>4.6790192775594239E-5</c:v>
                </c:pt>
                <c:pt idx="5343">
                  <c:v>4.6781437125748506E-5</c:v>
                </c:pt>
                <c:pt idx="5344">
                  <c:v>4.6772684752104769E-5</c:v>
                </c:pt>
                <c:pt idx="5345">
                  <c:v>4.6763935652824539E-5</c:v>
                </c:pt>
                <c:pt idx="5346">
                  <c:v>4.6755189826070697E-5</c:v>
                </c:pt>
                <c:pt idx="5347">
                  <c:v>4.6746447270007478E-5</c:v>
                </c:pt>
                <c:pt idx="5348">
                  <c:v>4.6737707982800522E-5</c:v>
                </c:pt>
                <c:pt idx="5349">
                  <c:v>4.672897196261682E-5</c:v>
                </c:pt>
                <c:pt idx="5350">
                  <c:v>4.6720239207624744E-5</c:v>
                </c:pt>
                <c:pt idx="5351">
                  <c:v>4.6711509715994022E-5</c:v>
                </c:pt>
                <c:pt idx="5352">
                  <c:v>4.6702783485895757E-5</c:v>
                </c:pt>
                <c:pt idx="5353">
                  <c:v>4.669406051550243E-5</c:v>
                </c:pt>
                <c:pt idx="5354">
                  <c:v>4.6685340802987859E-5</c:v>
                </c:pt>
                <c:pt idx="5355">
                  <c:v>4.6676624346527262E-5</c:v>
                </c:pt>
                <c:pt idx="5356">
                  <c:v>4.6667911144297183E-5</c:v>
                </c:pt>
                <c:pt idx="5357">
                  <c:v>4.6659201194475551E-5</c:v>
                </c:pt>
                <c:pt idx="5358">
                  <c:v>4.6650494495241652E-5</c:v>
                </c:pt>
                <c:pt idx="5359">
                  <c:v>4.664179104477612E-5</c:v>
                </c:pt>
                <c:pt idx="5360">
                  <c:v>4.6633090841260958E-5</c:v>
                </c:pt>
                <c:pt idx="5361">
                  <c:v>4.6624393882879525E-5</c:v>
                </c:pt>
                <c:pt idx="5362">
                  <c:v>4.661570016781652E-5</c:v>
                </c:pt>
                <c:pt idx="5363">
                  <c:v>4.6607009694258013E-5</c:v>
                </c:pt>
                <c:pt idx="5364">
                  <c:v>4.6598322460391427E-5</c:v>
                </c:pt>
                <c:pt idx="5365">
                  <c:v>4.6589638464405515E-5</c:v>
                </c:pt>
                <c:pt idx="5366">
                  <c:v>4.6580957704490403E-5</c:v>
                </c:pt>
                <c:pt idx="5367">
                  <c:v>4.6572280178837556E-5</c:v>
                </c:pt>
                <c:pt idx="5368">
                  <c:v>4.6563605885639784E-5</c:v>
                </c:pt>
                <c:pt idx="5369">
                  <c:v>4.6554934823091246E-5</c:v>
                </c:pt>
                <c:pt idx="5370">
                  <c:v>4.6546266989387451E-5</c:v>
                </c:pt>
                <c:pt idx="5371">
                  <c:v>4.6537602382725242E-5</c:v>
                </c:pt>
                <c:pt idx="5372">
                  <c:v>4.6528941001302811E-5</c:v>
                </c:pt>
                <c:pt idx="5373">
                  <c:v>4.652028284331969E-5</c:v>
                </c:pt>
                <c:pt idx="5374">
                  <c:v>4.6511627906976741E-5</c:v>
                </c:pt>
                <c:pt idx="5375">
                  <c:v>4.6502976190476188E-5</c:v>
                </c:pt>
                <c:pt idx="5376">
                  <c:v>4.6494327692021575E-5</c:v>
                </c:pt>
                <c:pt idx="5377">
                  <c:v>4.6485682409817774E-5</c:v>
                </c:pt>
                <c:pt idx="5378">
                  <c:v>4.6477040342071015E-5</c:v>
                </c:pt>
                <c:pt idx="5379">
                  <c:v>4.6468401486988847E-5</c:v>
                </c:pt>
                <c:pt idx="5380">
                  <c:v>4.6459765842780154E-5</c:v>
                </c:pt>
                <c:pt idx="5381">
                  <c:v>4.6451133407655148E-5</c:v>
                </c:pt>
                <c:pt idx="5382">
                  <c:v>4.6442504179825378E-5</c:v>
                </c:pt>
                <c:pt idx="5383">
                  <c:v>4.6433878157503712E-5</c:v>
                </c:pt>
                <c:pt idx="5384">
                  <c:v>4.6425255338904361E-5</c:v>
                </c:pt>
                <c:pt idx="5385">
                  <c:v>4.641663572224285E-5</c:v>
                </c:pt>
                <c:pt idx="5386">
                  <c:v>4.6408019305736033E-5</c:v>
                </c:pt>
                <c:pt idx="5387">
                  <c:v>4.6399406087602077E-5</c:v>
                </c:pt>
                <c:pt idx="5388">
                  <c:v>4.6390796066060491E-5</c:v>
                </c:pt>
                <c:pt idx="5389">
                  <c:v>4.6382189239332094E-5</c:v>
                </c:pt>
                <c:pt idx="5390">
                  <c:v>4.6373585605639025E-5</c:v>
                </c:pt>
                <c:pt idx="5391">
                  <c:v>4.6364985163204749E-5</c:v>
                </c:pt>
                <c:pt idx="5392">
                  <c:v>4.6356387910254036E-5</c:v>
                </c:pt>
                <c:pt idx="5393">
                  <c:v>4.6347793845012975E-5</c:v>
                </c:pt>
                <c:pt idx="5394">
                  <c:v>4.6339202965708989E-5</c:v>
                </c:pt>
                <c:pt idx="5395">
                  <c:v>4.6330615270570791E-5</c:v>
                </c:pt>
                <c:pt idx="5396">
                  <c:v>4.6322030757828421E-5</c:v>
                </c:pt>
                <c:pt idx="5397">
                  <c:v>4.6313449425713227E-5</c:v>
                </c:pt>
                <c:pt idx="5398">
                  <c:v>4.6304871272457863E-5</c:v>
                </c:pt>
                <c:pt idx="5399">
                  <c:v>4.6296296296296294E-5</c:v>
                </c:pt>
                <c:pt idx="5400">
                  <c:v>4.6287724495463804E-5</c:v>
                </c:pt>
                <c:pt idx="5401">
                  <c:v>4.6279155868196966E-5</c:v>
                </c:pt>
                <c:pt idx="5402">
                  <c:v>4.6270590412733666E-5</c:v>
                </c:pt>
                <c:pt idx="5403">
                  <c:v>4.6262028127313099E-5</c:v>
                </c:pt>
                <c:pt idx="5404">
                  <c:v>4.6253469010175761E-5</c:v>
                </c:pt>
                <c:pt idx="5405">
                  <c:v>4.6244913059563449E-5</c:v>
                </c:pt>
                <c:pt idx="5406">
                  <c:v>4.6236360273719253E-5</c:v>
                </c:pt>
                <c:pt idx="5407">
                  <c:v>4.6227810650887573E-5</c:v>
                </c:pt>
                <c:pt idx="5408">
                  <c:v>4.6219264189314108E-5</c:v>
                </c:pt>
                <c:pt idx="5409">
                  <c:v>4.6210720887245839E-5</c:v>
                </c:pt>
                <c:pt idx="5410">
                  <c:v>4.6202180742931068E-5</c:v>
                </c:pt>
                <c:pt idx="5411">
                  <c:v>4.6193643754619364E-5</c:v>
                </c:pt>
                <c:pt idx="5412">
                  <c:v>4.6185109920561611E-5</c:v>
                </c:pt>
                <c:pt idx="5413">
                  <c:v>4.6176579239009974E-5</c:v>
                </c:pt>
                <c:pt idx="5414">
                  <c:v>4.616805170821791E-5</c:v>
                </c:pt>
                <c:pt idx="5415">
                  <c:v>4.615952732644018E-5</c:v>
                </c:pt>
                <c:pt idx="5416">
                  <c:v>4.6151006091932804E-5</c:v>
                </c:pt>
                <c:pt idx="5417">
                  <c:v>4.6142488002953117E-5</c:v>
                </c:pt>
                <c:pt idx="5418">
                  <c:v>4.6133973057759734E-5</c:v>
                </c:pt>
                <c:pt idx="5419">
                  <c:v>4.6125461254612545E-5</c:v>
                </c:pt>
                <c:pt idx="5420">
                  <c:v>4.6116952591772732E-5</c:v>
                </c:pt>
                <c:pt idx="5421">
                  <c:v>4.6108447067502769E-5</c:v>
                </c:pt>
                <c:pt idx="5422">
                  <c:v>4.6099944680066385E-5</c:v>
                </c:pt>
                <c:pt idx="5423">
                  <c:v>4.6091445427728613E-5</c:v>
                </c:pt>
                <c:pt idx="5424">
                  <c:v>4.608294930875576E-5</c:v>
                </c:pt>
                <c:pt idx="5425">
                  <c:v>4.6074456321415407E-5</c:v>
                </c:pt>
                <c:pt idx="5426">
                  <c:v>4.6065966463976415E-5</c:v>
                </c:pt>
                <c:pt idx="5427">
                  <c:v>4.6057479734708918E-5</c:v>
                </c:pt>
                <c:pt idx="5428">
                  <c:v>4.6048996131884326E-5</c:v>
                </c:pt>
                <c:pt idx="5429">
                  <c:v>4.6040515653775321E-5</c:v>
                </c:pt>
                <c:pt idx="5430">
                  <c:v>4.6032038298655862E-5</c:v>
                </c:pt>
                <c:pt idx="5431">
                  <c:v>4.6023564064801177E-5</c:v>
                </c:pt>
                <c:pt idx="5432">
                  <c:v>4.601509295048776E-5</c:v>
                </c:pt>
                <c:pt idx="5433">
                  <c:v>4.6006624953993374E-5</c:v>
                </c:pt>
                <c:pt idx="5434">
                  <c:v>4.5998160073597053E-5</c:v>
                </c:pt>
                <c:pt idx="5435">
                  <c:v>4.5989698307579102E-5</c:v>
                </c:pt>
                <c:pt idx="5436">
                  <c:v>4.5981239654221075E-5</c:v>
                </c:pt>
                <c:pt idx="5437">
                  <c:v>4.5972784111805812E-5</c:v>
                </c:pt>
                <c:pt idx="5438">
                  <c:v>4.5964331678617394E-5</c:v>
                </c:pt>
                <c:pt idx="5439">
                  <c:v>4.5955882352941176E-5</c:v>
                </c:pt>
                <c:pt idx="5440">
                  <c:v>4.5947436133063772E-5</c:v>
                </c:pt>
                <c:pt idx="5441">
                  <c:v>4.5938993017273064E-5</c:v>
                </c:pt>
                <c:pt idx="5442">
                  <c:v>4.5930553003858169E-5</c:v>
                </c:pt>
                <c:pt idx="5443">
                  <c:v>4.5922116091109475E-5</c:v>
                </c:pt>
                <c:pt idx="5444">
                  <c:v>4.5913682277318639E-5</c:v>
                </c:pt>
                <c:pt idx="5445">
                  <c:v>4.5905251560778551E-5</c:v>
                </c:pt>
                <c:pt idx="5446">
                  <c:v>4.5896823939783367E-5</c:v>
                </c:pt>
                <c:pt idx="5447">
                  <c:v>4.5888399412628485E-5</c:v>
                </c:pt>
                <c:pt idx="5448">
                  <c:v>4.5879977977610569E-5</c:v>
                </c:pt>
                <c:pt idx="5449">
                  <c:v>4.5871559633027523E-5</c:v>
                </c:pt>
                <c:pt idx="5450">
                  <c:v>4.5863144377178498E-5</c:v>
                </c:pt>
                <c:pt idx="5451">
                  <c:v>4.5854732208363906E-5</c:v>
                </c:pt>
                <c:pt idx="5452">
                  <c:v>4.5846323124885384E-5</c:v>
                </c:pt>
                <c:pt idx="5453">
                  <c:v>4.5837917125045838E-5</c:v>
                </c:pt>
                <c:pt idx="5454">
                  <c:v>4.5829514207149406E-5</c:v>
                </c:pt>
                <c:pt idx="5455">
                  <c:v>4.5821114369501466E-5</c:v>
                </c:pt>
                <c:pt idx="5456">
                  <c:v>4.5812717610408651E-5</c:v>
                </c:pt>
                <c:pt idx="5457">
                  <c:v>4.580432392817882E-5</c:v>
                </c:pt>
                <c:pt idx="5458">
                  <c:v>4.5795933321121083E-5</c:v>
                </c:pt>
                <c:pt idx="5459">
                  <c:v>4.5787545787545788E-5</c:v>
                </c:pt>
                <c:pt idx="5460">
                  <c:v>4.5779161325764511E-5</c:v>
                </c:pt>
                <c:pt idx="5461">
                  <c:v>4.5770779934090074E-5</c:v>
                </c:pt>
                <c:pt idx="5462">
                  <c:v>4.576240161083654E-5</c:v>
                </c:pt>
                <c:pt idx="5463">
                  <c:v>4.5754026354319181E-5</c:v>
                </c:pt>
                <c:pt idx="5464">
                  <c:v>4.5745654162854531E-5</c:v>
                </c:pt>
                <c:pt idx="5465">
                  <c:v>4.5737285034760334E-5</c:v>
                </c:pt>
                <c:pt idx="5466">
                  <c:v>4.5728918968355588E-5</c:v>
                </c:pt>
                <c:pt idx="5467">
                  <c:v>4.5720555961960499E-5</c:v>
                </c:pt>
                <c:pt idx="5468">
                  <c:v>4.5712196013896505E-5</c:v>
                </c:pt>
                <c:pt idx="5469">
                  <c:v>4.5703839122486291E-5</c:v>
                </c:pt>
                <c:pt idx="5470">
                  <c:v>4.5695485286053735E-5</c:v>
                </c:pt>
                <c:pt idx="5471">
                  <c:v>4.5687134502923974E-5</c:v>
                </c:pt>
                <c:pt idx="5472">
                  <c:v>4.5678786771423353E-5</c:v>
                </c:pt>
                <c:pt idx="5473">
                  <c:v>4.5670442089879429E-5</c:v>
                </c:pt>
                <c:pt idx="5474">
                  <c:v>4.5662100456621006E-5</c:v>
                </c:pt>
                <c:pt idx="5475">
                  <c:v>4.5653761869978087E-5</c:v>
                </c:pt>
                <c:pt idx="5476">
                  <c:v>4.5645426328281909E-5</c:v>
                </c:pt>
                <c:pt idx="5477">
                  <c:v>4.5637093829864916E-5</c:v>
                </c:pt>
                <c:pt idx="5478">
                  <c:v>4.5628764373060775E-5</c:v>
                </c:pt>
                <c:pt idx="5479">
                  <c:v>4.5620437956204377E-5</c:v>
                </c:pt>
                <c:pt idx="5480">
                  <c:v>4.5612114577631816E-5</c:v>
                </c:pt>
                <c:pt idx="5481">
                  <c:v>4.5603794235680408E-5</c:v>
                </c:pt>
                <c:pt idx="5482">
                  <c:v>4.5595476928688673E-5</c:v>
                </c:pt>
                <c:pt idx="5483">
                  <c:v>4.5587162654996354E-5</c:v>
                </c:pt>
                <c:pt idx="5484">
                  <c:v>4.5578851412944395E-5</c:v>
                </c:pt>
                <c:pt idx="5485">
                  <c:v>4.5570543200874952E-5</c:v>
                </c:pt>
                <c:pt idx="5486">
                  <c:v>4.5562238017131404E-5</c:v>
                </c:pt>
                <c:pt idx="5487">
                  <c:v>4.5553935860058308E-5</c:v>
                </c:pt>
                <c:pt idx="5488">
                  <c:v>4.5545636728001459E-5</c:v>
                </c:pt>
                <c:pt idx="5489">
                  <c:v>4.5537340619307832E-5</c:v>
                </c:pt>
                <c:pt idx="5490">
                  <c:v>4.552904753232562E-5</c:v>
                </c:pt>
                <c:pt idx="5491">
                  <c:v>4.5520757465404227E-5</c:v>
                </c:pt>
                <c:pt idx="5492">
                  <c:v>4.5512470416894227E-5</c:v>
                </c:pt>
                <c:pt idx="5493">
                  <c:v>4.5504186385147432E-5</c:v>
                </c:pt>
                <c:pt idx="5494">
                  <c:v>4.5495905368516835E-5</c:v>
                </c:pt>
                <c:pt idx="5495">
                  <c:v>4.5487627365356625E-5</c:v>
                </c:pt>
                <c:pt idx="5496">
                  <c:v>4.5479352374022196E-5</c:v>
                </c:pt>
                <c:pt idx="5497">
                  <c:v>4.5471080392870135E-5</c:v>
                </c:pt>
                <c:pt idx="5498">
                  <c:v>4.5462811420258227E-5</c:v>
                </c:pt>
                <c:pt idx="5499">
                  <c:v>4.5454545454545452E-5</c:v>
                </c:pt>
                <c:pt idx="5500">
                  <c:v>4.544628249409198E-5</c:v>
                </c:pt>
                <c:pt idx="5501">
                  <c:v>4.5438022537259176E-5</c:v>
                </c:pt>
                <c:pt idx="5502">
                  <c:v>4.5429765582409596E-5</c:v>
                </c:pt>
                <c:pt idx="5503">
                  <c:v>4.5421511627906976E-5</c:v>
                </c:pt>
                <c:pt idx="5504">
                  <c:v>4.5413260672116258E-5</c:v>
                </c:pt>
                <c:pt idx="5505">
                  <c:v>4.5405012713403562E-5</c:v>
                </c:pt>
                <c:pt idx="5506">
                  <c:v>4.5396767750136188E-5</c:v>
                </c:pt>
                <c:pt idx="5507">
                  <c:v>4.5388525780682643E-5</c:v>
                </c:pt>
                <c:pt idx="5508">
                  <c:v>4.5380286803412599E-5</c:v>
                </c:pt>
                <c:pt idx="5509">
                  <c:v>4.5372050816696912E-5</c:v>
                </c:pt>
                <c:pt idx="5510">
                  <c:v>4.5363817818907639E-5</c:v>
                </c:pt>
                <c:pt idx="5511">
                  <c:v>4.5355587808417997E-5</c:v>
                </c:pt>
                <c:pt idx="5512">
                  <c:v>4.5347360783602393E-5</c:v>
                </c:pt>
                <c:pt idx="5513">
                  <c:v>4.5339136742836415E-5</c:v>
                </c:pt>
                <c:pt idx="5514">
                  <c:v>4.5330915684496829E-5</c:v>
                </c:pt>
                <c:pt idx="5515">
                  <c:v>4.5322697606961568E-5</c:v>
                </c:pt>
                <c:pt idx="5516">
                  <c:v>4.5314482508609755E-5</c:v>
                </c:pt>
                <c:pt idx="5517">
                  <c:v>4.5306270387821673E-5</c:v>
                </c:pt>
                <c:pt idx="5518">
                  <c:v>4.52980612429788E-5</c:v>
                </c:pt>
                <c:pt idx="5519">
                  <c:v>4.5289855072463769E-5</c:v>
                </c:pt>
                <c:pt idx="5520">
                  <c:v>4.5281651874660387E-5</c:v>
                </c:pt>
                <c:pt idx="5521">
                  <c:v>4.527345164795364E-5</c:v>
                </c:pt>
                <c:pt idx="5522">
                  <c:v>4.5265254390729674E-5</c:v>
                </c:pt>
                <c:pt idx="5523">
                  <c:v>4.5257060101375811E-5</c:v>
                </c:pt>
                <c:pt idx="5524">
                  <c:v>4.5248868778280542E-5</c:v>
                </c:pt>
                <c:pt idx="5525">
                  <c:v>4.5240680419833514E-5</c:v>
                </c:pt>
                <c:pt idx="5526">
                  <c:v>4.5232495024425548E-5</c:v>
                </c:pt>
                <c:pt idx="5527">
                  <c:v>4.5224312590448622E-5</c:v>
                </c:pt>
                <c:pt idx="5528">
                  <c:v>4.5216133116295895E-5</c:v>
                </c:pt>
                <c:pt idx="5529">
                  <c:v>4.5207956600361664E-5</c:v>
                </c:pt>
                <c:pt idx="5530">
                  <c:v>4.5199783041041403E-5</c:v>
                </c:pt>
                <c:pt idx="5531">
                  <c:v>4.5191612436731742E-5</c:v>
                </c:pt>
                <c:pt idx="5532">
                  <c:v>4.5183444785830472E-5</c:v>
                </c:pt>
                <c:pt idx="5533">
                  <c:v>4.5175280086736539E-5</c:v>
                </c:pt>
                <c:pt idx="5534">
                  <c:v>4.5167118337850047E-5</c:v>
                </c:pt>
                <c:pt idx="5535">
                  <c:v>4.5158959537572252E-5</c:v>
                </c:pt>
                <c:pt idx="5536">
                  <c:v>4.5150803684305582E-5</c:v>
                </c:pt>
                <c:pt idx="5537">
                  <c:v>4.5142650776453595E-5</c:v>
                </c:pt>
                <c:pt idx="5538">
                  <c:v>4.5134500812421012E-5</c:v>
                </c:pt>
                <c:pt idx="5539">
                  <c:v>4.5126353790613716E-5</c:v>
                </c:pt>
                <c:pt idx="5540">
                  <c:v>4.5118209709438729E-5</c:v>
                </c:pt>
                <c:pt idx="5541">
                  <c:v>4.5110068567304219E-5</c:v>
                </c:pt>
                <c:pt idx="5542">
                  <c:v>4.5101930362619519E-5</c:v>
                </c:pt>
                <c:pt idx="5543">
                  <c:v>4.5093795093795094E-5</c:v>
                </c:pt>
                <c:pt idx="5544">
                  <c:v>4.508566275924256E-5</c:v>
                </c:pt>
                <c:pt idx="5545">
                  <c:v>4.5077533357374686E-5</c:v>
                </c:pt>
                <c:pt idx="5546">
                  <c:v>4.5069406886605373E-5</c:v>
                </c:pt>
                <c:pt idx="5547">
                  <c:v>4.5061283345349673E-5</c:v>
                </c:pt>
                <c:pt idx="5548">
                  <c:v>4.505316273202379E-5</c:v>
                </c:pt>
                <c:pt idx="5549">
                  <c:v>4.5045045045045046E-5</c:v>
                </c:pt>
                <c:pt idx="5550">
                  <c:v>4.5036930282831922E-5</c:v>
                </c:pt>
                <c:pt idx="5551">
                  <c:v>4.5028818443804032E-5</c:v>
                </c:pt>
                <c:pt idx="5552">
                  <c:v>4.5020709526382139E-5</c:v>
                </c:pt>
                <c:pt idx="5553">
                  <c:v>4.501260352898812E-5</c:v>
                </c:pt>
                <c:pt idx="5554">
                  <c:v>4.5004500450045003E-5</c:v>
                </c:pt>
                <c:pt idx="5555">
                  <c:v>4.499640028797696E-5</c:v>
                </c:pt>
                <c:pt idx="5556">
                  <c:v>4.4988303041209284E-5</c:v>
                </c:pt>
                <c:pt idx="5557">
                  <c:v>4.4980208708168403E-5</c:v>
                </c:pt>
                <c:pt idx="5558">
                  <c:v>4.4972117287281886E-5</c:v>
                </c:pt>
                <c:pt idx="5559">
                  <c:v>4.4964028776978418E-5</c:v>
                </c:pt>
                <c:pt idx="5560">
                  <c:v>4.4955943175687825E-5</c:v>
                </c:pt>
                <c:pt idx="5561">
                  <c:v>4.4947860481841063E-5</c:v>
                </c:pt>
                <c:pt idx="5562">
                  <c:v>4.4939780693870212E-5</c:v>
                </c:pt>
                <c:pt idx="5563">
                  <c:v>4.4931703810208485E-5</c:v>
                </c:pt>
                <c:pt idx="5564">
                  <c:v>4.4923629829290206E-5</c:v>
                </c:pt>
                <c:pt idx="5565">
                  <c:v>4.4915558749550845E-5</c:v>
                </c:pt>
                <c:pt idx="5566">
                  <c:v>4.4907490569426982E-5</c:v>
                </c:pt>
                <c:pt idx="5567">
                  <c:v>4.4899425287356321E-5</c:v>
                </c:pt>
                <c:pt idx="5568">
                  <c:v>4.4891362901777701E-5</c:v>
                </c:pt>
                <c:pt idx="5569">
                  <c:v>4.4883303411131062E-5</c:v>
                </c:pt>
                <c:pt idx="5570">
                  <c:v>4.4875246813857478E-5</c:v>
                </c:pt>
                <c:pt idx="5571">
                  <c:v>4.486719310839914E-5</c:v>
                </c:pt>
                <c:pt idx="5572">
                  <c:v>4.4859142293199357E-5</c:v>
                </c:pt>
                <c:pt idx="5573">
                  <c:v>4.485109436670255E-5</c:v>
                </c:pt>
                <c:pt idx="5574">
                  <c:v>4.4843049327354258E-5</c:v>
                </c:pt>
                <c:pt idx="5575">
                  <c:v>4.483500717360115E-5</c:v>
                </c:pt>
                <c:pt idx="5576">
                  <c:v>4.4826967903890982E-5</c:v>
                </c:pt>
                <c:pt idx="5577">
                  <c:v>4.4818931516672646E-5</c:v>
                </c:pt>
                <c:pt idx="5578">
                  <c:v>4.4810898010396126E-5</c:v>
                </c:pt>
                <c:pt idx="5579">
                  <c:v>4.4802867383512545E-5</c:v>
                </c:pt>
                <c:pt idx="5580">
                  <c:v>4.4794839634474109E-5</c:v>
                </c:pt>
                <c:pt idx="5581">
                  <c:v>4.4786814761734142E-5</c:v>
                </c:pt>
                <c:pt idx="5582">
                  <c:v>4.4778792763747088E-5</c:v>
                </c:pt>
                <c:pt idx="5583">
                  <c:v>4.477077363896848E-5</c:v>
                </c:pt>
                <c:pt idx="5584">
                  <c:v>4.476275738585497E-5</c:v>
                </c:pt>
                <c:pt idx="5585">
                  <c:v>4.4754744002864307E-5</c:v>
                </c:pt>
                <c:pt idx="5586">
                  <c:v>4.4746733488455345E-5</c:v>
                </c:pt>
                <c:pt idx="5587">
                  <c:v>4.4738725841088044E-5</c:v>
                </c:pt>
                <c:pt idx="5588">
                  <c:v>4.4730721059223472E-5</c:v>
                </c:pt>
                <c:pt idx="5589">
                  <c:v>4.4722719141323791E-5</c:v>
                </c:pt>
                <c:pt idx="5590">
                  <c:v>4.471472008585226E-5</c:v>
                </c:pt>
                <c:pt idx="5591">
                  <c:v>4.4706723891273247E-5</c:v>
                </c:pt>
                <c:pt idx="5592">
                  <c:v>4.4698730556052208E-5</c:v>
                </c:pt>
                <c:pt idx="5593">
                  <c:v>4.4690740078655701E-5</c:v>
                </c:pt>
                <c:pt idx="5594">
                  <c:v>4.4682752457551383E-5</c:v>
                </c:pt>
                <c:pt idx="5595">
                  <c:v>4.4674767691208007E-5</c:v>
                </c:pt>
                <c:pt idx="5596">
                  <c:v>4.4666785778095405E-5</c:v>
                </c:pt>
                <c:pt idx="5597">
                  <c:v>4.4658806716684527E-5</c:v>
                </c:pt>
                <c:pt idx="5598">
                  <c:v>4.4650830505447401E-5</c:v>
                </c:pt>
                <c:pt idx="5599">
                  <c:v>4.4642857142857143E-5</c:v>
                </c:pt>
                <c:pt idx="5600">
                  <c:v>4.4634886627387963E-5</c:v>
                </c:pt>
                <c:pt idx="5601">
                  <c:v>4.4626918957515175E-5</c:v>
                </c:pt>
                <c:pt idx="5602">
                  <c:v>4.461895413171515E-5</c:v>
                </c:pt>
                <c:pt idx="5603">
                  <c:v>4.4610992148465382E-5</c:v>
                </c:pt>
                <c:pt idx="5604">
                  <c:v>4.4603033006244425E-5</c:v>
                </c:pt>
                <c:pt idx="5605">
                  <c:v>4.4595076703531929E-5</c:v>
                </c:pt>
                <c:pt idx="5606">
                  <c:v>4.4587123238808635E-5</c:v>
                </c:pt>
                <c:pt idx="5607">
                  <c:v>4.4579172610556349E-5</c:v>
                </c:pt>
                <c:pt idx="5608">
                  <c:v>4.4571224817257981E-5</c:v>
                </c:pt>
                <c:pt idx="5609">
                  <c:v>4.4563279857397503E-5</c:v>
                </c:pt>
                <c:pt idx="5610">
                  <c:v>4.4555337729459988E-5</c:v>
                </c:pt>
                <c:pt idx="5611">
                  <c:v>4.4547398431931578E-5</c:v>
                </c:pt>
                <c:pt idx="5612">
                  <c:v>4.4539461963299484E-5</c:v>
                </c:pt>
                <c:pt idx="5613">
                  <c:v>4.4531528322052012E-5</c:v>
                </c:pt>
                <c:pt idx="5614">
                  <c:v>4.4523597506678541E-5</c:v>
                </c:pt>
                <c:pt idx="5615">
                  <c:v>4.4515669515669518E-5</c:v>
                </c:pt>
                <c:pt idx="5616">
                  <c:v>4.4507744347516471E-5</c:v>
                </c:pt>
                <c:pt idx="5617">
                  <c:v>4.4499822000712E-5</c:v>
                </c:pt>
                <c:pt idx="5618">
                  <c:v>4.4491902473749775E-5</c:v>
                </c:pt>
                <c:pt idx="5619">
                  <c:v>4.4483985765124558E-5</c:v>
                </c:pt>
                <c:pt idx="5620">
                  <c:v>4.4476071873332148E-5</c:v>
                </c:pt>
                <c:pt idx="5621">
                  <c:v>4.446816079686944E-5</c:v>
                </c:pt>
                <c:pt idx="5622">
                  <c:v>4.4460252534234394E-5</c:v>
                </c:pt>
                <c:pt idx="5623">
                  <c:v>4.4452347083926033E-5</c:v>
                </c:pt>
                <c:pt idx="5624">
                  <c:v>4.4444444444444447E-5</c:v>
                </c:pt>
                <c:pt idx="5625">
                  <c:v>4.4436544614290791E-5</c:v>
                </c:pt>
                <c:pt idx="5626">
                  <c:v>4.4428647591967304E-5</c:v>
                </c:pt>
                <c:pt idx="5627">
                  <c:v>4.4420753375977256E-5</c:v>
                </c:pt>
                <c:pt idx="5628">
                  <c:v>4.4412861964825011E-5</c:v>
                </c:pt>
                <c:pt idx="5629">
                  <c:v>4.4404973357015983E-5</c:v>
                </c:pt>
                <c:pt idx="5630">
                  <c:v>4.439708755105665E-5</c:v>
                </c:pt>
                <c:pt idx="5631">
                  <c:v>4.4389204545454547E-5</c:v>
                </c:pt>
                <c:pt idx="5632">
                  <c:v>4.4381324338718264E-5</c:v>
                </c:pt>
                <c:pt idx="5633">
                  <c:v>4.4373446929357472E-5</c:v>
                </c:pt>
                <c:pt idx="5634">
                  <c:v>4.4365572315882877E-5</c:v>
                </c:pt>
                <c:pt idx="5635">
                  <c:v>4.4357700496806247E-5</c:v>
                </c:pt>
                <c:pt idx="5636">
                  <c:v>4.4349831470640411E-5</c:v>
                </c:pt>
                <c:pt idx="5637">
                  <c:v>4.4341965235899253E-5</c:v>
                </c:pt>
                <c:pt idx="5638">
                  <c:v>4.4334101791097713E-5</c:v>
                </c:pt>
                <c:pt idx="5639">
                  <c:v>4.4326241134751776E-5</c:v>
                </c:pt>
                <c:pt idx="5640">
                  <c:v>4.4318383265378478E-5</c:v>
                </c:pt>
                <c:pt idx="5641">
                  <c:v>4.4310528181495923E-5</c:v>
                </c:pt>
                <c:pt idx="5642">
                  <c:v>4.4302675881623249E-5</c:v>
                </c:pt>
                <c:pt idx="5643">
                  <c:v>4.4294826364280654E-5</c:v>
                </c:pt>
                <c:pt idx="5644">
                  <c:v>4.4286979627989374E-5</c:v>
                </c:pt>
                <c:pt idx="5645">
                  <c:v>4.4279135671271696E-5</c:v>
                </c:pt>
                <c:pt idx="5646">
                  <c:v>4.4271294492650965E-5</c:v>
                </c:pt>
                <c:pt idx="5647">
                  <c:v>4.426345609065156E-5</c:v>
                </c:pt>
                <c:pt idx="5648">
                  <c:v>4.4255620463798899E-5</c:v>
                </c:pt>
                <c:pt idx="5649">
                  <c:v>4.424778761061947E-5</c:v>
                </c:pt>
                <c:pt idx="5650">
                  <c:v>4.423995752964077E-5</c:v>
                </c:pt>
                <c:pt idx="5651">
                  <c:v>4.4232130219391367E-5</c:v>
                </c:pt>
                <c:pt idx="5652">
                  <c:v>4.4224305678400847E-5</c:v>
                </c:pt>
                <c:pt idx="5653">
                  <c:v>4.4216483905199858E-5</c:v>
                </c:pt>
                <c:pt idx="5654">
                  <c:v>4.4208664898320071E-5</c:v>
                </c:pt>
                <c:pt idx="5655">
                  <c:v>4.4200848656294202E-5</c:v>
                </c:pt>
                <c:pt idx="5656">
                  <c:v>4.4193035177656004E-5</c:v>
                </c:pt>
                <c:pt idx="5657">
                  <c:v>4.4185224460940264E-5</c:v>
                </c:pt>
                <c:pt idx="5658">
                  <c:v>4.4177416504682808E-5</c:v>
                </c:pt>
                <c:pt idx="5659">
                  <c:v>4.4169611307420493E-5</c:v>
                </c:pt>
                <c:pt idx="5660">
                  <c:v>4.4161808867691223E-5</c:v>
                </c:pt>
                <c:pt idx="5661">
                  <c:v>4.4154009184033909E-5</c:v>
                </c:pt>
                <c:pt idx="5662">
                  <c:v>4.4146212254988522E-5</c:v>
                </c:pt>
                <c:pt idx="5663">
                  <c:v>4.4138418079096045E-5</c:v>
                </c:pt>
                <c:pt idx="5664">
                  <c:v>4.4130626654898497E-5</c:v>
                </c:pt>
                <c:pt idx="5665">
                  <c:v>4.4122837980938934E-5</c:v>
                </c:pt>
                <c:pt idx="5666">
                  <c:v>4.4115052055761428E-5</c:v>
                </c:pt>
                <c:pt idx="5667">
                  <c:v>4.4107268877911082E-5</c:v>
                </c:pt>
                <c:pt idx="5668">
                  <c:v>4.4099488445934028E-5</c:v>
                </c:pt>
                <c:pt idx="5669">
                  <c:v>4.4091710758377428E-5</c:v>
                </c:pt>
                <c:pt idx="5670">
                  <c:v>4.4083935813789454E-5</c:v>
                </c:pt>
                <c:pt idx="5671">
                  <c:v>4.4076163610719322E-5</c:v>
                </c:pt>
                <c:pt idx="5672">
                  <c:v>4.4068394147717257E-5</c:v>
                </c:pt>
                <c:pt idx="5673">
                  <c:v>4.4060627423334507E-5</c:v>
                </c:pt>
                <c:pt idx="5674">
                  <c:v>4.4052863436123351E-5</c:v>
                </c:pt>
                <c:pt idx="5675">
                  <c:v>4.404510218463707E-5</c:v>
                </c:pt>
                <c:pt idx="5676">
                  <c:v>4.4037343667429982E-5</c:v>
                </c:pt>
                <c:pt idx="5677">
                  <c:v>4.4029587883057415E-5</c:v>
                </c:pt>
                <c:pt idx="5678">
                  <c:v>4.4021834830075719E-5</c:v>
                </c:pt>
                <c:pt idx="5679">
                  <c:v>4.4014084507042256E-5</c:v>
                </c:pt>
                <c:pt idx="5680">
                  <c:v>4.4006336912515402E-5</c:v>
                </c:pt>
                <c:pt idx="5681">
                  <c:v>4.3998592045054557E-5</c:v>
                </c:pt>
                <c:pt idx="5682">
                  <c:v>4.3990849903220132E-5</c:v>
                </c:pt>
                <c:pt idx="5683">
                  <c:v>4.3983110485573539E-5</c:v>
                </c:pt>
                <c:pt idx="5684">
                  <c:v>4.3975373790677221E-5</c:v>
                </c:pt>
                <c:pt idx="5685">
                  <c:v>4.3967639817094618E-5</c:v>
                </c:pt>
                <c:pt idx="5686">
                  <c:v>4.395990856339019E-5</c:v>
                </c:pt>
                <c:pt idx="5687">
                  <c:v>4.3952180028129396E-5</c:v>
                </c:pt>
                <c:pt idx="5688">
                  <c:v>4.3944454209878711E-5</c:v>
                </c:pt>
                <c:pt idx="5689">
                  <c:v>4.3936731107205627E-5</c:v>
                </c:pt>
                <c:pt idx="5690">
                  <c:v>4.3929010718678616E-5</c:v>
                </c:pt>
                <c:pt idx="5691">
                  <c:v>4.3921293042867182E-5</c:v>
                </c:pt>
                <c:pt idx="5692">
                  <c:v>4.3913578078341826E-5</c:v>
                </c:pt>
                <c:pt idx="5693">
                  <c:v>4.3905865823674042E-5</c:v>
                </c:pt>
                <c:pt idx="5694">
                  <c:v>4.3898156277436351E-5</c:v>
                </c:pt>
                <c:pt idx="5695">
                  <c:v>4.3890449438202246E-5</c:v>
                </c:pt>
                <c:pt idx="5696">
                  <c:v>4.3882745304546253E-5</c:v>
                </c:pt>
                <c:pt idx="5697">
                  <c:v>4.3875043875043873E-5</c:v>
                </c:pt>
                <c:pt idx="5698">
                  <c:v>4.3867345148271629E-5</c:v>
                </c:pt>
                <c:pt idx="5699">
                  <c:v>4.3859649122807014E-5</c:v>
                </c:pt>
                <c:pt idx="5700">
                  <c:v>4.3851955797228558E-5</c:v>
                </c:pt>
                <c:pt idx="5701">
                  <c:v>4.3844265170115746E-5</c:v>
                </c:pt>
                <c:pt idx="5702">
                  <c:v>4.38365772400491E-5</c:v>
                </c:pt>
                <c:pt idx="5703">
                  <c:v>4.3828892005610097E-5</c:v>
                </c:pt>
                <c:pt idx="5704">
                  <c:v>4.3821209465381244E-5</c:v>
                </c:pt>
                <c:pt idx="5705">
                  <c:v>4.3813529617946025E-5</c:v>
                </c:pt>
                <c:pt idx="5706">
                  <c:v>4.3805852461888911E-5</c:v>
                </c:pt>
                <c:pt idx="5707">
                  <c:v>4.3798177995795373E-5</c:v>
                </c:pt>
                <c:pt idx="5708">
                  <c:v>4.3790506218251886E-5</c:v>
                </c:pt>
                <c:pt idx="5709">
                  <c:v>4.3782837127845886E-5</c:v>
                </c:pt>
                <c:pt idx="5710">
                  <c:v>4.3775170723165822E-5</c:v>
                </c:pt>
                <c:pt idx="5711">
                  <c:v>4.3767507002801121E-5</c:v>
                </c:pt>
                <c:pt idx="5712">
                  <c:v>4.3759845965342203E-5</c:v>
                </c:pt>
                <c:pt idx="5713">
                  <c:v>4.3752187609380468E-5</c:v>
                </c:pt>
                <c:pt idx="5714">
                  <c:v>4.3744531933508309E-5</c:v>
                </c:pt>
                <c:pt idx="5715">
                  <c:v>4.3736878936319101E-5</c:v>
                </c:pt>
                <c:pt idx="5716">
                  <c:v>4.3729228616407205E-5</c:v>
                </c:pt>
                <c:pt idx="5717">
                  <c:v>4.3721580972367962E-5</c:v>
                </c:pt>
                <c:pt idx="5718">
                  <c:v>4.3713936002797689E-5</c:v>
                </c:pt>
                <c:pt idx="5719">
                  <c:v>4.3706293706293706E-5</c:v>
                </c:pt>
                <c:pt idx="5720">
                  <c:v>4.369865408145429E-5</c:v>
                </c:pt>
                <c:pt idx="5721">
                  <c:v>4.3691017126878711E-5</c:v>
                </c:pt>
                <c:pt idx="5722">
                  <c:v>4.3683382841167217E-5</c:v>
                </c:pt>
                <c:pt idx="5723">
                  <c:v>4.3675751222921032E-5</c:v>
                </c:pt>
                <c:pt idx="5724">
                  <c:v>4.3668122270742355E-5</c:v>
                </c:pt>
                <c:pt idx="5725">
                  <c:v>4.3660495983234367E-5</c:v>
                </c:pt>
                <c:pt idx="5726">
                  <c:v>4.365287235900122E-5</c:v>
                </c:pt>
                <c:pt idx="5727">
                  <c:v>4.3645251396648046E-5</c:v>
                </c:pt>
                <c:pt idx="5728">
                  <c:v>4.3637633094780941E-5</c:v>
                </c:pt>
                <c:pt idx="5729">
                  <c:v>4.3630017452006983E-5</c:v>
                </c:pt>
                <c:pt idx="5730">
                  <c:v>4.3622404466934219E-5</c:v>
                </c:pt>
                <c:pt idx="5731">
                  <c:v>4.3614794138171665E-5</c:v>
                </c:pt>
                <c:pt idx="5732">
                  <c:v>4.3607186464329319E-5</c:v>
                </c:pt>
                <c:pt idx="5733">
                  <c:v>4.3599581444018137E-5</c:v>
                </c:pt>
                <c:pt idx="5734">
                  <c:v>4.3591979075850047E-5</c:v>
                </c:pt>
                <c:pt idx="5735">
                  <c:v>4.3584379358437934E-5</c:v>
                </c:pt>
                <c:pt idx="5736">
                  <c:v>4.3576782290395675E-5</c:v>
                </c:pt>
                <c:pt idx="5737">
                  <c:v>4.3569187870338097E-5</c:v>
                </c:pt>
                <c:pt idx="5738">
                  <c:v>4.3561596096880988E-5</c:v>
                </c:pt>
                <c:pt idx="5739">
                  <c:v>4.3554006968641115E-5</c:v>
                </c:pt>
                <c:pt idx="5740">
                  <c:v>4.3546420484236195E-5</c:v>
                </c:pt>
                <c:pt idx="5741">
                  <c:v>4.353883664228492E-5</c:v>
                </c:pt>
                <c:pt idx="5742">
                  <c:v>4.3531255441406932E-5</c:v>
                </c:pt>
                <c:pt idx="5743">
                  <c:v>4.3523676880222841E-5</c:v>
                </c:pt>
                <c:pt idx="5744">
                  <c:v>4.351610095735422E-5</c:v>
                </c:pt>
                <c:pt idx="5745">
                  <c:v>4.3508527671423602E-5</c:v>
                </c:pt>
                <c:pt idx="5746">
                  <c:v>4.3500957021054466E-5</c:v>
                </c:pt>
                <c:pt idx="5747">
                  <c:v>4.3493389004871262E-5</c:v>
                </c:pt>
                <c:pt idx="5748">
                  <c:v>4.3485823621499392E-5</c:v>
                </c:pt>
                <c:pt idx="5749">
                  <c:v>4.347826086956522E-5</c:v>
                </c:pt>
                <c:pt idx="5750">
                  <c:v>4.3470700747696051E-5</c:v>
                </c:pt>
                <c:pt idx="5751">
                  <c:v>4.3463143254520165E-5</c:v>
                </c:pt>
                <c:pt idx="5752">
                  <c:v>4.3455588388666785E-5</c:v>
                </c:pt>
                <c:pt idx="5753">
                  <c:v>4.3448036148766077E-5</c:v>
                </c:pt>
                <c:pt idx="5754">
                  <c:v>4.3440486533449174E-5</c:v>
                </c:pt>
                <c:pt idx="5755">
                  <c:v>4.3432939541348157E-5</c:v>
                </c:pt>
                <c:pt idx="5756">
                  <c:v>4.342539517109606E-5</c:v>
                </c:pt>
                <c:pt idx="5757">
                  <c:v>4.3417853421326847E-5</c:v>
                </c:pt>
                <c:pt idx="5758">
                  <c:v>4.3410314290675461E-5</c:v>
                </c:pt>
                <c:pt idx="5759">
                  <c:v>4.3402777777777779E-5</c:v>
                </c:pt>
                <c:pt idx="5760">
                  <c:v>4.3395243881270614E-5</c:v>
                </c:pt>
                <c:pt idx="5761">
                  <c:v>4.3387712599791739E-5</c:v>
                </c:pt>
                <c:pt idx="5762">
                  <c:v>4.3380183931979871E-5</c:v>
                </c:pt>
                <c:pt idx="5763">
                  <c:v>4.3372657876474669E-5</c:v>
                </c:pt>
                <c:pt idx="5764">
                  <c:v>4.3365134431916739E-5</c:v>
                </c:pt>
                <c:pt idx="5765">
                  <c:v>4.3357613596947624E-5</c:v>
                </c:pt>
                <c:pt idx="5766">
                  <c:v>4.3350095370209814E-5</c:v>
                </c:pt>
                <c:pt idx="5767">
                  <c:v>4.3342579750346742E-5</c:v>
                </c:pt>
                <c:pt idx="5768">
                  <c:v>4.3335066736002776E-5</c:v>
                </c:pt>
                <c:pt idx="5769">
                  <c:v>4.3327556325823225E-5</c:v>
                </c:pt>
                <c:pt idx="5770">
                  <c:v>4.3320048518454342E-5</c:v>
                </c:pt>
                <c:pt idx="5771">
                  <c:v>4.3312543312543313E-5</c:v>
                </c:pt>
                <c:pt idx="5772">
                  <c:v>4.3305040706738266E-5</c:v>
                </c:pt>
                <c:pt idx="5773">
                  <c:v>4.3297540699688259E-5</c:v>
                </c:pt>
                <c:pt idx="5774">
                  <c:v>4.329004329004329E-5</c:v>
                </c:pt>
                <c:pt idx="5775">
                  <c:v>4.3282548476454294E-5</c:v>
                </c:pt>
                <c:pt idx="5776">
                  <c:v>4.3275056257573132E-5</c:v>
                </c:pt>
                <c:pt idx="5777">
                  <c:v>4.3267566632052617E-5</c:v>
                </c:pt>
                <c:pt idx="5778">
                  <c:v>4.3260079598546459E-5</c:v>
                </c:pt>
                <c:pt idx="5779">
                  <c:v>4.3252595155709341E-5</c:v>
                </c:pt>
                <c:pt idx="5780">
                  <c:v>4.3245113302196852E-5</c:v>
                </c:pt>
                <c:pt idx="5781">
                  <c:v>4.3237634036665516E-5</c:v>
                </c:pt>
                <c:pt idx="5782">
                  <c:v>4.3230157357772786E-5</c:v>
                </c:pt>
                <c:pt idx="5783">
                  <c:v>4.3222683264177042E-5</c:v>
                </c:pt>
                <c:pt idx="5784">
                  <c:v>4.3215211754537596E-5</c:v>
                </c:pt>
                <c:pt idx="5785">
                  <c:v>4.320774282751469E-5</c:v>
                </c:pt>
                <c:pt idx="5786">
                  <c:v>4.3200276481769485E-5</c:v>
                </c:pt>
                <c:pt idx="5787">
                  <c:v>4.3192812715964062E-5</c:v>
                </c:pt>
                <c:pt idx="5788">
                  <c:v>4.3185351528761443E-5</c:v>
                </c:pt>
                <c:pt idx="5789">
                  <c:v>4.3177892918825559E-5</c:v>
                </c:pt>
                <c:pt idx="5790">
                  <c:v>4.3170436884821277E-5</c:v>
                </c:pt>
                <c:pt idx="5791">
                  <c:v>4.3162983425414363E-5</c:v>
                </c:pt>
                <c:pt idx="5792">
                  <c:v>4.3155532539271533E-5</c:v>
                </c:pt>
                <c:pt idx="5793">
                  <c:v>4.3148084225060405E-5</c:v>
                </c:pt>
                <c:pt idx="5794">
                  <c:v>4.3140638481449525E-5</c:v>
                </c:pt>
                <c:pt idx="5795">
                  <c:v>4.3133195307108351E-5</c:v>
                </c:pt>
                <c:pt idx="5796">
                  <c:v>4.3125754700707261E-5</c:v>
                </c:pt>
                <c:pt idx="5797">
                  <c:v>4.3118316660917556E-5</c:v>
                </c:pt>
                <c:pt idx="5798">
                  <c:v>4.3110881186411449E-5</c:v>
                </c:pt>
                <c:pt idx="5799">
                  <c:v>4.3103448275862066E-5</c:v>
                </c:pt>
                <c:pt idx="5800">
                  <c:v>4.3096017927943461E-5</c:v>
                </c:pt>
                <c:pt idx="5801">
                  <c:v>4.3088590141330577E-5</c:v>
                </c:pt>
                <c:pt idx="5802">
                  <c:v>4.3081164914699291E-5</c:v>
                </c:pt>
                <c:pt idx="5803">
                  <c:v>4.3073742246726395E-5</c:v>
                </c:pt>
                <c:pt idx="5804">
                  <c:v>4.3066322136089577E-5</c:v>
                </c:pt>
                <c:pt idx="5805">
                  <c:v>4.305890458146745E-5</c:v>
                </c:pt>
                <c:pt idx="5806">
                  <c:v>4.3051489581539519E-5</c:v>
                </c:pt>
                <c:pt idx="5807">
                  <c:v>4.3044077134986227E-5</c:v>
                </c:pt>
                <c:pt idx="5808">
                  <c:v>4.3036667240488894E-5</c:v>
                </c:pt>
                <c:pt idx="5809">
                  <c:v>4.3029259896729779E-5</c:v>
                </c:pt>
                <c:pt idx="5810">
                  <c:v>4.3021855102392018E-5</c:v>
                </c:pt>
                <c:pt idx="5811">
                  <c:v>4.3014452856159668E-5</c:v>
                </c:pt>
                <c:pt idx="5812">
                  <c:v>4.3007053156717699E-5</c:v>
                </c:pt>
                <c:pt idx="5813">
                  <c:v>4.2999656002751977E-5</c:v>
                </c:pt>
                <c:pt idx="5814">
                  <c:v>4.2992261392949269E-5</c:v>
                </c:pt>
                <c:pt idx="5815">
                  <c:v>4.2984869325997249E-5</c:v>
                </c:pt>
                <c:pt idx="5816">
                  <c:v>4.2977479800584495E-5</c:v>
                </c:pt>
                <c:pt idx="5817">
                  <c:v>4.2970092815400483E-5</c:v>
                </c:pt>
                <c:pt idx="5818">
                  <c:v>4.2962708369135593E-5</c:v>
                </c:pt>
                <c:pt idx="5819">
                  <c:v>4.2955326460481103E-5</c:v>
                </c:pt>
                <c:pt idx="5820">
                  <c:v>4.2947947088129188E-5</c:v>
                </c:pt>
                <c:pt idx="5821">
                  <c:v>4.2940570250772932E-5</c:v>
                </c:pt>
                <c:pt idx="5822">
                  <c:v>4.2933195947106302E-5</c:v>
                </c:pt>
                <c:pt idx="5823">
                  <c:v>4.2925824175824179E-5</c:v>
                </c:pt>
                <c:pt idx="5824">
                  <c:v>4.2918454935622321E-5</c:v>
                </c:pt>
                <c:pt idx="5825">
                  <c:v>4.2911088225197394E-5</c:v>
                </c:pt>
                <c:pt idx="5826">
                  <c:v>4.2903724043246954E-5</c:v>
                </c:pt>
                <c:pt idx="5827">
                  <c:v>4.2896362388469456E-5</c:v>
                </c:pt>
                <c:pt idx="5828">
                  <c:v>4.2889003259564245E-5</c:v>
                </c:pt>
                <c:pt idx="5829">
                  <c:v>4.2881646655231558E-5</c:v>
                </c:pt>
                <c:pt idx="5830">
                  <c:v>4.2874292574172527E-5</c:v>
                </c:pt>
                <c:pt idx="5831">
                  <c:v>4.286694101508916E-5</c:v>
                </c:pt>
                <c:pt idx="5832">
                  <c:v>4.2859591976684385E-5</c:v>
                </c:pt>
                <c:pt idx="5833">
                  <c:v>4.2852245457661984E-5</c:v>
                </c:pt>
                <c:pt idx="5834">
                  <c:v>4.2844901456726646E-5</c:v>
                </c:pt>
                <c:pt idx="5835">
                  <c:v>4.2837559972583965E-5</c:v>
                </c:pt>
                <c:pt idx="5836">
                  <c:v>4.2830221003940383E-5</c:v>
                </c:pt>
                <c:pt idx="5837">
                  <c:v>4.2822884549503255E-5</c:v>
                </c:pt>
                <c:pt idx="5838">
                  <c:v>4.2815550607980816E-5</c:v>
                </c:pt>
                <c:pt idx="5839">
                  <c:v>4.2808219178082192E-5</c:v>
                </c:pt>
                <c:pt idx="5840">
                  <c:v>4.2800890258517374E-5</c:v>
                </c:pt>
                <c:pt idx="5841">
                  <c:v>4.2793563847997259E-5</c:v>
                </c:pt>
                <c:pt idx="5842">
                  <c:v>4.2786239945233611E-5</c:v>
                </c:pt>
                <c:pt idx="5843">
                  <c:v>4.2778918548939082E-5</c:v>
                </c:pt>
                <c:pt idx="5844">
                  <c:v>4.2771599657827206E-5</c:v>
                </c:pt>
                <c:pt idx="5845">
                  <c:v>4.2764283270612383E-5</c:v>
                </c:pt>
                <c:pt idx="5846">
                  <c:v>4.2756969386009922E-5</c:v>
                </c:pt>
                <c:pt idx="5847">
                  <c:v>4.2749658002735978E-5</c:v>
                </c:pt>
                <c:pt idx="5848">
                  <c:v>4.2742349119507607E-5</c:v>
                </c:pt>
                <c:pt idx="5849">
                  <c:v>4.2735042735042735E-5</c:v>
                </c:pt>
                <c:pt idx="5850">
                  <c:v>4.2727738848060159E-5</c:v>
                </c:pt>
                <c:pt idx="5851">
                  <c:v>4.2720437457279566E-5</c:v>
                </c:pt>
                <c:pt idx="5852">
                  <c:v>4.2713138561421494E-5</c:v>
                </c:pt>
                <c:pt idx="5853">
                  <c:v>4.270584215920738E-5</c:v>
                </c:pt>
                <c:pt idx="5854">
                  <c:v>4.2698548249359523E-5</c:v>
                </c:pt>
                <c:pt idx="5855">
                  <c:v>4.2691256830601093E-5</c:v>
                </c:pt>
                <c:pt idx="5856">
                  <c:v>4.268396790165614E-5</c:v>
                </c:pt>
                <c:pt idx="5857">
                  <c:v>4.2676681461249574E-5</c:v>
                </c:pt>
                <c:pt idx="5858">
                  <c:v>4.2669397508107188E-5</c:v>
                </c:pt>
                <c:pt idx="5859">
                  <c:v>4.2662116040955632E-5</c:v>
                </c:pt>
                <c:pt idx="5860">
                  <c:v>4.265483705852244E-5</c:v>
                </c:pt>
                <c:pt idx="5861">
                  <c:v>4.2647560559535998E-5</c:v>
                </c:pt>
                <c:pt idx="5862">
                  <c:v>4.2640286542725567E-5</c:v>
                </c:pt>
                <c:pt idx="5863">
                  <c:v>4.2633015006821283E-5</c:v>
                </c:pt>
                <c:pt idx="5864">
                  <c:v>4.2625745950554133E-5</c:v>
                </c:pt>
                <c:pt idx="5865">
                  <c:v>4.2618479372655982E-5</c:v>
                </c:pt>
                <c:pt idx="5866">
                  <c:v>4.2611215271859552E-5</c:v>
                </c:pt>
                <c:pt idx="5867">
                  <c:v>4.2603953646898434E-5</c:v>
                </c:pt>
                <c:pt idx="5868">
                  <c:v>4.2596694496507073E-5</c:v>
                </c:pt>
                <c:pt idx="5869">
                  <c:v>4.2589437819420782E-5</c:v>
                </c:pt>
                <c:pt idx="5870">
                  <c:v>4.2582183614375745E-5</c:v>
                </c:pt>
                <c:pt idx="5871">
                  <c:v>4.257493188010899E-5</c:v>
                </c:pt>
                <c:pt idx="5872">
                  <c:v>4.2567682615358418E-5</c:v>
                </c:pt>
                <c:pt idx="5873">
                  <c:v>4.2560435818862782E-5</c:v>
                </c:pt>
                <c:pt idx="5874">
                  <c:v>4.2553191489361704E-5</c:v>
                </c:pt>
                <c:pt idx="5875">
                  <c:v>4.2545949625595641E-5</c:v>
                </c:pt>
                <c:pt idx="5876">
                  <c:v>4.253871022630594E-5</c:v>
                </c:pt>
                <c:pt idx="5877">
                  <c:v>4.2531473290234773E-5</c:v>
                </c:pt>
                <c:pt idx="5878">
                  <c:v>4.2524238816125188E-5</c:v>
                </c:pt>
                <c:pt idx="5879">
                  <c:v>4.2517006802721085E-5</c:v>
                </c:pt>
                <c:pt idx="5880">
                  <c:v>4.2509777248767215E-5</c:v>
                </c:pt>
                <c:pt idx="5881">
                  <c:v>4.2502550153009182E-5</c:v>
                </c:pt>
                <c:pt idx="5882">
                  <c:v>4.2495325514193439E-5</c:v>
                </c:pt>
                <c:pt idx="5883">
                  <c:v>4.2488103331067299E-5</c:v>
                </c:pt>
                <c:pt idx="5884">
                  <c:v>4.2480883602378928E-5</c:v>
                </c:pt>
                <c:pt idx="5885">
                  <c:v>4.2473666326877339E-5</c:v>
                </c:pt>
                <c:pt idx="5886">
                  <c:v>4.2466451503312381E-5</c:v>
                </c:pt>
                <c:pt idx="5887">
                  <c:v>4.2459239130434781E-5</c:v>
                </c:pt>
                <c:pt idx="5888">
                  <c:v>4.2452029206996094E-5</c:v>
                </c:pt>
                <c:pt idx="5889">
                  <c:v>4.2444821731748729E-5</c:v>
                </c:pt>
                <c:pt idx="5890">
                  <c:v>4.2437616703445933E-5</c:v>
                </c:pt>
                <c:pt idx="5891">
                  <c:v>4.2430414120841818E-5</c:v>
                </c:pt>
                <c:pt idx="5892">
                  <c:v>4.2423213982691331E-5</c:v>
                </c:pt>
                <c:pt idx="5893">
                  <c:v>4.2416016287750257E-5</c:v>
                </c:pt>
                <c:pt idx="5894">
                  <c:v>4.2408821034775233E-5</c:v>
                </c:pt>
                <c:pt idx="5895">
                  <c:v>4.2401628222523742E-5</c:v>
                </c:pt>
                <c:pt idx="5896">
                  <c:v>4.2394437849754115E-5</c:v>
                </c:pt>
                <c:pt idx="5897">
                  <c:v>4.2387249915225503E-5</c:v>
                </c:pt>
                <c:pt idx="5898">
                  <c:v>4.2380064417697912E-5</c:v>
                </c:pt>
                <c:pt idx="5899">
                  <c:v>4.2372881355932206E-5</c:v>
                </c:pt>
                <c:pt idx="5900">
                  <c:v>4.2365700728690051E-5</c:v>
                </c:pt>
                <c:pt idx="5901">
                  <c:v>4.2358522534733991E-5</c:v>
                </c:pt>
                <c:pt idx="5902">
                  <c:v>4.2351346772827374E-5</c:v>
                </c:pt>
                <c:pt idx="5903">
                  <c:v>4.2344173441734417E-5</c:v>
                </c:pt>
                <c:pt idx="5904">
                  <c:v>4.2337002540220155E-5</c:v>
                </c:pt>
                <c:pt idx="5905">
                  <c:v>4.2329834067050459E-5</c:v>
                </c:pt>
                <c:pt idx="5906">
                  <c:v>4.2322668020992044E-5</c:v>
                </c:pt>
                <c:pt idx="5907">
                  <c:v>4.2315504400812456E-5</c:v>
                </c:pt>
                <c:pt idx="5908">
                  <c:v>4.2308343205280082E-5</c:v>
                </c:pt>
                <c:pt idx="5909">
                  <c:v>4.2301184433164128E-5</c:v>
                </c:pt>
                <c:pt idx="5910">
                  <c:v>4.229402808323465E-5</c:v>
                </c:pt>
                <c:pt idx="5911">
                  <c:v>4.228687415426252E-5</c:v>
                </c:pt>
                <c:pt idx="5912">
                  <c:v>4.2279722645019446E-5</c:v>
                </c:pt>
                <c:pt idx="5913">
                  <c:v>4.2272573554277983E-5</c:v>
                </c:pt>
                <c:pt idx="5914">
                  <c:v>4.2265426880811498E-5</c:v>
                </c:pt>
                <c:pt idx="5915">
                  <c:v>4.2258282623394185E-5</c:v>
                </c:pt>
                <c:pt idx="5916">
                  <c:v>4.2251140780801078E-5</c:v>
                </c:pt>
                <c:pt idx="5917">
                  <c:v>4.224400135180804E-5</c:v>
                </c:pt>
                <c:pt idx="5918">
                  <c:v>4.2236864335191758E-5</c:v>
                </c:pt>
                <c:pt idx="5919">
                  <c:v>4.2229729729729732E-5</c:v>
                </c:pt>
                <c:pt idx="5920">
                  <c:v>4.2222597534200305E-5</c:v>
                </c:pt>
                <c:pt idx="5921">
                  <c:v>4.2215467747382644E-5</c:v>
                </c:pt>
                <c:pt idx="5922">
                  <c:v>4.220834036805673E-5</c:v>
                </c:pt>
                <c:pt idx="5923">
                  <c:v>4.2201215395003379E-5</c:v>
                </c:pt>
                <c:pt idx="5924">
                  <c:v>4.2194092827004217E-5</c:v>
                </c:pt>
                <c:pt idx="5925">
                  <c:v>4.2186972662841714E-5</c:v>
                </c:pt>
                <c:pt idx="5926">
                  <c:v>4.2179854901299136E-5</c:v>
                </c:pt>
                <c:pt idx="5927">
                  <c:v>4.2172739541160592E-5</c:v>
                </c:pt>
                <c:pt idx="5928">
                  <c:v>4.2165626581210996E-5</c:v>
                </c:pt>
                <c:pt idx="5929">
                  <c:v>4.2158516020236088E-5</c:v>
                </c:pt>
                <c:pt idx="5930">
                  <c:v>4.2151407857022424E-5</c:v>
                </c:pt>
                <c:pt idx="5931">
                  <c:v>4.2144302090357383E-5</c:v>
                </c:pt>
                <c:pt idx="5932">
                  <c:v>4.213719871902916E-5</c:v>
                </c:pt>
                <c:pt idx="5933">
                  <c:v>4.2130097741826763E-5</c:v>
                </c:pt>
                <c:pt idx="5934">
                  <c:v>4.2122999157540017E-5</c:v>
                </c:pt>
                <c:pt idx="5935">
                  <c:v>4.2115902964959571E-5</c:v>
                </c:pt>
                <c:pt idx="5936">
                  <c:v>4.2108809162876877E-5</c:v>
                </c:pt>
                <c:pt idx="5937">
                  <c:v>4.2101717750084203E-5</c:v>
                </c:pt>
                <c:pt idx="5938">
                  <c:v>4.209462872537464E-5</c:v>
                </c:pt>
                <c:pt idx="5939">
                  <c:v>4.208754208754209E-5</c:v>
                </c:pt>
                <c:pt idx="5940">
                  <c:v>4.2080457835381251E-5</c:v>
                </c:pt>
                <c:pt idx="5941">
                  <c:v>4.2073375967687648E-5</c:v>
                </c:pt>
                <c:pt idx="5942">
                  <c:v>4.2066296483257616E-5</c:v>
                </c:pt>
                <c:pt idx="5943">
                  <c:v>4.2059219380888291E-5</c:v>
                </c:pt>
                <c:pt idx="5944">
                  <c:v>4.2052144659377626E-5</c:v>
                </c:pt>
                <c:pt idx="5945">
                  <c:v>4.2045072317524387E-5</c:v>
                </c:pt>
                <c:pt idx="5946">
                  <c:v>4.2038002354128129E-5</c:v>
                </c:pt>
                <c:pt idx="5947">
                  <c:v>4.2030934767989239E-5</c:v>
                </c:pt>
                <c:pt idx="5948">
                  <c:v>4.2023869557908894E-5</c:v>
                </c:pt>
                <c:pt idx="5949">
                  <c:v>4.2016806722689077E-5</c:v>
                </c:pt>
                <c:pt idx="5950">
                  <c:v>4.2009746261132585E-5</c:v>
                </c:pt>
                <c:pt idx="5951">
                  <c:v>4.2002688172043014E-5</c:v>
                </c:pt>
                <c:pt idx="5952">
                  <c:v>4.1995632454224761E-5</c:v>
                </c:pt>
                <c:pt idx="5953">
                  <c:v>4.1988579106483035E-5</c:v>
                </c:pt>
                <c:pt idx="5954">
                  <c:v>4.1981528127623844E-5</c:v>
                </c:pt>
                <c:pt idx="5955">
                  <c:v>4.1974479516453998E-5</c:v>
                </c:pt>
                <c:pt idx="5956">
                  <c:v>4.1967433271781096E-5</c:v>
                </c:pt>
                <c:pt idx="5957">
                  <c:v>4.1960389392413562E-5</c:v>
                </c:pt>
                <c:pt idx="5958">
                  <c:v>4.19533478771606E-5</c:v>
                </c:pt>
                <c:pt idx="5959">
                  <c:v>4.1946308724832213E-5</c:v>
                </c:pt>
                <c:pt idx="5960">
                  <c:v>4.1939271934239218E-5</c:v>
                </c:pt>
                <c:pt idx="5961">
                  <c:v>4.1932237504193224E-5</c:v>
                </c:pt>
                <c:pt idx="5962">
                  <c:v>4.1925205433506628E-5</c:v>
                </c:pt>
                <c:pt idx="5963">
                  <c:v>4.1918175720992621E-5</c:v>
                </c:pt>
                <c:pt idx="5964">
                  <c:v>4.1911148365465217E-5</c:v>
                </c:pt>
                <c:pt idx="5965">
                  <c:v>4.1904123365739191E-5</c:v>
                </c:pt>
                <c:pt idx="5966">
                  <c:v>4.1897100720630135E-5</c:v>
                </c:pt>
                <c:pt idx="5967">
                  <c:v>4.1890080428954424E-5</c:v>
                </c:pt>
                <c:pt idx="5968">
                  <c:v>4.1883062489529236E-5</c:v>
                </c:pt>
                <c:pt idx="5969">
                  <c:v>4.1876046901172531E-5</c:v>
                </c:pt>
                <c:pt idx="5970">
                  <c:v>4.1869033662703066E-5</c:v>
                </c:pt>
                <c:pt idx="5971">
                  <c:v>4.1862022772940387E-5</c:v>
                </c:pt>
                <c:pt idx="5972">
                  <c:v>4.1855014230704836E-5</c:v>
                </c:pt>
                <c:pt idx="5973">
                  <c:v>4.1848008034817545E-5</c:v>
                </c:pt>
                <c:pt idx="5974">
                  <c:v>4.1841004184100421E-5</c:v>
                </c:pt>
                <c:pt idx="5975">
                  <c:v>4.183400267737617E-5</c:v>
                </c:pt>
                <c:pt idx="5976">
                  <c:v>4.1827003513468296E-5</c:v>
                </c:pt>
                <c:pt idx="5977">
                  <c:v>4.182000669120107E-5</c:v>
                </c:pt>
                <c:pt idx="5978">
                  <c:v>4.1813012209399562E-5</c:v>
                </c:pt>
                <c:pt idx="5979">
                  <c:v>4.180602006688963E-5</c:v>
                </c:pt>
                <c:pt idx="5980">
                  <c:v>4.1799030262497909E-5</c:v>
                </c:pt>
                <c:pt idx="5981">
                  <c:v>4.179204279505182E-5</c:v>
                </c:pt>
                <c:pt idx="5982">
                  <c:v>4.1785057663379579E-5</c:v>
                </c:pt>
                <c:pt idx="5983">
                  <c:v>4.1778074866310158E-5</c:v>
                </c:pt>
                <c:pt idx="5984">
                  <c:v>4.1771094402673352E-5</c:v>
                </c:pt>
                <c:pt idx="5985">
                  <c:v>4.1764116271299699E-5</c:v>
                </c:pt>
                <c:pt idx="5986">
                  <c:v>4.1757140471020544E-5</c:v>
                </c:pt>
                <c:pt idx="5987">
                  <c:v>4.1750167000668006E-5</c:v>
                </c:pt>
                <c:pt idx="5988">
                  <c:v>4.1743195859074974E-5</c:v>
                </c:pt>
                <c:pt idx="5989">
                  <c:v>4.1736227045075125E-5</c:v>
                </c:pt>
                <c:pt idx="5990">
                  <c:v>4.1729260557502921E-5</c:v>
                </c:pt>
                <c:pt idx="5991">
                  <c:v>4.172229639519359E-5</c:v>
                </c:pt>
                <c:pt idx="5992">
                  <c:v>4.1715334556983147E-5</c:v>
                </c:pt>
                <c:pt idx="5993">
                  <c:v>4.1708375041708377E-5</c:v>
                </c:pt>
                <c:pt idx="5994">
                  <c:v>4.170141784820684E-5</c:v>
                </c:pt>
                <c:pt idx="5995">
                  <c:v>4.1694462975316875E-5</c:v>
                </c:pt>
                <c:pt idx="5996">
                  <c:v>4.1687510421877605E-5</c:v>
                </c:pt>
                <c:pt idx="5997">
                  <c:v>4.1680560186728907E-5</c:v>
                </c:pt>
                <c:pt idx="5998">
                  <c:v>4.1673612268711451E-5</c:v>
                </c:pt>
                <c:pt idx="5999">
                  <c:v>4.1666666666666665E-5</c:v>
                </c:pt>
                <c:pt idx="6000">
                  <c:v>4.1659723379436764E-5</c:v>
                </c:pt>
                <c:pt idx="6001">
                  <c:v>4.1652782405864713E-5</c:v>
                </c:pt>
                <c:pt idx="6002">
                  <c:v>4.1645843744794273E-5</c:v>
                </c:pt>
                <c:pt idx="6003">
                  <c:v>4.1638907395069954E-5</c:v>
                </c:pt>
                <c:pt idx="6004">
                  <c:v>4.1631973355537055E-5</c:v>
                </c:pt>
                <c:pt idx="6005">
                  <c:v>4.1625041625041625E-5</c:v>
                </c:pt>
                <c:pt idx="6006">
                  <c:v>4.16181122024305E-5</c:v>
                </c:pt>
                <c:pt idx="6007">
                  <c:v>4.1611185086551268E-5</c:v>
                </c:pt>
                <c:pt idx="6008">
                  <c:v>4.1604260276252289E-5</c:v>
                </c:pt>
                <c:pt idx="6009">
                  <c:v>4.1597337770382697E-5</c:v>
                </c:pt>
                <c:pt idx="6010">
                  <c:v>4.1590417567792382E-5</c:v>
                </c:pt>
                <c:pt idx="6011">
                  <c:v>4.1583499667332004E-5</c:v>
                </c:pt>
                <c:pt idx="6012">
                  <c:v>4.1576584067852984E-5</c:v>
                </c:pt>
                <c:pt idx="6013">
                  <c:v>4.1569670768207513E-5</c:v>
                </c:pt>
                <c:pt idx="6014">
                  <c:v>4.1562759767248545E-5</c:v>
                </c:pt>
                <c:pt idx="6015">
                  <c:v>4.1555851063829786E-5</c:v>
                </c:pt>
                <c:pt idx="6016">
                  <c:v>4.1548944656805717E-5</c:v>
                </c:pt>
                <c:pt idx="6017">
                  <c:v>4.1542040545031569E-5</c:v>
                </c:pt>
                <c:pt idx="6018">
                  <c:v>4.1535138727363352E-5</c:v>
                </c:pt>
                <c:pt idx="6019">
                  <c:v>4.152823920265781E-5</c:v>
                </c:pt>
                <c:pt idx="6020">
                  <c:v>4.1521341969772464E-5</c:v>
                </c:pt>
                <c:pt idx="6021">
                  <c:v>4.1514447027565595E-5</c:v>
                </c:pt>
                <c:pt idx="6022">
                  <c:v>4.150755437489623E-5</c:v>
                </c:pt>
                <c:pt idx="6023">
                  <c:v>4.1500664010624167E-5</c:v>
                </c:pt>
                <c:pt idx="6024">
                  <c:v>4.1493775933609957E-5</c:v>
                </c:pt>
                <c:pt idx="6025">
                  <c:v>4.1486890142714904E-5</c:v>
                </c:pt>
                <c:pt idx="6026">
                  <c:v>4.1480006636801063E-5</c:v>
                </c:pt>
                <c:pt idx="6027">
                  <c:v>4.1473125414731254E-5</c:v>
                </c:pt>
                <c:pt idx="6028">
                  <c:v>4.1466246475369051E-5</c:v>
                </c:pt>
                <c:pt idx="6029">
                  <c:v>4.1459369817578772E-5</c:v>
                </c:pt>
                <c:pt idx="6030">
                  <c:v>4.1452495440225503E-5</c:v>
                </c:pt>
                <c:pt idx="6031">
                  <c:v>4.1445623342175064E-5</c:v>
                </c:pt>
                <c:pt idx="6032">
                  <c:v>4.1438753522294053E-5</c:v>
                </c:pt>
                <c:pt idx="6033">
                  <c:v>4.1431885979449782E-5</c:v>
                </c:pt>
                <c:pt idx="6034">
                  <c:v>4.1425020712510358E-5</c:v>
                </c:pt>
                <c:pt idx="6035">
                  <c:v>4.1418157720344599E-5</c:v>
                </c:pt>
                <c:pt idx="6036">
                  <c:v>4.1411297001822096E-5</c:v>
                </c:pt>
                <c:pt idx="6037">
                  <c:v>4.1404438555813184E-5</c:v>
                </c:pt>
                <c:pt idx="6038">
                  <c:v>4.1397582381188939E-5</c:v>
                </c:pt>
                <c:pt idx="6039">
                  <c:v>4.1390728476821192E-5</c:v>
                </c:pt>
                <c:pt idx="6040">
                  <c:v>4.1383876841582517E-5</c:v>
                </c:pt>
                <c:pt idx="6041">
                  <c:v>4.1377027474346244E-5</c:v>
                </c:pt>
                <c:pt idx="6042">
                  <c:v>4.137018037398643E-5</c:v>
                </c:pt>
                <c:pt idx="6043">
                  <c:v>4.1363335539377896E-5</c:v>
                </c:pt>
                <c:pt idx="6044">
                  <c:v>4.1356492969396195E-5</c:v>
                </c:pt>
                <c:pt idx="6045">
                  <c:v>4.1349652662917634E-5</c:v>
                </c:pt>
                <c:pt idx="6046">
                  <c:v>4.1342814618819251E-5</c:v>
                </c:pt>
                <c:pt idx="6047">
                  <c:v>4.1335978835978834E-5</c:v>
                </c:pt>
                <c:pt idx="6048">
                  <c:v>4.1329145313274919E-5</c:v>
                </c:pt>
                <c:pt idx="6049">
                  <c:v>4.132231404958678E-5</c:v>
                </c:pt>
                <c:pt idx="6050">
                  <c:v>4.1315485043794416E-5</c:v>
                </c:pt>
                <c:pt idx="6051">
                  <c:v>4.1308658294778584E-5</c:v>
                </c:pt>
                <c:pt idx="6052">
                  <c:v>4.1301833801420781E-5</c:v>
                </c:pt>
                <c:pt idx="6053">
                  <c:v>4.1295011562603234E-5</c:v>
                </c:pt>
                <c:pt idx="6054">
                  <c:v>4.1288191577208919E-5</c:v>
                </c:pt>
                <c:pt idx="6055">
                  <c:v>4.1281373844121533E-5</c:v>
                </c:pt>
                <c:pt idx="6056">
                  <c:v>4.1274558362225527E-5</c:v>
                </c:pt>
                <c:pt idx="6057">
                  <c:v>4.1267745130406077E-5</c:v>
                </c:pt>
                <c:pt idx="6058">
                  <c:v>4.1260934147549104E-5</c:v>
                </c:pt>
                <c:pt idx="6059">
                  <c:v>4.1254125412541255E-5</c:v>
                </c:pt>
                <c:pt idx="6060">
                  <c:v>4.1247318924269921E-5</c:v>
                </c:pt>
                <c:pt idx="6061">
                  <c:v>4.1240514681623226E-5</c:v>
                </c:pt>
                <c:pt idx="6062">
                  <c:v>4.1233712683490019E-5</c:v>
                </c:pt>
                <c:pt idx="6063">
                  <c:v>4.1226912928759893E-5</c:v>
                </c:pt>
                <c:pt idx="6064">
                  <c:v>4.1220115416323168E-5</c:v>
                </c:pt>
                <c:pt idx="6065">
                  <c:v>4.1213320145070888E-5</c:v>
                </c:pt>
                <c:pt idx="6066">
                  <c:v>4.1206527113894842E-5</c:v>
                </c:pt>
                <c:pt idx="6067">
                  <c:v>4.1199736321687538E-5</c:v>
                </c:pt>
                <c:pt idx="6068">
                  <c:v>4.1192947767342229E-5</c:v>
                </c:pt>
                <c:pt idx="6069">
                  <c:v>4.1186161449752881E-5</c:v>
                </c:pt>
                <c:pt idx="6070">
                  <c:v>4.1179377367814196E-5</c:v>
                </c:pt>
                <c:pt idx="6071">
                  <c:v>4.1172595520421609E-5</c:v>
                </c:pt>
                <c:pt idx="6072">
                  <c:v>4.1165815906471268E-5</c:v>
                </c:pt>
                <c:pt idx="6073">
                  <c:v>4.1159038524860057E-5</c:v>
                </c:pt>
                <c:pt idx="6074">
                  <c:v>4.11522633744856E-5</c:v>
                </c:pt>
                <c:pt idx="6075">
                  <c:v>4.1145490454246213E-5</c:v>
                </c:pt>
                <c:pt idx="6076">
                  <c:v>4.1138719763040976E-5</c:v>
                </c:pt>
                <c:pt idx="6077">
                  <c:v>4.1131951299769661E-5</c:v>
                </c:pt>
                <c:pt idx="6078">
                  <c:v>4.1125185063332785E-5</c:v>
                </c:pt>
                <c:pt idx="6079">
                  <c:v>4.1118421052631578E-5</c:v>
                </c:pt>
                <c:pt idx="6080">
                  <c:v>4.1111659266568E-5</c:v>
                </c:pt>
                <c:pt idx="6081">
                  <c:v>4.1104899704044723E-5</c:v>
                </c:pt>
                <c:pt idx="6082">
                  <c:v>4.1098142363965152E-5</c:v>
                </c:pt>
                <c:pt idx="6083">
                  <c:v>4.1091387245233401E-5</c:v>
                </c:pt>
                <c:pt idx="6084">
                  <c:v>4.1084634346754312E-5</c:v>
                </c:pt>
                <c:pt idx="6085">
                  <c:v>4.1077883667433457E-5</c:v>
                </c:pt>
                <c:pt idx="6086">
                  <c:v>4.1071135206177099E-5</c:v>
                </c:pt>
                <c:pt idx="6087">
                  <c:v>4.1064388961892248E-5</c:v>
                </c:pt>
                <c:pt idx="6088">
                  <c:v>4.1057644933486617E-5</c:v>
                </c:pt>
                <c:pt idx="6089">
                  <c:v>4.1050903119868638E-5</c:v>
                </c:pt>
                <c:pt idx="6090">
                  <c:v>4.1044163519947463E-5</c:v>
                </c:pt>
                <c:pt idx="6091">
                  <c:v>4.1037426132632958E-5</c:v>
                </c:pt>
                <c:pt idx="6092">
                  <c:v>4.1030690956835711E-5</c:v>
                </c:pt>
                <c:pt idx="6093">
                  <c:v>4.1023957991467015E-5</c:v>
                </c:pt>
                <c:pt idx="6094">
                  <c:v>4.1017227235438884E-5</c:v>
                </c:pt>
                <c:pt idx="6095">
                  <c:v>4.1010498687664041E-5</c:v>
                </c:pt>
                <c:pt idx="6096">
                  <c:v>4.1003772347055926E-5</c:v>
                </c:pt>
                <c:pt idx="6097">
                  <c:v>4.0997048212528697E-5</c:v>
                </c:pt>
                <c:pt idx="6098">
                  <c:v>4.0990326282997215E-5</c:v>
                </c:pt>
                <c:pt idx="6099">
                  <c:v>4.0983606557377049E-5</c:v>
                </c:pt>
                <c:pt idx="6100">
                  <c:v>4.0976889034584491E-5</c:v>
                </c:pt>
                <c:pt idx="6101">
                  <c:v>4.0970173713536546E-5</c:v>
                </c:pt>
                <c:pt idx="6102">
                  <c:v>4.0963460593150907E-5</c:v>
                </c:pt>
                <c:pt idx="6103">
                  <c:v>4.0956749672346003E-5</c:v>
                </c:pt>
                <c:pt idx="6104">
                  <c:v>4.0950040950040951E-5</c:v>
                </c:pt>
                <c:pt idx="6105">
                  <c:v>4.0943334425155582E-5</c:v>
                </c:pt>
                <c:pt idx="6106">
                  <c:v>4.0936630096610449E-5</c:v>
                </c:pt>
                <c:pt idx="6107">
                  <c:v>4.0929927963326786E-5</c:v>
                </c:pt>
                <c:pt idx="6108">
                  <c:v>4.092322802422655E-5</c:v>
                </c:pt>
                <c:pt idx="6109">
                  <c:v>4.0916530278232409E-5</c:v>
                </c:pt>
                <c:pt idx="6110">
                  <c:v>4.0909834724267711E-5</c:v>
                </c:pt>
                <c:pt idx="6111">
                  <c:v>4.0903141361256547E-5</c:v>
                </c:pt>
                <c:pt idx="6112">
                  <c:v>4.0896450188123673E-5</c:v>
                </c:pt>
                <c:pt idx="6113">
                  <c:v>4.0889761203794571E-5</c:v>
                </c:pt>
                <c:pt idx="6114">
                  <c:v>4.088307440719542E-5</c:v>
                </c:pt>
                <c:pt idx="6115">
                  <c:v>4.0876389797253109E-5</c:v>
                </c:pt>
                <c:pt idx="6116">
                  <c:v>4.0869707372895208E-5</c:v>
                </c:pt>
                <c:pt idx="6117">
                  <c:v>4.0863027133050016E-5</c:v>
                </c:pt>
                <c:pt idx="6118">
                  <c:v>4.0856349076646512E-5</c:v>
                </c:pt>
                <c:pt idx="6119">
                  <c:v>4.0849673202614376E-5</c:v>
                </c:pt>
                <c:pt idx="6120">
                  <c:v>4.0842999509884004E-5</c:v>
                </c:pt>
                <c:pt idx="6121">
                  <c:v>4.0836327997386474E-5</c:v>
                </c:pt>
                <c:pt idx="6122">
                  <c:v>4.0829658664053568E-5</c:v>
                </c:pt>
                <c:pt idx="6123">
                  <c:v>4.0822991508817768E-5</c:v>
                </c:pt>
                <c:pt idx="6124">
                  <c:v>4.0816326530612245E-5</c:v>
                </c:pt>
                <c:pt idx="6125">
                  <c:v>4.0809663728370877E-5</c:v>
                </c:pt>
                <c:pt idx="6126">
                  <c:v>4.0803003101028239E-5</c:v>
                </c:pt>
                <c:pt idx="6127">
                  <c:v>4.0796344647519583E-5</c:v>
                </c:pt>
                <c:pt idx="6128">
                  <c:v>4.0789688366780879E-5</c:v>
                </c:pt>
                <c:pt idx="6129">
                  <c:v>4.0783034257748777E-5</c:v>
                </c:pt>
                <c:pt idx="6130">
                  <c:v>4.0776382319360629E-5</c:v>
                </c:pt>
                <c:pt idx="6131">
                  <c:v>4.0769732550554466E-5</c:v>
                </c:pt>
                <c:pt idx="6132">
                  <c:v>4.0763084950269037E-5</c:v>
                </c:pt>
                <c:pt idx="6133">
                  <c:v>4.0756439517443756E-5</c:v>
                </c:pt>
                <c:pt idx="6134">
                  <c:v>4.0749796251018746E-5</c:v>
                </c:pt>
                <c:pt idx="6135">
                  <c:v>4.074315514993481E-5</c:v>
                </c:pt>
                <c:pt idx="6136">
                  <c:v>4.0736516213133455E-5</c:v>
                </c:pt>
                <c:pt idx="6137">
                  <c:v>4.0729879439556859E-5</c:v>
                </c:pt>
                <c:pt idx="6138">
                  <c:v>4.0723244828147904E-5</c:v>
                </c:pt>
                <c:pt idx="6139">
                  <c:v>4.0716612377850165E-5</c:v>
                </c:pt>
                <c:pt idx="6140">
                  <c:v>4.0709982087607885E-5</c:v>
                </c:pt>
                <c:pt idx="6141">
                  <c:v>4.0703353956366007E-5</c:v>
                </c:pt>
                <c:pt idx="6142">
                  <c:v>4.0696727983070159E-5</c:v>
                </c:pt>
                <c:pt idx="6143">
                  <c:v>4.0690104166666664E-5</c:v>
                </c:pt>
                <c:pt idx="6144">
                  <c:v>4.068348250610252E-5</c:v>
                </c:pt>
                <c:pt idx="6145">
                  <c:v>4.0676863000325412E-5</c:v>
                </c:pt>
                <c:pt idx="6146">
                  <c:v>4.0670245648283719E-5</c:v>
                </c:pt>
                <c:pt idx="6147">
                  <c:v>4.0663630448926483E-5</c:v>
                </c:pt>
                <c:pt idx="6148">
                  <c:v>4.0657017401203451E-5</c:v>
                </c:pt>
                <c:pt idx="6149">
                  <c:v>4.0650406504065041E-5</c:v>
                </c:pt>
                <c:pt idx="6150">
                  <c:v>4.0643797756462361E-5</c:v>
                </c:pt>
                <c:pt idx="6151">
                  <c:v>4.0637191157347205E-5</c:v>
                </c:pt>
                <c:pt idx="6152">
                  <c:v>4.0630586705672031E-5</c:v>
                </c:pt>
                <c:pt idx="6153">
                  <c:v>4.0623984400389993E-5</c:v>
                </c:pt>
                <c:pt idx="6154">
                  <c:v>4.0617384240454911E-5</c:v>
                </c:pt>
                <c:pt idx="6155">
                  <c:v>4.061078622482131E-5</c:v>
                </c:pt>
                <c:pt idx="6156">
                  <c:v>4.0604190352444371E-5</c:v>
                </c:pt>
                <c:pt idx="6157">
                  <c:v>4.0597596622279959E-5</c:v>
                </c:pt>
                <c:pt idx="6158">
                  <c:v>4.0591005033284626E-5</c:v>
                </c:pt>
                <c:pt idx="6159">
                  <c:v>4.0584415584415584E-5</c:v>
                </c:pt>
                <c:pt idx="6160">
                  <c:v>4.0577828274630741E-5</c:v>
                </c:pt>
                <c:pt idx="6161">
                  <c:v>4.0571243102888672E-5</c:v>
                </c:pt>
                <c:pt idx="6162">
                  <c:v>4.0564660068148631E-5</c:v>
                </c:pt>
                <c:pt idx="6163">
                  <c:v>4.0558079169370536E-5</c:v>
                </c:pt>
                <c:pt idx="6164">
                  <c:v>4.0551500405515004E-5</c:v>
                </c:pt>
                <c:pt idx="6165">
                  <c:v>4.05449237755433E-5</c:v>
                </c:pt>
                <c:pt idx="6166">
                  <c:v>4.0538349278417384E-5</c:v>
                </c:pt>
                <c:pt idx="6167">
                  <c:v>4.0531776913099869E-5</c:v>
                </c:pt>
                <c:pt idx="6168">
                  <c:v>4.0525206678554061E-5</c:v>
                </c:pt>
                <c:pt idx="6169">
                  <c:v>4.0518638573743919E-5</c:v>
                </c:pt>
                <c:pt idx="6170">
                  <c:v>4.0512072597634096E-5</c:v>
                </c:pt>
                <c:pt idx="6171">
                  <c:v>4.050550874918989E-5</c:v>
                </c:pt>
                <c:pt idx="6172">
                  <c:v>4.0498947027377285E-5</c:v>
                </c:pt>
                <c:pt idx="6173">
                  <c:v>4.0492387431162941E-5</c:v>
                </c:pt>
                <c:pt idx="6174">
                  <c:v>4.048582995951417E-5</c:v>
                </c:pt>
                <c:pt idx="6175">
                  <c:v>4.0479274611398965E-5</c:v>
                </c:pt>
                <c:pt idx="6176">
                  <c:v>4.0472721385785981E-5</c:v>
                </c:pt>
                <c:pt idx="6177">
                  <c:v>4.0466170281644547E-5</c:v>
                </c:pt>
                <c:pt idx="6178">
                  <c:v>4.0459621297944651E-5</c:v>
                </c:pt>
                <c:pt idx="6179">
                  <c:v>4.0453074433656958E-5</c:v>
                </c:pt>
                <c:pt idx="6180">
                  <c:v>4.0446529687752792E-5</c:v>
                </c:pt>
                <c:pt idx="6181">
                  <c:v>4.0439987059204144E-5</c:v>
                </c:pt>
                <c:pt idx="6182">
                  <c:v>4.0433446546983666E-5</c:v>
                </c:pt>
                <c:pt idx="6183">
                  <c:v>4.0426908150064686E-5</c:v>
                </c:pt>
                <c:pt idx="6184">
                  <c:v>4.0420371867421184E-5</c:v>
                </c:pt>
                <c:pt idx="6185">
                  <c:v>4.0413837698027807E-5</c:v>
                </c:pt>
                <c:pt idx="6186">
                  <c:v>4.0407305640859865E-5</c:v>
                </c:pt>
                <c:pt idx="6187">
                  <c:v>4.0400775694893341E-5</c:v>
                </c:pt>
                <c:pt idx="6188">
                  <c:v>4.0394247859104863E-5</c:v>
                </c:pt>
                <c:pt idx="6189">
                  <c:v>4.0387722132471731E-5</c:v>
                </c:pt>
                <c:pt idx="6190">
                  <c:v>4.0381198513971895E-5</c:v>
                </c:pt>
                <c:pt idx="6191">
                  <c:v>4.0374677002583981E-5</c:v>
                </c:pt>
                <c:pt idx="6192">
                  <c:v>4.0368157597287261E-5</c:v>
                </c:pt>
                <c:pt idx="6193">
                  <c:v>4.0361640297061671E-5</c:v>
                </c:pt>
                <c:pt idx="6194">
                  <c:v>4.0355125100887815E-5</c:v>
                </c:pt>
                <c:pt idx="6195">
                  <c:v>4.0348612007746931E-5</c:v>
                </c:pt>
                <c:pt idx="6196">
                  <c:v>4.0342101016620945E-5</c:v>
                </c:pt>
                <c:pt idx="6197">
                  <c:v>4.0335592126492416E-5</c:v>
                </c:pt>
                <c:pt idx="6198">
                  <c:v>4.0329085336344571E-5</c:v>
                </c:pt>
                <c:pt idx="6199">
                  <c:v>4.032258064516129E-5</c:v>
                </c:pt>
                <c:pt idx="6200">
                  <c:v>4.0316078051927109E-5</c:v>
                </c:pt>
                <c:pt idx="6201">
                  <c:v>4.0309577555627215E-5</c:v>
                </c:pt>
                <c:pt idx="6202">
                  <c:v>4.0303079155247458E-5</c:v>
                </c:pt>
                <c:pt idx="6203">
                  <c:v>4.0296582849774339E-5</c:v>
                </c:pt>
                <c:pt idx="6204">
                  <c:v>4.0290088638195005E-5</c:v>
                </c:pt>
                <c:pt idx="6205">
                  <c:v>4.0283596519497264E-5</c:v>
                </c:pt>
                <c:pt idx="6206">
                  <c:v>4.0277106492669569E-5</c:v>
                </c:pt>
                <c:pt idx="6207">
                  <c:v>4.027061855670103E-5</c:v>
                </c:pt>
                <c:pt idx="6208">
                  <c:v>4.0264132710581415E-5</c:v>
                </c:pt>
                <c:pt idx="6209">
                  <c:v>4.0257648953301128E-5</c:v>
                </c:pt>
                <c:pt idx="6210">
                  <c:v>4.0251167283851232E-5</c:v>
                </c:pt>
                <c:pt idx="6211">
                  <c:v>4.0244687701223438E-5</c:v>
                </c:pt>
                <c:pt idx="6212">
                  <c:v>4.0238210204410109E-5</c:v>
                </c:pt>
                <c:pt idx="6213">
                  <c:v>4.0231734792404251E-5</c:v>
                </c:pt>
                <c:pt idx="6214">
                  <c:v>4.0225261464199516E-5</c:v>
                </c:pt>
                <c:pt idx="6215">
                  <c:v>4.0218790218790217E-5</c:v>
                </c:pt>
                <c:pt idx="6216">
                  <c:v>4.0212321055171307E-5</c:v>
                </c:pt>
                <c:pt idx="6217">
                  <c:v>4.0205853972338372E-5</c:v>
                </c:pt>
                <c:pt idx="6218">
                  <c:v>4.0199388969287666E-5</c:v>
                </c:pt>
                <c:pt idx="6219">
                  <c:v>4.0192926045016078E-5</c:v>
                </c:pt>
                <c:pt idx="6220">
                  <c:v>4.0186465198521141E-5</c:v>
                </c:pt>
                <c:pt idx="6221">
                  <c:v>4.0180006428801025E-5</c:v>
                </c:pt>
                <c:pt idx="6222">
                  <c:v>4.0173549734854572E-5</c:v>
                </c:pt>
                <c:pt idx="6223">
                  <c:v>4.0167095115681231E-5</c:v>
                </c:pt>
                <c:pt idx="6224">
                  <c:v>4.0160642570281125E-5</c:v>
                </c:pt>
                <c:pt idx="6225">
                  <c:v>4.0154192097654998E-5</c:v>
                </c:pt>
                <c:pt idx="6226">
                  <c:v>4.014774369680424E-5</c:v>
                </c:pt>
                <c:pt idx="6227">
                  <c:v>4.014129736673089E-5</c:v>
                </c:pt>
                <c:pt idx="6228">
                  <c:v>4.0134853106437631E-5</c:v>
                </c:pt>
                <c:pt idx="6229">
                  <c:v>4.0128410914927769E-5</c:v>
                </c:pt>
                <c:pt idx="6230">
                  <c:v>4.0121970791205261E-5</c:v>
                </c:pt>
                <c:pt idx="6231">
                  <c:v>4.0115532734274708E-5</c:v>
                </c:pt>
                <c:pt idx="6232">
                  <c:v>4.0109096743141342E-5</c:v>
                </c:pt>
                <c:pt idx="6233">
                  <c:v>4.0102662816811036E-5</c:v>
                </c:pt>
                <c:pt idx="6234">
                  <c:v>4.0096230954290296E-5</c:v>
                </c:pt>
                <c:pt idx="6235">
                  <c:v>4.008980115458627E-5</c:v>
                </c:pt>
                <c:pt idx="6236">
                  <c:v>4.0083373416706752E-5</c:v>
                </c:pt>
                <c:pt idx="6237">
                  <c:v>4.0076947739660148E-5</c:v>
                </c:pt>
                <c:pt idx="6238">
                  <c:v>4.007052412245552E-5</c:v>
                </c:pt>
                <c:pt idx="6239">
                  <c:v>4.0064102564102564E-5</c:v>
                </c:pt>
                <c:pt idx="6240">
                  <c:v>4.00576830636116E-5</c:v>
                </c:pt>
                <c:pt idx="6241">
                  <c:v>4.005126561999359E-5</c:v>
                </c:pt>
                <c:pt idx="6242">
                  <c:v>4.0044850232260131E-5</c:v>
                </c:pt>
                <c:pt idx="6243">
                  <c:v>4.0038436899423444E-5</c:v>
                </c:pt>
                <c:pt idx="6244">
                  <c:v>4.0032025620496399E-5</c:v>
                </c:pt>
                <c:pt idx="6245">
                  <c:v>4.0025616394492472E-5</c:v>
                </c:pt>
                <c:pt idx="6246">
                  <c:v>4.0019209220425806E-5</c:v>
                </c:pt>
                <c:pt idx="6247">
                  <c:v>4.0012804097311138E-5</c:v>
                </c:pt>
                <c:pt idx="6248">
                  <c:v>4.0006401024163864E-5</c:v>
                </c:pt>
                <c:pt idx="6249">
                  <c:v>4.0000000000000003E-5</c:v>
                </c:pt>
                <c:pt idx="6250">
                  <c:v>3.9993601023836184E-5</c:v>
                </c:pt>
                <c:pt idx="6251">
                  <c:v>3.9987204094689698E-5</c:v>
                </c:pt>
                <c:pt idx="6252">
                  <c:v>3.9980809211578442E-5</c:v>
                </c:pt>
                <c:pt idx="6253">
                  <c:v>3.9974416373520949E-5</c:v>
                </c:pt>
                <c:pt idx="6254">
                  <c:v>3.9968025579536374E-5</c:v>
                </c:pt>
                <c:pt idx="6255">
                  <c:v>3.9961636828644505E-5</c:v>
                </c:pt>
                <c:pt idx="6256">
                  <c:v>3.995525011986575E-5</c:v>
                </c:pt>
                <c:pt idx="6257">
                  <c:v>3.9948865452221157E-5</c:v>
                </c:pt>
                <c:pt idx="6258">
                  <c:v>3.9942482824732382E-5</c:v>
                </c:pt>
                <c:pt idx="6259">
                  <c:v>3.9936102236421726E-5</c:v>
                </c:pt>
                <c:pt idx="6260">
                  <c:v>3.9929723686312092E-5</c:v>
                </c:pt>
                <c:pt idx="6261">
                  <c:v>3.9923347173427021E-5</c:v>
                </c:pt>
                <c:pt idx="6262">
                  <c:v>3.9916972696790676E-5</c:v>
                </c:pt>
                <c:pt idx="6263">
                  <c:v>3.9910600255427844E-5</c:v>
                </c:pt>
                <c:pt idx="6264">
                  <c:v>3.9904229848363923E-5</c:v>
                </c:pt>
                <c:pt idx="6265">
                  <c:v>3.9897861474624961E-5</c:v>
                </c:pt>
                <c:pt idx="6266">
                  <c:v>3.9891495133237594E-5</c:v>
                </c:pt>
                <c:pt idx="6267">
                  <c:v>3.9885130823229103E-5</c:v>
                </c:pt>
                <c:pt idx="6268">
                  <c:v>3.9878768543627373E-5</c:v>
                </c:pt>
                <c:pt idx="6269">
                  <c:v>3.9872408293460924E-5</c:v>
                </c:pt>
                <c:pt idx="6270">
                  <c:v>3.9866050071758887E-5</c:v>
                </c:pt>
                <c:pt idx="6271">
                  <c:v>3.9859693877551017E-5</c:v>
                </c:pt>
                <c:pt idx="6272">
                  <c:v>3.9853339709867684E-5</c:v>
                </c:pt>
                <c:pt idx="6273">
                  <c:v>3.9846987567739877E-5</c:v>
                </c:pt>
                <c:pt idx="6274">
                  <c:v>3.9840637450199205E-5</c:v>
                </c:pt>
                <c:pt idx="6275">
                  <c:v>3.9834289356277883E-5</c:v>
                </c:pt>
                <c:pt idx="6276">
                  <c:v>3.9827943285008761E-5</c:v>
                </c:pt>
                <c:pt idx="6277">
                  <c:v>3.9821599235425295E-5</c:v>
                </c:pt>
                <c:pt idx="6278">
                  <c:v>3.9815257206561555E-5</c:v>
                </c:pt>
                <c:pt idx="6279">
                  <c:v>3.9808917197452227E-5</c:v>
                </c:pt>
                <c:pt idx="6280">
                  <c:v>3.9802579207132624E-5</c:v>
                </c:pt>
                <c:pt idx="6281">
                  <c:v>3.9796243234638651E-5</c:v>
                </c:pt>
                <c:pt idx="6282">
                  <c:v>3.9789909279006847E-5</c:v>
                </c:pt>
                <c:pt idx="6283">
                  <c:v>3.9783577339274344E-5</c:v>
                </c:pt>
                <c:pt idx="6284">
                  <c:v>3.9777247414478921E-5</c:v>
                </c:pt>
                <c:pt idx="6285">
                  <c:v>3.9770919503658924E-5</c:v>
                </c:pt>
                <c:pt idx="6286">
                  <c:v>3.9764593605853349E-5</c:v>
                </c:pt>
                <c:pt idx="6287">
                  <c:v>3.9758269720101784E-5</c:v>
                </c:pt>
                <c:pt idx="6288">
                  <c:v>3.9751947845444425E-5</c:v>
                </c:pt>
                <c:pt idx="6289">
                  <c:v>3.9745627980922098E-5</c:v>
                </c:pt>
                <c:pt idx="6290">
                  <c:v>3.9739310125576221E-5</c:v>
                </c:pt>
                <c:pt idx="6291">
                  <c:v>3.9732994278448824E-5</c:v>
                </c:pt>
                <c:pt idx="6292">
                  <c:v>3.9726680438582553E-5</c:v>
                </c:pt>
                <c:pt idx="6293">
                  <c:v>3.9720368605020658E-5</c:v>
                </c:pt>
                <c:pt idx="6294">
                  <c:v>3.9714058776806989E-5</c:v>
                </c:pt>
                <c:pt idx="6295">
                  <c:v>3.9707750952986025E-5</c:v>
                </c:pt>
                <c:pt idx="6296">
                  <c:v>3.9701445132602827E-5</c:v>
                </c:pt>
                <c:pt idx="6297">
                  <c:v>3.9695141314703082E-5</c:v>
                </c:pt>
                <c:pt idx="6298">
                  <c:v>3.968883949833307E-5</c:v>
                </c:pt>
                <c:pt idx="6299">
                  <c:v>3.9682539682539683E-5</c:v>
                </c:pt>
                <c:pt idx="6300">
                  <c:v>3.9676241866370415E-5</c:v>
                </c:pt>
                <c:pt idx="6301">
                  <c:v>3.9669946048873371E-5</c:v>
                </c:pt>
                <c:pt idx="6302">
                  <c:v>3.9663652229097259E-5</c:v>
                </c:pt>
                <c:pt idx="6303">
                  <c:v>3.9657360406091367E-5</c:v>
                </c:pt>
                <c:pt idx="6304">
                  <c:v>3.9651070578905632E-5</c:v>
                </c:pt>
                <c:pt idx="6305">
                  <c:v>3.9644782746590548E-5</c:v>
                </c:pt>
                <c:pt idx="6306">
                  <c:v>3.9638496908197243E-5</c:v>
                </c:pt>
                <c:pt idx="6307">
                  <c:v>3.9632213062777425E-5</c:v>
                </c:pt>
                <c:pt idx="6308">
                  <c:v>3.9625931209383422E-5</c:v>
                </c:pt>
                <c:pt idx="6309">
                  <c:v>3.9619651347068147E-5</c:v>
                </c:pt>
                <c:pt idx="6310">
                  <c:v>3.9613373474885121E-5</c:v>
                </c:pt>
                <c:pt idx="6311">
                  <c:v>3.9607097591888464E-5</c:v>
                </c:pt>
                <c:pt idx="6312">
                  <c:v>3.9600823697132901E-5</c:v>
                </c:pt>
                <c:pt idx="6313">
                  <c:v>3.9594551789673741E-5</c:v>
                </c:pt>
                <c:pt idx="6314">
                  <c:v>3.9588281868566906E-5</c:v>
                </c:pt>
                <c:pt idx="6315">
                  <c:v>3.9582013932868905E-5</c:v>
                </c:pt>
                <c:pt idx="6316">
                  <c:v>3.9575747981636853E-5</c:v>
                </c:pt>
                <c:pt idx="6317">
                  <c:v>3.9569484013928458E-5</c:v>
                </c:pt>
                <c:pt idx="6318">
                  <c:v>3.9563222028802028E-5</c:v>
                </c:pt>
                <c:pt idx="6319">
                  <c:v>3.9556962025316456E-5</c:v>
                </c:pt>
                <c:pt idx="6320">
                  <c:v>3.9550704002531244E-5</c:v>
                </c:pt>
                <c:pt idx="6321">
                  <c:v>3.9544447959506484E-5</c:v>
                </c:pt>
                <c:pt idx="6322">
                  <c:v>3.9538193895302862E-5</c:v>
                </c:pt>
                <c:pt idx="6323">
                  <c:v>3.9531941808981658E-5</c:v>
                </c:pt>
                <c:pt idx="6324">
                  <c:v>3.9525691699604744E-5</c:v>
                </c:pt>
                <c:pt idx="6325">
                  <c:v>3.951944356623459E-5</c:v>
                </c:pt>
                <c:pt idx="6326">
                  <c:v>3.951319740793425E-5</c:v>
                </c:pt>
                <c:pt idx="6327">
                  <c:v>3.9506953223767386E-5</c:v>
                </c:pt>
                <c:pt idx="6328">
                  <c:v>3.950071101279823E-5</c:v>
                </c:pt>
                <c:pt idx="6329">
                  <c:v>3.9494470774091624E-5</c:v>
                </c:pt>
                <c:pt idx="6330">
                  <c:v>3.9488232506712998E-5</c:v>
                </c:pt>
                <c:pt idx="6331">
                  <c:v>3.9481996209728361E-5</c:v>
                </c:pt>
                <c:pt idx="6332">
                  <c:v>3.9475761882204329E-5</c:v>
                </c:pt>
                <c:pt idx="6333">
                  <c:v>3.9469529523208082E-5</c:v>
                </c:pt>
                <c:pt idx="6334">
                  <c:v>3.9463299131807416E-5</c:v>
                </c:pt>
                <c:pt idx="6335">
                  <c:v>3.945707070707071E-5</c:v>
                </c:pt>
                <c:pt idx="6336">
                  <c:v>3.9450844248066906E-5</c:v>
                </c:pt>
                <c:pt idx="6337">
                  <c:v>3.9444619753865575E-5</c:v>
                </c:pt>
                <c:pt idx="6338">
                  <c:v>3.9438397223536837E-5</c:v>
                </c:pt>
                <c:pt idx="6339">
                  <c:v>3.9432176656151422E-5</c:v>
                </c:pt>
                <c:pt idx="6340">
                  <c:v>3.9425958050780632E-5</c:v>
                </c:pt>
                <c:pt idx="6341">
                  <c:v>3.9419741406496373E-5</c:v>
                </c:pt>
                <c:pt idx="6342">
                  <c:v>3.941352672237112E-5</c:v>
                </c:pt>
                <c:pt idx="6343">
                  <c:v>3.9407313997477932E-5</c:v>
                </c:pt>
                <c:pt idx="6344">
                  <c:v>3.9401103230890468E-5</c:v>
                </c:pt>
                <c:pt idx="6345">
                  <c:v>3.9394894421682947E-5</c:v>
                </c:pt>
                <c:pt idx="6346">
                  <c:v>3.9388687568930207E-5</c:v>
                </c:pt>
                <c:pt idx="6347">
                  <c:v>3.9382482671707626E-5</c:v>
                </c:pt>
                <c:pt idx="6348">
                  <c:v>3.9376279729091192E-5</c:v>
                </c:pt>
                <c:pt idx="6349">
                  <c:v>3.9370078740157478E-5</c:v>
                </c:pt>
                <c:pt idx="6350">
                  <c:v>3.9363879703983625E-5</c:v>
                </c:pt>
                <c:pt idx="6351">
                  <c:v>3.9357682619647354E-5</c:v>
                </c:pt>
                <c:pt idx="6352">
                  <c:v>3.935148748622698E-5</c:v>
                </c:pt>
                <c:pt idx="6353">
                  <c:v>3.9345294302801385E-5</c:v>
                </c:pt>
                <c:pt idx="6354">
                  <c:v>3.9339103068450039E-5</c:v>
                </c:pt>
                <c:pt idx="6355">
                  <c:v>3.9332913782252992E-5</c:v>
                </c:pt>
                <c:pt idx="6356">
                  <c:v>3.9326726443290859E-5</c:v>
                </c:pt>
                <c:pt idx="6357">
                  <c:v>3.9320541050644855E-5</c:v>
                </c:pt>
                <c:pt idx="6358">
                  <c:v>3.9314357603396761E-5</c:v>
                </c:pt>
                <c:pt idx="6359">
                  <c:v>3.9308176100628929E-5</c:v>
                </c:pt>
                <c:pt idx="6360">
                  <c:v>3.9301996541424307E-5</c:v>
                </c:pt>
                <c:pt idx="6361">
                  <c:v>3.9295818924866391E-5</c:v>
                </c:pt>
                <c:pt idx="6362">
                  <c:v>3.9289643250039289E-5</c:v>
                </c:pt>
                <c:pt idx="6363">
                  <c:v>3.9283469516027656E-5</c:v>
                </c:pt>
                <c:pt idx="6364">
                  <c:v>3.9277297721916731E-5</c:v>
                </c:pt>
                <c:pt idx="6365">
                  <c:v>3.9271127866792333E-5</c:v>
                </c:pt>
                <c:pt idx="6366">
                  <c:v>3.9264959949740854E-5</c:v>
                </c:pt>
                <c:pt idx="6367">
                  <c:v>3.9258793969849247E-5</c:v>
                </c:pt>
                <c:pt idx="6368">
                  <c:v>3.9252629926205053E-5</c:v>
                </c:pt>
                <c:pt idx="6369">
                  <c:v>3.924646781789639E-5</c:v>
                </c:pt>
                <c:pt idx="6370">
                  <c:v>3.9240307644011927E-5</c:v>
                </c:pt>
                <c:pt idx="6371">
                  <c:v>3.9234149403640932E-5</c:v>
                </c:pt>
                <c:pt idx="6372">
                  <c:v>3.9227993095873218E-5</c:v>
                </c:pt>
                <c:pt idx="6373">
                  <c:v>3.9221838719799181E-5</c:v>
                </c:pt>
                <c:pt idx="6374">
                  <c:v>3.9215686274509805E-5</c:v>
                </c:pt>
                <c:pt idx="6375">
                  <c:v>3.9209535759096609E-5</c:v>
                </c:pt>
                <c:pt idx="6376">
                  <c:v>3.9203387172651718E-5</c:v>
                </c:pt>
                <c:pt idx="6377">
                  <c:v>3.9197240514267794E-5</c:v>
                </c:pt>
                <c:pt idx="6378">
                  <c:v>3.9191095783038095E-5</c:v>
                </c:pt>
                <c:pt idx="6379">
                  <c:v>3.9184952978056429E-5</c:v>
                </c:pt>
                <c:pt idx="6380">
                  <c:v>3.9178812098417176E-5</c:v>
                </c:pt>
                <c:pt idx="6381">
                  <c:v>3.9172673143215292E-5</c:v>
                </c:pt>
                <c:pt idx="6382">
                  <c:v>3.9166536111546294E-5</c:v>
                </c:pt>
                <c:pt idx="6383">
                  <c:v>3.9160401002506263E-5</c:v>
                </c:pt>
                <c:pt idx="6384">
                  <c:v>3.9154267815191856E-5</c:v>
                </c:pt>
                <c:pt idx="6385">
                  <c:v>3.9148136548700283E-5</c:v>
                </c:pt>
                <c:pt idx="6386">
                  <c:v>3.9142007202129327E-5</c:v>
                </c:pt>
                <c:pt idx="6387">
                  <c:v>3.9135879774577331E-5</c:v>
                </c:pt>
                <c:pt idx="6388">
                  <c:v>3.9129754265143214E-5</c:v>
                </c:pt>
                <c:pt idx="6389">
                  <c:v>3.9123630672926444E-5</c:v>
                </c:pt>
                <c:pt idx="6390">
                  <c:v>3.9117508997027068E-5</c:v>
                </c:pt>
                <c:pt idx="6391">
                  <c:v>3.9111389236545683E-5</c:v>
                </c:pt>
                <c:pt idx="6392">
                  <c:v>3.9105271390583454E-5</c:v>
                </c:pt>
                <c:pt idx="6393">
                  <c:v>3.9099155458242104E-5</c:v>
                </c:pt>
                <c:pt idx="6394">
                  <c:v>3.9093041438623922E-5</c:v>
                </c:pt>
                <c:pt idx="6395">
                  <c:v>3.908692933083177E-5</c:v>
                </c:pt>
                <c:pt idx="6396">
                  <c:v>3.9080819133969047E-5</c:v>
                </c:pt>
                <c:pt idx="6397">
                  <c:v>3.9074710847139729E-5</c:v>
                </c:pt>
                <c:pt idx="6398">
                  <c:v>3.9068604469448351E-5</c:v>
                </c:pt>
                <c:pt idx="6399">
                  <c:v>3.9062500000000001E-5</c:v>
                </c:pt>
                <c:pt idx="6400">
                  <c:v>3.9056397437900326E-5</c:v>
                </c:pt>
                <c:pt idx="6401">
                  <c:v>3.9050296782255544E-5</c:v>
                </c:pt>
                <c:pt idx="6402">
                  <c:v>3.9044198032172421E-5</c:v>
                </c:pt>
                <c:pt idx="6403">
                  <c:v>3.9038101186758274E-5</c:v>
                </c:pt>
                <c:pt idx="6404">
                  <c:v>3.9032006245120999E-5</c:v>
                </c:pt>
                <c:pt idx="6405">
                  <c:v>3.9025913206369031E-5</c:v>
                </c:pt>
                <c:pt idx="6406">
                  <c:v>3.9019822069611365E-5</c:v>
                </c:pt>
                <c:pt idx="6407">
                  <c:v>3.9013732833957553E-5</c:v>
                </c:pt>
                <c:pt idx="6408">
                  <c:v>3.9007645498517709E-5</c:v>
                </c:pt>
                <c:pt idx="6409">
                  <c:v>3.9001560062402496E-5</c:v>
                </c:pt>
                <c:pt idx="6410">
                  <c:v>3.8995476524723132E-5</c:v>
                </c:pt>
                <c:pt idx="6411">
                  <c:v>3.8989394884591391E-5</c:v>
                </c:pt>
                <c:pt idx="6412">
                  <c:v>3.8983315141119603E-5</c:v>
                </c:pt>
                <c:pt idx="6413">
                  <c:v>3.8977237293420641E-5</c:v>
                </c:pt>
                <c:pt idx="6414">
                  <c:v>3.8971161340607951E-5</c:v>
                </c:pt>
                <c:pt idx="6415">
                  <c:v>3.896508728179551E-5</c:v>
                </c:pt>
                <c:pt idx="6416">
                  <c:v>3.8959015116097865E-5</c:v>
                </c:pt>
                <c:pt idx="6417">
                  <c:v>3.8952944842630102E-5</c:v>
                </c:pt>
                <c:pt idx="6418">
                  <c:v>3.8946876460507865E-5</c:v>
                </c:pt>
                <c:pt idx="6419">
                  <c:v>3.8940809968847354E-5</c:v>
                </c:pt>
                <c:pt idx="6420">
                  <c:v>3.8934745366765302E-5</c:v>
                </c:pt>
                <c:pt idx="6421">
                  <c:v>3.8928682653379013E-5</c:v>
                </c:pt>
                <c:pt idx="6422">
                  <c:v>3.8922621827806319E-5</c:v>
                </c:pt>
                <c:pt idx="6423">
                  <c:v>3.8916562889165629E-5</c:v>
                </c:pt>
                <c:pt idx="6424">
                  <c:v>3.8910505836575878E-5</c:v>
                </c:pt>
                <c:pt idx="6425">
                  <c:v>3.8904450669156553E-5</c:v>
                </c:pt>
                <c:pt idx="6426">
                  <c:v>3.8898397386027695E-5</c:v>
                </c:pt>
                <c:pt idx="6427">
                  <c:v>3.8892345986309894E-5</c:v>
                </c:pt>
                <c:pt idx="6428">
                  <c:v>3.8886296469124281E-5</c:v>
                </c:pt>
                <c:pt idx="6429">
                  <c:v>3.8880248833592532E-5</c:v>
                </c:pt>
                <c:pt idx="6430">
                  <c:v>3.8874203078836883E-5</c:v>
                </c:pt>
                <c:pt idx="6431">
                  <c:v>3.8868159203980099E-5</c:v>
                </c:pt>
                <c:pt idx="6432">
                  <c:v>3.8862117208145501E-5</c:v>
                </c:pt>
                <c:pt idx="6433">
                  <c:v>3.8856077090456945E-5</c:v>
                </c:pt>
                <c:pt idx="6434">
                  <c:v>3.885003885003885E-5</c:v>
                </c:pt>
                <c:pt idx="6435">
                  <c:v>3.8844002486016156E-5</c:v>
                </c:pt>
                <c:pt idx="6436">
                  <c:v>3.8837967997514367E-5</c:v>
                </c:pt>
                <c:pt idx="6437">
                  <c:v>3.883193538365952E-5</c:v>
                </c:pt>
                <c:pt idx="6438">
                  <c:v>3.8825904643578196E-5</c:v>
                </c:pt>
                <c:pt idx="6439">
                  <c:v>3.8819875776397517E-5</c:v>
                </c:pt>
                <c:pt idx="6440">
                  <c:v>3.8813848781245147E-5</c:v>
                </c:pt>
                <c:pt idx="6441">
                  <c:v>3.8807823657249301E-5</c:v>
                </c:pt>
                <c:pt idx="6442">
                  <c:v>3.8801800403538726E-5</c:v>
                </c:pt>
                <c:pt idx="6443">
                  <c:v>3.8795779019242706E-5</c:v>
                </c:pt>
                <c:pt idx="6444">
                  <c:v>3.8789759503491075E-5</c:v>
                </c:pt>
                <c:pt idx="6445">
                  <c:v>3.8783741855414208E-5</c:v>
                </c:pt>
                <c:pt idx="6446">
                  <c:v>3.8777726074143014E-5</c:v>
                </c:pt>
                <c:pt idx="6447">
                  <c:v>3.8771712158808933E-5</c:v>
                </c:pt>
                <c:pt idx="6448">
                  <c:v>3.8765700108543959E-5</c:v>
                </c:pt>
                <c:pt idx="6449">
                  <c:v>3.8759689922480622E-5</c:v>
                </c:pt>
                <c:pt idx="6450">
                  <c:v>3.8753681599751974E-5</c:v>
                </c:pt>
                <c:pt idx="6451">
                  <c:v>3.8747675139491629E-5</c:v>
                </c:pt>
                <c:pt idx="6452">
                  <c:v>3.8741670540833722E-5</c:v>
                </c:pt>
                <c:pt idx="6453">
                  <c:v>3.8735667802912924E-5</c:v>
                </c:pt>
                <c:pt idx="6454">
                  <c:v>3.8729666924864443E-5</c:v>
                </c:pt>
                <c:pt idx="6455">
                  <c:v>3.872366790582404E-5</c:v>
                </c:pt>
                <c:pt idx="6456">
                  <c:v>3.8717670744927986E-5</c:v>
                </c:pt>
                <c:pt idx="6457">
                  <c:v>3.8711675441313099E-5</c:v>
                </c:pt>
                <c:pt idx="6458">
                  <c:v>3.8705681994116735E-5</c:v>
                </c:pt>
                <c:pt idx="6459">
                  <c:v>3.8699690402476783E-5</c:v>
                </c:pt>
                <c:pt idx="6460">
                  <c:v>3.8693700665531654E-5</c:v>
                </c:pt>
                <c:pt idx="6461">
                  <c:v>3.8687712782420303E-5</c:v>
                </c:pt>
                <c:pt idx="6462">
                  <c:v>3.8681726752282219E-5</c:v>
                </c:pt>
                <c:pt idx="6463">
                  <c:v>3.8675742574257426E-5</c:v>
                </c:pt>
                <c:pt idx="6464">
                  <c:v>3.8669760247486464E-5</c:v>
                </c:pt>
                <c:pt idx="6465">
                  <c:v>3.8663779771110426E-5</c:v>
                </c:pt>
                <c:pt idx="6466">
                  <c:v>3.8657801144270911E-5</c:v>
                </c:pt>
                <c:pt idx="6467">
                  <c:v>3.8651824366110083E-5</c:v>
                </c:pt>
                <c:pt idx="6468">
                  <c:v>3.8645849435770597E-5</c:v>
                </c:pt>
                <c:pt idx="6469">
                  <c:v>3.8639876352395674E-5</c:v>
                </c:pt>
                <c:pt idx="6470">
                  <c:v>3.863390511512904E-5</c:v>
                </c:pt>
                <c:pt idx="6471">
                  <c:v>3.8627935723114953E-5</c:v>
                </c:pt>
                <c:pt idx="6472">
                  <c:v>3.8621968175498223E-5</c:v>
                </c:pt>
                <c:pt idx="6473">
                  <c:v>3.8616002471424159E-5</c:v>
                </c:pt>
                <c:pt idx="6474">
                  <c:v>3.8610038610038613E-5</c:v>
                </c:pt>
                <c:pt idx="6475">
                  <c:v>3.8604076590487958E-5</c:v>
                </c:pt>
                <c:pt idx="6476">
                  <c:v>3.8598116411919098E-5</c:v>
                </c:pt>
                <c:pt idx="6477">
                  <c:v>3.8592158073479469E-5</c:v>
                </c:pt>
                <c:pt idx="6478">
                  <c:v>3.8586201574317025E-5</c:v>
                </c:pt>
                <c:pt idx="6479">
                  <c:v>3.8580246913580246E-5</c:v>
                </c:pt>
                <c:pt idx="6480">
                  <c:v>3.8574294090418143E-5</c:v>
                </c:pt>
                <c:pt idx="6481">
                  <c:v>3.8568343103980252E-5</c:v>
                </c:pt>
                <c:pt idx="6482">
                  <c:v>3.8562393953416629E-5</c:v>
                </c:pt>
                <c:pt idx="6483">
                  <c:v>3.8556446637877854E-5</c:v>
                </c:pt>
                <c:pt idx="6484">
                  <c:v>3.8550501156515032E-5</c:v>
                </c:pt>
                <c:pt idx="6485">
                  <c:v>3.85445575084798E-5</c:v>
                </c:pt>
                <c:pt idx="6486">
                  <c:v>3.8538615692924313E-5</c:v>
                </c:pt>
                <c:pt idx="6487">
                  <c:v>3.8532675709001234E-5</c:v>
                </c:pt>
                <c:pt idx="6488">
                  <c:v>3.8526737555863772E-5</c:v>
                </c:pt>
                <c:pt idx="6489">
                  <c:v>3.8520801232665641E-5</c:v>
                </c:pt>
                <c:pt idx="6490">
                  <c:v>3.8514866738561088E-5</c:v>
                </c:pt>
                <c:pt idx="6491">
                  <c:v>3.8508934072704869E-5</c:v>
                </c:pt>
                <c:pt idx="6492">
                  <c:v>3.8503003234252269E-5</c:v>
                </c:pt>
                <c:pt idx="6493">
                  <c:v>3.8497074222359101E-5</c:v>
                </c:pt>
                <c:pt idx="6494">
                  <c:v>3.849114703618168E-5</c:v>
                </c:pt>
                <c:pt idx="6495">
                  <c:v>3.8485221674876848E-5</c:v>
                </c:pt>
                <c:pt idx="6496">
                  <c:v>3.847929813760197E-5</c:v>
                </c:pt>
                <c:pt idx="6497">
                  <c:v>3.8473376423514926E-5</c:v>
                </c:pt>
                <c:pt idx="6498">
                  <c:v>3.8467456531774118E-5</c:v>
                </c:pt>
                <c:pt idx="6499">
                  <c:v>3.8461538461538463E-5</c:v>
                </c:pt>
                <c:pt idx="6500">
                  <c:v>3.8455622211967391E-5</c:v>
                </c:pt>
                <c:pt idx="6501">
                  <c:v>3.8449707782220857E-5</c:v>
                </c:pt>
                <c:pt idx="6502">
                  <c:v>3.8443795171459329E-5</c:v>
                </c:pt>
                <c:pt idx="6503">
                  <c:v>3.843788437884379E-5</c:v>
                </c:pt>
                <c:pt idx="6504">
                  <c:v>3.8431975403535745E-5</c:v>
                </c:pt>
                <c:pt idx="6505">
                  <c:v>3.84260682446972E-5</c:v>
                </c:pt>
                <c:pt idx="6506">
                  <c:v>3.8420162901490699E-5</c:v>
                </c:pt>
                <c:pt idx="6507">
                  <c:v>3.8414259373079284E-5</c:v>
                </c:pt>
                <c:pt idx="6508">
                  <c:v>3.840835765862652E-5</c:v>
                </c:pt>
                <c:pt idx="6509">
                  <c:v>3.8402457757296467E-5</c:v>
                </c:pt>
                <c:pt idx="6510">
                  <c:v>3.8396559668253727E-5</c:v>
                </c:pt>
                <c:pt idx="6511">
                  <c:v>3.839066339066339E-5</c:v>
                </c:pt>
                <c:pt idx="6512">
                  <c:v>3.838476892369108E-5</c:v>
                </c:pt>
                <c:pt idx="6513">
                  <c:v>3.8378876266502919E-5</c:v>
                </c:pt>
                <c:pt idx="6514">
                  <c:v>3.8372985418265539E-5</c:v>
                </c:pt>
                <c:pt idx="6515">
                  <c:v>3.8367096378146099E-5</c:v>
                </c:pt>
                <c:pt idx="6516">
                  <c:v>3.8361209145312262E-5</c:v>
                </c:pt>
                <c:pt idx="6517">
                  <c:v>3.8355323718932189E-5</c:v>
                </c:pt>
                <c:pt idx="6518">
                  <c:v>3.8349440098174566E-5</c:v>
                </c:pt>
                <c:pt idx="6519">
                  <c:v>3.8343558282208591E-5</c:v>
                </c:pt>
                <c:pt idx="6520">
                  <c:v>3.8337678270203954E-5</c:v>
                </c:pt>
                <c:pt idx="6521">
                  <c:v>3.8331800061330882E-5</c:v>
                </c:pt>
                <c:pt idx="6522">
                  <c:v>3.8325923654760081E-5</c:v>
                </c:pt>
                <c:pt idx="6523">
                  <c:v>3.8320049049662781E-5</c:v>
                </c:pt>
                <c:pt idx="6524">
                  <c:v>3.8314176245210727E-5</c:v>
                </c:pt>
                <c:pt idx="6525">
                  <c:v>3.8308305240576155E-5</c:v>
                </c:pt>
                <c:pt idx="6526">
                  <c:v>3.8302436034931821E-5</c:v>
                </c:pt>
                <c:pt idx="6527">
                  <c:v>3.829656862745098E-5</c:v>
                </c:pt>
                <c:pt idx="6528">
                  <c:v>3.8290703017307394E-5</c:v>
                </c:pt>
                <c:pt idx="6529">
                  <c:v>3.8284839203675343E-5</c:v>
                </c:pt>
                <c:pt idx="6530">
                  <c:v>3.82789771857296E-5</c:v>
                </c:pt>
                <c:pt idx="6531">
                  <c:v>3.8273116962645438E-5</c:v>
                </c:pt>
                <c:pt idx="6532">
                  <c:v>3.8267258533598655E-5</c:v>
                </c:pt>
                <c:pt idx="6533">
                  <c:v>3.8261401897765534E-5</c:v>
                </c:pt>
                <c:pt idx="6534">
                  <c:v>3.8255547054322874E-5</c:v>
                </c:pt>
                <c:pt idx="6535">
                  <c:v>3.8249694002447977E-5</c:v>
                </c:pt>
                <c:pt idx="6536">
                  <c:v>3.8243842741318651E-5</c:v>
                </c:pt>
                <c:pt idx="6537">
                  <c:v>3.8237993270113186E-5</c:v>
                </c:pt>
                <c:pt idx="6538">
                  <c:v>3.82321455880104E-5</c:v>
                </c:pt>
                <c:pt idx="6539">
                  <c:v>3.82262996941896E-5</c:v>
                </c:pt>
                <c:pt idx="6540">
                  <c:v>3.8220455587830607E-5</c:v>
                </c:pt>
                <c:pt idx="6541">
                  <c:v>3.8214613268113725E-5</c:v>
                </c:pt>
                <c:pt idx="6542">
                  <c:v>3.8208772734219776E-5</c:v>
                </c:pt>
                <c:pt idx="6543">
                  <c:v>3.8202933985330073E-5</c:v>
                </c:pt>
                <c:pt idx="6544">
                  <c:v>3.819709702062643E-5</c:v>
                </c:pt>
                <c:pt idx="6545">
                  <c:v>3.8191261839291169E-5</c:v>
                </c:pt>
                <c:pt idx="6546">
                  <c:v>3.8185428440507099E-5</c:v>
                </c:pt>
                <c:pt idx="6547">
                  <c:v>3.8179596823457546E-5</c:v>
                </c:pt>
                <c:pt idx="6548">
                  <c:v>3.8173766987326307E-5</c:v>
                </c:pt>
                <c:pt idx="6549">
                  <c:v>3.8167938931297711E-5</c:v>
                </c:pt>
                <c:pt idx="6550">
                  <c:v>3.816211265455656E-5</c:v>
                </c:pt>
                <c:pt idx="6551">
                  <c:v>3.8156288156288156E-5</c:v>
                </c:pt>
                <c:pt idx="6552">
                  <c:v>3.8150465435678313E-5</c:v>
                </c:pt>
                <c:pt idx="6553">
                  <c:v>3.8144644491913335E-5</c:v>
                </c:pt>
                <c:pt idx="6554">
                  <c:v>3.8138825324180017E-5</c:v>
                </c:pt>
                <c:pt idx="6555">
                  <c:v>3.8133007931665648E-5</c:v>
                </c:pt>
                <c:pt idx="6556">
                  <c:v>3.8127192313558032E-5</c:v>
                </c:pt>
                <c:pt idx="6557">
                  <c:v>3.812137846904544E-5</c:v>
                </c:pt>
                <c:pt idx="6558">
                  <c:v>3.8115566397316666E-5</c:v>
                </c:pt>
                <c:pt idx="6559">
                  <c:v>3.8109756097560976E-5</c:v>
                </c:pt>
                <c:pt idx="6560">
                  <c:v>3.8103947568968146E-5</c:v>
                </c:pt>
                <c:pt idx="6561">
                  <c:v>3.8098140810728434E-5</c:v>
                </c:pt>
                <c:pt idx="6562">
                  <c:v>3.8092335822032604E-5</c:v>
                </c:pt>
                <c:pt idx="6563">
                  <c:v>3.808653260207191E-5</c:v>
                </c:pt>
                <c:pt idx="6564">
                  <c:v>3.8080731150038078E-5</c:v>
                </c:pt>
                <c:pt idx="6565">
                  <c:v>3.8074931465123364E-5</c:v>
                </c:pt>
                <c:pt idx="6566">
                  <c:v>3.8069133546520479E-5</c:v>
                </c:pt>
                <c:pt idx="6567">
                  <c:v>3.8063337393422653E-5</c:v>
                </c:pt>
                <c:pt idx="6568">
                  <c:v>3.8057543005023594E-5</c:v>
                </c:pt>
                <c:pt idx="6569">
                  <c:v>3.8051750380517507E-5</c:v>
                </c:pt>
                <c:pt idx="6570">
                  <c:v>3.8045959519099069E-5</c:v>
                </c:pt>
                <c:pt idx="6571">
                  <c:v>3.8040170419963482E-5</c:v>
                </c:pt>
                <c:pt idx="6572">
                  <c:v>3.8034383082306405E-5</c:v>
                </c:pt>
                <c:pt idx="6573">
                  <c:v>3.8028597505324002E-5</c:v>
                </c:pt>
                <c:pt idx="6574">
                  <c:v>3.8022813688212928E-5</c:v>
                </c:pt>
                <c:pt idx="6575">
                  <c:v>3.8017031630170317E-5</c:v>
                </c:pt>
                <c:pt idx="6576">
                  <c:v>3.8011251330393799E-5</c:v>
                </c:pt>
                <c:pt idx="6577">
                  <c:v>3.8005472788081484E-5</c:v>
                </c:pt>
                <c:pt idx="6578">
                  <c:v>3.7999696002431978E-5</c:v>
                </c:pt>
                <c:pt idx="6579">
                  <c:v>3.7993920972644379E-5</c:v>
                </c:pt>
                <c:pt idx="6580">
                  <c:v>3.798814769791825E-5</c:v>
                </c:pt>
                <c:pt idx="6581">
                  <c:v>3.7982376177453658E-5</c:v>
                </c:pt>
                <c:pt idx="6582">
                  <c:v>3.7976606410451161E-5</c:v>
                </c:pt>
                <c:pt idx="6583">
                  <c:v>3.7970838396111783E-5</c:v>
                </c:pt>
                <c:pt idx="6584">
                  <c:v>3.7965072133637056E-5</c:v>
                </c:pt>
                <c:pt idx="6585">
                  <c:v>3.7959307622228973E-5</c:v>
                </c:pt>
                <c:pt idx="6586">
                  <c:v>3.7953544861090024E-5</c:v>
                </c:pt>
                <c:pt idx="6587">
                  <c:v>3.7947783849423196E-5</c:v>
                </c:pt>
                <c:pt idx="6588">
                  <c:v>3.7942024586431934E-5</c:v>
                </c:pt>
                <c:pt idx="6589">
                  <c:v>3.7936267071320182E-5</c:v>
                </c:pt>
                <c:pt idx="6590">
                  <c:v>3.7930511303292367E-5</c:v>
                </c:pt>
                <c:pt idx="6591">
                  <c:v>3.7924757281553395E-5</c:v>
                </c:pt>
                <c:pt idx="6592">
                  <c:v>3.7919005005308661E-5</c:v>
                </c:pt>
                <c:pt idx="6593">
                  <c:v>3.7913254473764029E-5</c:v>
                </c:pt>
                <c:pt idx="6594">
                  <c:v>3.7907505686125855E-5</c:v>
                </c:pt>
                <c:pt idx="6595">
                  <c:v>3.7901758641600971E-5</c:v>
                </c:pt>
                <c:pt idx="6596">
                  <c:v>3.7896013339396696E-5</c:v>
                </c:pt>
                <c:pt idx="6597">
                  <c:v>3.7890269778720825E-5</c:v>
                </c:pt>
                <c:pt idx="6598">
                  <c:v>3.7884527958781631E-5</c:v>
                </c:pt>
                <c:pt idx="6599">
                  <c:v>3.7878787878787879E-5</c:v>
                </c:pt>
                <c:pt idx="6600">
                  <c:v>3.7873049537948797E-5</c:v>
                </c:pt>
                <c:pt idx="6601">
                  <c:v>3.7867312935474099E-5</c:v>
                </c:pt>
                <c:pt idx="6602">
                  <c:v>3.7861578070573982E-5</c:v>
                </c:pt>
                <c:pt idx="6603">
                  <c:v>3.7855844942459115E-5</c:v>
                </c:pt>
                <c:pt idx="6604">
                  <c:v>3.7850113550340651E-5</c:v>
                </c:pt>
                <c:pt idx="6605">
                  <c:v>3.7844383893430214E-5</c:v>
                </c:pt>
                <c:pt idx="6606">
                  <c:v>3.7838655970939913E-5</c:v>
                </c:pt>
                <c:pt idx="6607">
                  <c:v>3.7832929782082326E-5</c:v>
                </c:pt>
                <c:pt idx="6608">
                  <c:v>3.7827205326070513E-5</c:v>
                </c:pt>
                <c:pt idx="6609">
                  <c:v>3.7821482602118E-5</c:v>
                </c:pt>
                <c:pt idx="6610">
                  <c:v>3.7815761609438814E-5</c:v>
                </c:pt>
                <c:pt idx="6611">
                  <c:v>3.7810042347247432E-5</c:v>
                </c:pt>
                <c:pt idx="6612">
                  <c:v>3.7804324814758809E-5</c:v>
                </c:pt>
                <c:pt idx="6613">
                  <c:v>3.7798609011188389E-5</c:v>
                </c:pt>
                <c:pt idx="6614">
                  <c:v>3.7792894935752078E-5</c:v>
                </c:pt>
                <c:pt idx="6615">
                  <c:v>3.7787182587666262E-5</c:v>
                </c:pt>
                <c:pt idx="6616">
                  <c:v>3.77814719661478E-5</c:v>
                </c:pt>
                <c:pt idx="6617">
                  <c:v>3.7775763070414022E-5</c:v>
                </c:pt>
                <c:pt idx="6618">
                  <c:v>3.7770055899682729E-5</c:v>
                </c:pt>
                <c:pt idx="6619">
                  <c:v>3.7764350453172205E-5</c:v>
                </c:pt>
                <c:pt idx="6620">
                  <c:v>3.7758646730101195E-5</c:v>
                </c:pt>
                <c:pt idx="6621">
                  <c:v>3.7752944729688915E-5</c:v>
                </c:pt>
                <c:pt idx="6622">
                  <c:v>3.7747244451155068E-5</c:v>
                </c:pt>
                <c:pt idx="6623">
                  <c:v>3.7741545893719805E-5</c:v>
                </c:pt>
                <c:pt idx="6624">
                  <c:v>3.7735849056603776E-5</c:v>
                </c:pt>
                <c:pt idx="6625">
                  <c:v>3.7730153939028069E-5</c:v>
                </c:pt>
                <c:pt idx="6626">
                  <c:v>3.7724460540214275E-5</c:v>
                </c:pt>
                <c:pt idx="6627">
                  <c:v>3.771876885938443E-5</c:v>
                </c:pt>
                <c:pt idx="6628">
                  <c:v>3.7713078895761048E-5</c:v>
                </c:pt>
                <c:pt idx="6629">
                  <c:v>3.7707390648567121E-5</c:v>
                </c:pt>
                <c:pt idx="6630">
                  <c:v>3.7701704117026088E-5</c:v>
                </c:pt>
                <c:pt idx="6631">
                  <c:v>3.7696019300361879E-5</c:v>
                </c:pt>
                <c:pt idx="6632">
                  <c:v>3.7690336197798882E-5</c:v>
                </c:pt>
                <c:pt idx="6633">
                  <c:v>3.7684654808561954E-5</c:v>
                </c:pt>
                <c:pt idx="6634">
                  <c:v>3.7678975131876411E-5</c:v>
                </c:pt>
                <c:pt idx="6635">
                  <c:v>3.7673297166968052E-5</c:v>
                </c:pt>
                <c:pt idx="6636">
                  <c:v>3.7667620913063129E-5</c:v>
                </c:pt>
                <c:pt idx="6637">
                  <c:v>3.766194636938837E-5</c:v>
                </c:pt>
                <c:pt idx="6638">
                  <c:v>3.7656273535170961E-5</c:v>
                </c:pt>
                <c:pt idx="6639">
                  <c:v>3.7650602409638558E-5</c:v>
                </c:pt>
                <c:pt idx="6640">
                  <c:v>3.7644932992019276E-5</c:v>
                </c:pt>
                <c:pt idx="6641">
                  <c:v>3.7639265281541705E-5</c:v>
                </c:pt>
                <c:pt idx="6642">
                  <c:v>3.7633599277434897E-5</c:v>
                </c:pt>
                <c:pt idx="6643">
                  <c:v>3.7627934978928356E-5</c:v>
                </c:pt>
                <c:pt idx="6644">
                  <c:v>3.7622272385252069E-5</c:v>
                </c:pt>
                <c:pt idx="6645">
                  <c:v>3.7616611495636476E-5</c:v>
                </c:pt>
                <c:pt idx="6646">
                  <c:v>3.761095230931247E-5</c:v>
                </c:pt>
                <c:pt idx="6647">
                  <c:v>3.7605294825511433E-5</c:v>
                </c:pt>
                <c:pt idx="6648">
                  <c:v>3.7599639043465182E-5</c:v>
                </c:pt>
                <c:pt idx="6649">
                  <c:v>3.7593984962406013E-5</c:v>
                </c:pt>
                <c:pt idx="6650">
                  <c:v>3.7588332581566684E-5</c:v>
                </c:pt>
                <c:pt idx="6651">
                  <c:v>3.7582681900180399E-5</c:v>
                </c:pt>
                <c:pt idx="6652">
                  <c:v>3.7577032917480837E-5</c:v>
                </c:pt>
                <c:pt idx="6653">
                  <c:v>3.7571385632702132E-5</c:v>
                </c:pt>
                <c:pt idx="6654">
                  <c:v>3.7565740045078891E-5</c:v>
                </c:pt>
                <c:pt idx="6655">
                  <c:v>3.7560096153846156E-5</c:v>
                </c:pt>
                <c:pt idx="6656">
                  <c:v>3.7554453958239448E-5</c:v>
                </c:pt>
                <c:pt idx="6657">
                  <c:v>3.7548813457494744E-5</c:v>
                </c:pt>
                <c:pt idx="6658">
                  <c:v>3.7543174650848474E-5</c:v>
                </c:pt>
                <c:pt idx="6659">
                  <c:v>3.7537537537537536E-5</c:v>
                </c:pt>
                <c:pt idx="6660">
                  <c:v>3.7531902116799282E-5</c:v>
                </c:pt>
                <c:pt idx="6661">
                  <c:v>3.752626838787151E-5</c:v>
                </c:pt>
                <c:pt idx="6662">
                  <c:v>3.7520636349992496E-5</c:v>
                </c:pt>
                <c:pt idx="6663">
                  <c:v>3.7515006002400958E-5</c:v>
                </c:pt>
                <c:pt idx="6664">
                  <c:v>3.7509377344336085E-5</c:v>
                </c:pt>
                <c:pt idx="6665">
                  <c:v>3.7503750375037507E-5</c:v>
                </c:pt>
                <c:pt idx="6666">
                  <c:v>3.7498125093745312E-5</c:v>
                </c:pt>
                <c:pt idx="6667">
                  <c:v>3.7492501499700057E-5</c:v>
                </c:pt>
                <c:pt idx="6668">
                  <c:v>3.7486879592142747E-5</c:v>
                </c:pt>
                <c:pt idx="6669">
                  <c:v>3.748125937031484E-5</c:v>
                </c:pt>
                <c:pt idx="6670">
                  <c:v>3.7475640833458255E-5</c:v>
                </c:pt>
                <c:pt idx="6671">
                  <c:v>3.7470023980815345E-5</c:v>
                </c:pt>
                <c:pt idx="6672">
                  <c:v>3.7464408811628951E-5</c:v>
                </c:pt>
                <c:pt idx="6673">
                  <c:v>3.7458795325142346E-5</c:v>
                </c:pt>
                <c:pt idx="6674">
                  <c:v>3.7453183520599252E-5</c:v>
                </c:pt>
                <c:pt idx="6675">
                  <c:v>3.7447573397243859E-5</c:v>
                </c:pt>
                <c:pt idx="6676">
                  <c:v>3.7441964954320803E-5</c:v>
                </c:pt>
                <c:pt idx="6677">
                  <c:v>3.7436358191075174E-5</c:v>
                </c:pt>
                <c:pt idx="6678">
                  <c:v>3.743075310675251E-5</c:v>
                </c:pt>
                <c:pt idx="6679">
                  <c:v>3.7425149700598802E-5</c:v>
                </c:pt>
                <c:pt idx="6680">
                  <c:v>3.7419547971860503E-5</c:v>
                </c:pt>
                <c:pt idx="6681">
                  <c:v>3.7413947919784498E-5</c:v>
                </c:pt>
                <c:pt idx="6682">
                  <c:v>3.7408349543618135E-5</c:v>
                </c:pt>
                <c:pt idx="6683">
                  <c:v>3.7402752842609215E-5</c:v>
                </c:pt>
                <c:pt idx="6684">
                  <c:v>3.7397157816005985E-5</c:v>
                </c:pt>
                <c:pt idx="6685">
                  <c:v>3.7391564463057135E-5</c:v>
                </c:pt>
                <c:pt idx="6686">
                  <c:v>3.7385972783011813E-5</c:v>
                </c:pt>
                <c:pt idx="6687">
                  <c:v>3.7380382775119616E-5</c:v>
                </c:pt>
                <c:pt idx="6688">
                  <c:v>3.7374794438630588E-5</c:v>
                </c:pt>
                <c:pt idx="6689">
                  <c:v>3.7369207772795219E-5</c:v>
                </c:pt>
                <c:pt idx="6690">
                  <c:v>3.7363622776864442E-5</c:v>
                </c:pt>
                <c:pt idx="6691">
                  <c:v>3.7358039450089656E-5</c:v>
                </c:pt>
                <c:pt idx="6692">
                  <c:v>3.7352457791722693E-5</c:v>
                </c:pt>
                <c:pt idx="6693">
                  <c:v>3.7346877801015833E-5</c:v>
                </c:pt>
                <c:pt idx="6694">
                  <c:v>3.734129947722181E-5</c:v>
                </c:pt>
                <c:pt idx="6695">
                  <c:v>3.7335722819593785E-5</c:v>
                </c:pt>
                <c:pt idx="6696">
                  <c:v>3.7330147827385393E-5</c:v>
                </c:pt>
                <c:pt idx="6697">
                  <c:v>3.7324574499850704E-5</c:v>
                </c:pt>
                <c:pt idx="6698">
                  <c:v>3.7319002836244212E-5</c:v>
                </c:pt>
                <c:pt idx="6699">
                  <c:v>3.7313432835820896E-5</c:v>
                </c:pt>
                <c:pt idx="6700">
                  <c:v>3.7307864497836144E-5</c:v>
                </c:pt>
                <c:pt idx="6701">
                  <c:v>3.7302297821545809E-5</c:v>
                </c:pt>
                <c:pt idx="6702">
                  <c:v>3.7296732806206175E-5</c:v>
                </c:pt>
                <c:pt idx="6703">
                  <c:v>3.7291169451073987E-5</c:v>
                </c:pt>
                <c:pt idx="6704">
                  <c:v>3.7285607755406412E-5</c:v>
                </c:pt>
                <c:pt idx="6705">
                  <c:v>3.7280047718461082E-5</c:v>
                </c:pt>
                <c:pt idx="6706">
                  <c:v>3.727448933949605E-5</c:v>
                </c:pt>
                <c:pt idx="6707">
                  <c:v>3.7268932617769825E-5</c:v>
                </c:pt>
                <c:pt idx="6708">
                  <c:v>3.726337755254136E-5</c:v>
                </c:pt>
                <c:pt idx="6709">
                  <c:v>3.7257824143070045E-5</c:v>
                </c:pt>
                <c:pt idx="6710">
                  <c:v>3.7252272388615707E-5</c:v>
                </c:pt>
                <c:pt idx="6711">
                  <c:v>3.7246722288438616E-5</c:v>
                </c:pt>
                <c:pt idx="6712">
                  <c:v>3.7241173841799495E-5</c:v>
                </c:pt>
                <c:pt idx="6713">
                  <c:v>3.7235627047959487E-5</c:v>
                </c:pt>
                <c:pt idx="6714">
                  <c:v>3.7230081906180197E-5</c:v>
                </c:pt>
                <c:pt idx="6715">
                  <c:v>3.7224538415723648E-5</c:v>
                </c:pt>
                <c:pt idx="6716">
                  <c:v>3.7218996575852313E-5</c:v>
                </c:pt>
                <c:pt idx="6717">
                  <c:v>3.7213456385829117E-5</c:v>
                </c:pt>
                <c:pt idx="6718">
                  <c:v>3.7207917844917398E-5</c:v>
                </c:pt>
                <c:pt idx="6719">
                  <c:v>3.7202380952380956E-5</c:v>
                </c:pt>
                <c:pt idx="6720">
                  <c:v>3.7196845707484004E-5</c:v>
                </c:pt>
                <c:pt idx="6721">
                  <c:v>3.7191312109491223E-5</c:v>
                </c:pt>
                <c:pt idx="6722">
                  <c:v>3.7185780157667706E-5</c:v>
                </c:pt>
                <c:pt idx="6723">
                  <c:v>3.7180249851279002E-5</c:v>
                </c:pt>
                <c:pt idx="6724">
                  <c:v>3.7174721189591079E-5</c:v>
                </c:pt>
                <c:pt idx="6725">
                  <c:v>3.7169194171870351E-5</c:v>
                </c:pt>
                <c:pt idx="6726">
                  <c:v>3.7163668797383674E-5</c:v>
                </c:pt>
                <c:pt idx="6727">
                  <c:v>3.7158145065398332E-5</c:v>
                </c:pt>
                <c:pt idx="6728">
                  <c:v>3.7152622975182047E-5</c:v>
                </c:pt>
                <c:pt idx="6729">
                  <c:v>3.7147102526002969E-5</c:v>
                </c:pt>
                <c:pt idx="6730">
                  <c:v>3.7141583717129701E-5</c:v>
                </c:pt>
                <c:pt idx="6731">
                  <c:v>3.7136066547831256E-5</c:v>
                </c:pt>
                <c:pt idx="6732">
                  <c:v>3.7130551017377097E-5</c:v>
                </c:pt>
                <c:pt idx="6733">
                  <c:v>3.7125037125037122E-5</c:v>
                </c:pt>
                <c:pt idx="6734">
                  <c:v>3.7119524870081664E-5</c:v>
                </c:pt>
                <c:pt idx="6735">
                  <c:v>3.7114014251781474E-5</c:v>
                </c:pt>
                <c:pt idx="6736">
                  <c:v>3.7108505269407746E-5</c:v>
                </c:pt>
                <c:pt idx="6737">
                  <c:v>3.7102997922232118E-5</c:v>
                </c:pt>
                <c:pt idx="6738">
                  <c:v>3.7097492209526637E-5</c:v>
                </c:pt>
                <c:pt idx="6739">
                  <c:v>3.7091988130563797E-5</c:v>
                </c:pt>
                <c:pt idx="6740">
                  <c:v>3.7086485684616525E-5</c:v>
                </c:pt>
                <c:pt idx="6741">
                  <c:v>3.7080984870958175E-5</c:v>
                </c:pt>
                <c:pt idx="6742">
                  <c:v>3.7075485688862521E-5</c:v>
                </c:pt>
                <c:pt idx="6743">
                  <c:v>3.7069988137603799E-5</c:v>
                </c:pt>
                <c:pt idx="6744">
                  <c:v>3.7064492216456636E-5</c:v>
                </c:pt>
                <c:pt idx="6745">
                  <c:v>3.7058997924696115E-5</c:v>
                </c:pt>
                <c:pt idx="6746">
                  <c:v>3.7053505261597744E-5</c:v>
                </c:pt>
                <c:pt idx="6747">
                  <c:v>3.704801422643746E-5</c:v>
                </c:pt>
                <c:pt idx="6748">
                  <c:v>3.7042524818491625E-5</c:v>
                </c:pt>
                <c:pt idx="6749">
                  <c:v>3.7037037037037037E-5</c:v>
                </c:pt>
                <c:pt idx="6750">
                  <c:v>3.703155088135091E-5</c:v>
                </c:pt>
                <c:pt idx="6751">
                  <c:v>3.7026066350710903E-5</c:v>
                </c:pt>
                <c:pt idx="6752">
                  <c:v>3.7020583444395086E-5</c:v>
                </c:pt>
                <c:pt idx="6753">
                  <c:v>3.7015102161681964E-5</c:v>
                </c:pt>
                <c:pt idx="6754">
                  <c:v>3.7009622501850479E-5</c:v>
                </c:pt>
                <c:pt idx="6755">
                  <c:v>3.7004144464179985E-5</c:v>
                </c:pt>
                <c:pt idx="6756">
                  <c:v>3.6998668047950272E-5</c:v>
                </c:pt>
                <c:pt idx="6757">
                  <c:v>3.6993193252441552E-5</c:v>
                </c:pt>
                <c:pt idx="6758">
                  <c:v>3.6987720076934457E-5</c:v>
                </c:pt>
                <c:pt idx="6759">
                  <c:v>3.698224852071006E-5</c:v>
                </c:pt>
                <c:pt idx="6760">
                  <c:v>3.6976778583049845E-5</c:v>
                </c:pt>
                <c:pt idx="6761">
                  <c:v>3.6971310263235726E-5</c:v>
                </c:pt>
                <c:pt idx="6762">
                  <c:v>3.6965843560550049E-5</c:v>
                </c:pt>
                <c:pt idx="6763">
                  <c:v>3.6960378474275579E-5</c:v>
                </c:pt>
                <c:pt idx="6764">
                  <c:v>3.6954915003695491E-5</c:v>
                </c:pt>
                <c:pt idx="6765">
                  <c:v>3.6949453148093412E-5</c:v>
                </c:pt>
                <c:pt idx="6766">
                  <c:v>3.694399290675336E-5</c:v>
                </c:pt>
                <c:pt idx="6767">
                  <c:v>3.693853427895981E-5</c:v>
                </c:pt>
                <c:pt idx="6768">
                  <c:v>3.6933077263997636E-5</c:v>
                </c:pt>
                <c:pt idx="6769">
                  <c:v>3.6927621861152139E-5</c:v>
                </c:pt>
                <c:pt idx="6770">
                  <c:v>3.6922168069709053E-5</c:v>
                </c:pt>
                <c:pt idx="6771">
                  <c:v>3.6916715888954518E-5</c:v>
                </c:pt>
                <c:pt idx="6772">
                  <c:v>3.691126531817511E-5</c:v>
                </c:pt>
                <c:pt idx="6773">
                  <c:v>3.690581635665781E-5</c:v>
                </c:pt>
                <c:pt idx="6774">
                  <c:v>3.690036900369004E-5</c:v>
                </c:pt>
                <c:pt idx="6775">
                  <c:v>3.689492325855962E-5</c:v>
                </c:pt>
                <c:pt idx="6776">
                  <c:v>3.688947912055482E-5</c:v>
                </c:pt>
                <c:pt idx="6777">
                  <c:v>3.6884036588964295E-5</c:v>
                </c:pt>
                <c:pt idx="6778">
                  <c:v>3.6878595663077153E-5</c:v>
                </c:pt>
                <c:pt idx="6779">
                  <c:v>3.687315634218289E-5</c:v>
                </c:pt>
                <c:pt idx="6780">
                  <c:v>3.6867718625571449E-5</c:v>
                </c:pt>
                <c:pt idx="6781">
                  <c:v>3.6862282512533177E-5</c:v>
                </c:pt>
                <c:pt idx="6782">
                  <c:v>3.6856848002358838E-5</c:v>
                </c:pt>
                <c:pt idx="6783">
                  <c:v>3.6851415094339621E-5</c:v>
                </c:pt>
                <c:pt idx="6784">
                  <c:v>3.6845983787767136E-5</c:v>
                </c:pt>
                <c:pt idx="6785">
                  <c:v>3.684055408193339E-5</c:v>
                </c:pt>
                <c:pt idx="6786">
                  <c:v>3.6835125976130835E-5</c:v>
                </c:pt>
                <c:pt idx="6787">
                  <c:v>3.6829699469652327E-5</c:v>
                </c:pt>
                <c:pt idx="6788">
                  <c:v>3.6824274561791134E-5</c:v>
                </c:pt>
                <c:pt idx="6789">
                  <c:v>3.6818851251840941E-5</c:v>
                </c:pt>
                <c:pt idx="6790">
                  <c:v>3.6813429539095862E-5</c:v>
                </c:pt>
                <c:pt idx="6791">
                  <c:v>3.680800942285041E-5</c:v>
                </c:pt>
                <c:pt idx="6792">
                  <c:v>3.6802590902399532E-5</c:v>
                </c:pt>
                <c:pt idx="6793">
                  <c:v>3.6797173977038566E-5</c:v>
                </c:pt>
                <c:pt idx="6794">
                  <c:v>3.6791758646063282E-5</c:v>
                </c:pt>
                <c:pt idx="6795">
                  <c:v>3.6786344908769863E-5</c:v>
                </c:pt>
                <c:pt idx="6796">
                  <c:v>3.6780932764454905E-5</c:v>
                </c:pt>
                <c:pt idx="6797">
                  <c:v>3.6775522212415413E-5</c:v>
                </c:pt>
                <c:pt idx="6798">
                  <c:v>3.6770113251948816E-5</c:v>
                </c:pt>
                <c:pt idx="6799">
                  <c:v>3.6764705882352938E-5</c:v>
                </c:pt>
                <c:pt idx="6800">
                  <c:v>3.6759300102926042E-5</c:v>
                </c:pt>
                <c:pt idx="6801">
                  <c:v>3.6753895912966771E-5</c:v>
                </c:pt>
                <c:pt idx="6802">
                  <c:v>3.6748493311774217E-5</c:v>
                </c:pt>
                <c:pt idx="6803">
                  <c:v>3.6743092298647854E-5</c:v>
                </c:pt>
                <c:pt idx="6804">
                  <c:v>3.6737692872887581E-5</c:v>
                </c:pt>
                <c:pt idx="6805">
                  <c:v>3.6732295033793715E-5</c:v>
                </c:pt>
                <c:pt idx="6806">
                  <c:v>3.6726898780666957E-5</c:v>
                </c:pt>
                <c:pt idx="6807">
                  <c:v>3.6721504112808459E-5</c:v>
                </c:pt>
                <c:pt idx="6808">
                  <c:v>3.6716111029519751E-5</c:v>
                </c:pt>
                <c:pt idx="6809">
                  <c:v>3.6710719530102789E-5</c:v>
                </c:pt>
                <c:pt idx="6810">
                  <c:v>3.670532961385993E-5</c:v>
                </c:pt>
                <c:pt idx="6811">
                  <c:v>3.6699941280093951E-5</c:v>
                </c:pt>
                <c:pt idx="6812">
                  <c:v>3.6694554528108028E-5</c:v>
                </c:pt>
                <c:pt idx="6813">
                  <c:v>3.668916935720575E-5</c:v>
                </c:pt>
                <c:pt idx="6814">
                  <c:v>3.6683785766691122E-5</c:v>
                </c:pt>
                <c:pt idx="6815">
                  <c:v>3.6678403755868545E-5</c:v>
                </c:pt>
                <c:pt idx="6816">
                  <c:v>3.6673023324042831E-5</c:v>
                </c:pt>
                <c:pt idx="6817">
                  <c:v>3.6667644470519214E-5</c:v>
                </c:pt>
                <c:pt idx="6818">
                  <c:v>3.6662267194603312E-5</c:v>
                </c:pt>
                <c:pt idx="6819">
                  <c:v>3.6656891495601173E-5</c:v>
                </c:pt>
                <c:pt idx="6820">
                  <c:v>3.6651517372819234E-5</c:v>
                </c:pt>
                <c:pt idx="6821">
                  <c:v>3.664614482556435E-5</c:v>
                </c:pt>
                <c:pt idx="6822">
                  <c:v>3.6640773853143778E-5</c:v>
                </c:pt>
                <c:pt idx="6823">
                  <c:v>3.6635404454865179E-5</c:v>
                </c:pt>
                <c:pt idx="6824">
                  <c:v>3.663003663003663E-5</c:v>
                </c:pt>
                <c:pt idx="6825">
                  <c:v>3.6624670377966599E-5</c:v>
                </c:pt>
                <c:pt idx="6826">
                  <c:v>3.6619305697963968E-5</c:v>
                </c:pt>
                <c:pt idx="6827">
                  <c:v>3.661394258933802E-5</c:v>
                </c:pt>
                <c:pt idx="6828">
                  <c:v>3.6608581051398449E-5</c:v>
                </c:pt>
                <c:pt idx="6829">
                  <c:v>3.6603221083455344E-5</c:v>
                </c:pt>
                <c:pt idx="6830">
                  <c:v>3.6597862684819206E-5</c:v>
                </c:pt>
                <c:pt idx="6831">
                  <c:v>3.6592505854800937E-5</c:v>
                </c:pt>
                <c:pt idx="6832">
                  <c:v>3.6587150592711838E-5</c:v>
                </c:pt>
                <c:pt idx="6833">
                  <c:v>3.6581796897863623E-5</c:v>
                </c:pt>
                <c:pt idx="6834">
                  <c:v>3.6576444769568401E-5</c:v>
                </c:pt>
                <c:pt idx="6835">
                  <c:v>3.6571094207138678E-5</c:v>
                </c:pt>
                <c:pt idx="6836">
                  <c:v>3.6565745209887376E-5</c:v>
                </c:pt>
                <c:pt idx="6837">
                  <c:v>3.6560397777127814E-5</c:v>
                </c:pt>
                <c:pt idx="6838">
                  <c:v>3.6555051908173707E-5</c:v>
                </c:pt>
                <c:pt idx="6839">
                  <c:v>3.6549707602339182E-5</c:v>
                </c:pt>
                <c:pt idx="6840">
                  <c:v>3.6544364858938751E-5</c:v>
                </c:pt>
                <c:pt idx="6841">
                  <c:v>3.6539023677287341E-5</c:v>
                </c:pt>
                <c:pt idx="6842">
                  <c:v>3.6533684056700279E-5</c:v>
                </c:pt>
                <c:pt idx="6843">
                  <c:v>3.6528345996493277E-5</c:v>
                </c:pt>
                <c:pt idx="6844">
                  <c:v>3.6523009495982467E-5</c:v>
                </c:pt>
                <c:pt idx="6845">
                  <c:v>3.6517674554484369E-5</c:v>
                </c:pt>
                <c:pt idx="6846">
                  <c:v>3.6512341171315902E-5</c:v>
                </c:pt>
                <c:pt idx="6847">
                  <c:v>3.650700934579439E-5</c:v>
                </c:pt>
                <c:pt idx="6848">
                  <c:v>3.6501679077237552E-5</c:v>
                </c:pt>
                <c:pt idx="6849">
                  <c:v>3.6496350364963507E-5</c:v>
                </c:pt>
                <c:pt idx="6850">
                  <c:v>3.6491023208290758E-5</c:v>
                </c:pt>
                <c:pt idx="6851">
                  <c:v>3.6485697606538237E-5</c:v>
                </c:pt>
                <c:pt idx="6852">
                  <c:v>3.6480373559025242E-5</c:v>
                </c:pt>
                <c:pt idx="6853">
                  <c:v>3.6475051065071489E-5</c:v>
                </c:pt>
                <c:pt idx="6854">
                  <c:v>3.6469730123997082E-5</c:v>
                </c:pt>
                <c:pt idx="6855">
                  <c:v>3.6464410735122517E-5</c:v>
                </c:pt>
                <c:pt idx="6856">
                  <c:v>3.6459092897768706E-5</c:v>
                </c:pt>
                <c:pt idx="6857">
                  <c:v>3.6453776611256929E-5</c:v>
                </c:pt>
                <c:pt idx="6858">
                  <c:v>3.6448461874908878E-5</c:v>
                </c:pt>
                <c:pt idx="6859">
                  <c:v>3.6443148688046647E-5</c:v>
                </c:pt>
                <c:pt idx="6860">
                  <c:v>3.6437837049992711E-5</c:v>
                </c:pt>
                <c:pt idx="6861">
                  <c:v>3.6432526960069953E-5</c:v>
                </c:pt>
                <c:pt idx="6862">
                  <c:v>3.6427218417601634E-5</c:v>
                </c:pt>
                <c:pt idx="6863">
                  <c:v>3.6421911421911422E-5</c:v>
                </c:pt>
                <c:pt idx="6864">
                  <c:v>3.6416605972323377E-5</c:v>
                </c:pt>
                <c:pt idx="6865">
                  <c:v>3.6411302068161955E-5</c:v>
                </c:pt>
                <c:pt idx="6866">
                  <c:v>3.6405999708752E-5</c:v>
                </c:pt>
                <c:pt idx="6867">
                  <c:v>3.6400698893418755E-5</c:v>
                </c:pt>
                <c:pt idx="6868">
                  <c:v>3.6395399621487844E-5</c:v>
                </c:pt>
                <c:pt idx="6869">
                  <c:v>3.6390101892285301E-5</c:v>
                </c:pt>
                <c:pt idx="6870">
                  <c:v>3.6384805705137532E-5</c:v>
                </c:pt>
                <c:pt idx="6871">
                  <c:v>3.6379511059371361E-5</c:v>
                </c:pt>
                <c:pt idx="6872">
                  <c:v>3.6374217954313981E-5</c:v>
                </c:pt>
                <c:pt idx="6873">
                  <c:v>3.6368926389292989E-5</c:v>
                </c:pt>
                <c:pt idx="6874">
                  <c:v>3.6363636363636364E-5</c:v>
                </c:pt>
                <c:pt idx="6875">
                  <c:v>3.6358347876672482E-5</c:v>
                </c:pt>
                <c:pt idx="6876">
                  <c:v>3.6353060927730115E-5</c:v>
                </c:pt>
                <c:pt idx="6877">
                  <c:v>3.6347775516138411E-5</c:v>
                </c:pt>
                <c:pt idx="6878">
                  <c:v>3.6342491641226921E-5</c:v>
                </c:pt>
                <c:pt idx="6879">
                  <c:v>3.6337209302325581E-5</c:v>
                </c:pt>
                <c:pt idx="6880">
                  <c:v>3.6331928498764712E-5</c:v>
                </c:pt>
                <c:pt idx="6881">
                  <c:v>3.6326649229875038E-5</c:v>
                </c:pt>
                <c:pt idx="6882">
                  <c:v>3.6321371494987652E-5</c:v>
                </c:pt>
                <c:pt idx="6883">
                  <c:v>3.6316095293434049E-5</c:v>
                </c:pt>
                <c:pt idx="6884">
                  <c:v>3.6310820624546116E-5</c:v>
                </c:pt>
                <c:pt idx="6885">
                  <c:v>3.6305547487656114E-5</c:v>
                </c:pt>
                <c:pt idx="6886">
                  <c:v>3.6300275882096703E-5</c:v>
                </c:pt>
                <c:pt idx="6887">
                  <c:v>3.6295005807200929E-5</c:v>
                </c:pt>
                <c:pt idx="6888">
                  <c:v>3.6289737262302218E-5</c:v>
                </c:pt>
                <c:pt idx="6889">
                  <c:v>3.6284470246734395E-5</c:v>
                </c:pt>
                <c:pt idx="6890">
                  <c:v>3.6279204759831665E-5</c:v>
                </c:pt>
                <c:pt idx="6891">
                  <c:v>3.6273940800928613E-5</c:v>
                </c:pt>
                <c:pt idx="6892">
                  <c:v>3.6268678369360223E-5</c:v>
                </c:pt>
                <c:pt idx="6893">
                  <c:v>3.6263417464461852E-5</c:v>
                </c:pt>
                <c:pt idx="6894">
                  <c:v>3.625815808556925E-5</c:v>
                </c:pt>
                <c:pt idx="6895">
                  <c:v>3.625290023201856E-5</c:v>
                </c:pt>
                <c:pt idx="6896">
                  <c:v>3.6247643903146298E-5</c:v>
                </c:pt>
                <c:pt idx="6897">
                  <c:v>3.6242389098289358E-5</c:v>
                </c:pt>
                <c:pt idx="6898">
                  <c:v>3.6237135816785043E-5</c:v>
                </c:pt>
                <c:pt idx="6899">
                  <c:v>3.6231884057971014E-5</c:v>
                </c:pt>
                <c:pt idx="6900">
                  <c:v>3.6226633821185337E-5</c:v>
                </c:pt>
                <c:pt idx="6901">
                  <c:v>3.6221385105766447E-5</c:v>
                </c:pt>
                <c:pt idx="6902">
                  <c:v>3.6216137911053163E-5</c:v>
                </c:pt>
                <c:pt idx="6903">
                  <c:v>3.6210892236384704E-5</c:v>
                </c:pt>
                <c:pt idx="6904">
                  <c:v>3.6205648081100649E-5</c:v>
                </c:pt>
                <c:pt idx="6905">
                  <c:v>3.6200405444540977E-5</c:v>
                </c:pt>
                <c:pt idx="6906">
                  <c:v>3.6195164326046038E-5</c:v>
                </c:pt>
                <c:pt idx="6907">
                  <c:v>3.618992472495657E-5</c:v>
                </c:pt>
                <c:pt idx="6908">
                  <c:v>3.6184686640613689E-5</c:v>
                </c:pt>
                <c:pt idx="6909">
                  <c:v>3.6179450072358899E-5</c:v>
                </c:pt>
                <c:pt idx="6910">
                  <c:v>3.6174215019534075E-5</c:v>
                </c:pt>
                <c:pt idx="6911">
                  <c:v>3.6168981481481479E-5</c:v>
                </c:pt>
                <c:pt idx="6912">
                  <c:v>3.616374945754376E-5</c:v>
                </c:pt>
                <c:pt idx="6913">
                  <c:v>3.6158518947063925E-5</c:v>
                </c:pt>
                <c:pt idx="6914">
                  <c:v>3.6153289949385395E-5</c:v>
                </c:pt>
                <c:pt idx="6915">
                  <c:v>3.6148062463851935E-5</c:v>
                </c:pt>
                <c:pt idx="6916">
                  <c:v>3.6142836489807719E-5</c:v>
                </c:pt>
                <c:pt idx="6917">
                  <c:v>3.6137612026597286E-5</c:v>
                </c:pt>
                <c:pt idx="6918">
                  <c:v>3.6132389073565546E-5</c:v>
                </c:pt>
                <c:pt idx="6919">
                  <c:v>3.6127167630057806E-5</c:v>
                </c:pt>
                <c:pt idx="6920">
                  <c:v>3.6121947695419734E-5</c:v>
                </c:pt>
                <c:pt idx="6921">
                  <c:v>3.6116729268997402E-5</c:v>
                </c:pt>
                <c:pt idx="6922">
                  <c:v>3.6111512350137224E-5</c:v>
                </c:pt>
                <c:pt idx="6923">
                  <c:v>3.6106296938186018E-5</c:v>
                </c:pt>
                <c:pt idx="6924">
                  <c:v>3.6101083032490977E-5</c:v>
                </c:pt>
                <c:pt idx="6925">
                  <c:v>3.6095870632399656E-5</c:v>
                </c:pt>
                <c:pt idx="6926">
                  <c:v>3.6090659737259996E-5</c:v>
                </c:pt>
                <c:pt idx="6927">
                  <c:v>3.6085450346420323E-5</c:v>
                </c:pt>
                <c:pt idx="6928">
                  <c:v>3.6080242459229323E-5</c:v>
                </c:pt>
                <c:pt idx="6929">
                  <c:v>3.6075036075036075E-5</c:v>
                </c:pt>
                <c:pt idx="6930">
                  <c:v>3.6069831193190017E-5</c:v>
                </c:pt>
                <c:pt idx="6931">
                  <c:v>3.6064627813040967E-5</c:v>
                </c:pt>
                <c:pt idx="6932">
                  <c:v>3.6059425933939135E-5</c:v>
                </c:pt>
                <c:pt idx="6933">
                  <c:v>3.605422555523507E-5</c:v>
                </c:pt>
                <c:pt idx="6934">
                  <c:v>3.6049026676279743E-5</c:v>
                </c:pt>
                <c:pt idx="6935">
                  <c:v>3.6043829296424453E-5</c:v>
                </c:pt>
                <c:pt idx="6936">
                  <c:v>3.6038633415020904E-5</c:v>
                </c:pt>
                <c:pt idx="6937">
                  <c:v>3.6033439031421161E-5</c:v>
                </c:pt>
                <c:pt idx="6938">
                  <c:v>3.6028246144977665E-5</c:v>
                </c:pt>
                <c:pt idx="6939">
                  <c:v>3.6023054755043229E-5</c:v>
                </c:pt>
                <c:pt idx="6940">
                  <c:v>3.6017864860971045E-5</c:v>
                </c:pt>
                <c:pt idx="6941">
                  <c:v>3.6012676462114663E-5</c:v>
                </c:pt>
                <c:pt idx="6942">
                  <c:v>3.6007489557828029E-5</c:v>
                </c:pt>
                <c:pt idx="6943">
                  <c:v>3.6002304147465438E-5</c:v>
                </c:pt>
                <c:pt idx="6944">
                  <c:v>3.5997120230381567E-5</c:v>
                </c:pt>
                <c:pt idx="6945">
                  <c:v>3.5991937805931471E-5</c:v>
                </c:pt>
                <c:pt idx="6946">
                  <c:v>3.5986756873470565E-5</c:v>
                </c:pt>
                <c:pt idx="6947">
                  <c:v>3.5981577432354637E-5</c:v>
                </c:pt>
                <c:pt idx="6948">
                  <c:v>3.5976399481939847E-5</c:v>
                </c:pt>
                <c:pt idx="6949">
                  <c:v>3.5971223021582733E-5</c:v>
                </c:pt>
                <c:pt idx="6950">
                  <c:v>3.5966048050640196E-5</c:v>
                </c:pt>
                <c:pt idx="6951">
                  <c:v>3.5960874568469505E-5</c:v>
                </c:pt>
                <c:pt idx="6952">
                  <c:v>3.5955702574428306E-5</c:v>
                </c:pt>
                <c:pt idx="6953">
                  <c:v>3.5950532067874602E-5</c:v>
                </c:pt>
                <c:pt idx="6954">
                  <c:v>3.5945363048166788E-5</c:v>
                </c:pt>
                <c:pt idx="6955">
                  <c:v>3.59401955146636E-5</c:v>
                </c:pt>
                <c:pt idx="6956">
                  <c:v>3.593502946672416E-5</c:v>
                </c:pt>
                <c:pt idx="6957">
                  <c:v>3.592986490370796E-5</c:v>
                </c:pt>
                <c:pt idx="6958">
                  <c:v>3.5924701824974855E-5</c:v>
                </c:pt>
                <c:pt idx="6959">
                  <c:v>3.5919540229885057E-5</c:v>
                </c:pt>
                <c:pt idx="6960">
                  <c:v>3.5914380117799164E-5</c:v>
                </c:pt>
                <c:pt idx="6961">
                  <c:v>3.5909221488078141E-5</c:v>
                </c:pt>
                <c:pt idx="6962">
                  <c:v>3.5904064340083297E-5</c:v>
                </c:pt>
                <c:pt idx="6963">
                  <c:v>3.5898908673176336E-5</c:v>
                </c:pt>
                <c:pt idx="6964">
                  <c:v>3.5893754486719313E-5</c:v>
                </c:pt>
                <c:pt idx="6965">
                  <c:v>3.5888601780074651E-5</c:v>
                </c:pt>
                <c:pt idx="6966">
                  <c:v>3.5883450552605141E-5</c:v>
                </c:pt>
                <c:pt idx="6967">
                  <c:v>3.5878300803673939E-5</c:v>
                </c:pt>
                <c:pt idx="6968">
                  <c:v>3.5873152532644569E-5</c:v>
                </c:pt>
                <c:pt idx="6969">
                  <c:v>3.5868005738880917E-5</c:v>
                </c:pt>
                <c:pt idx="6970">
                  <c:v>3.5862860421747241E-5</c:v>
                </c:pt>
                <c:pt idx="6971">
                  <c:v>3.5857716580608144E-5</c:v>
                </c:pt>
                <c:pt idx="6972">
                  <c:v>3.5852574214828628E-5</c:v>
                </c:pt>
                <c:pt idx="6973">
                  <c:v>3.5847433323774016E-5</c:v>
                </c:pt>
                <c:pt idx="6974">
                  <c:v>3.5842293906810036E-5</c:v>
                </c:pt>
                <c:pt idx="6975">
                  <c:v>3.5837155963302754E-5</c:v>
                </c:pt>
                <c:pt idx="6976">
                  <c:v>3.5832019492618604E-5</c:v>
                </c:pt>
                <c:pt idx="6977">
                  <c:v>3.5826884494124392E-5</c:v>
                </c:pt>
                <c:pt idx="6978">
                  <c:v>3.5821750967187274E-5</c:v>
                </c:pt>
                <c:pt idx="6979">
                  <c:v>3.5816618911174783E-5</c:v>
                </c:pt>
                <c:pt idx="6980">
                  <c:v>3.5811488325454807E-5</c:v>
                </c:pt>
                <c:pt idx="6981">
                  <c:v>3.5806359209395589E-5</c:v>
                </c:pt>
                <c:pt idx="6982">
                  <c:v>3.5801231562365743E-5</c:v>
                </c:pt>
                <c:pt idx="6983">
                  <c:v>3.5796105383734251E-5</c:v>
                </c:pt>
                <c:pt idx="6984">
                  <c:v>3.5790980672870439E-5</c:v>
                </c:pt>
                <c:pt idx="6985">
                  <c:v>3.5785857429143999E-5</c:v>
                </c:pt>
                <c:pt idx="6986">
                  <c:v>3.5780735651925003E-5</c:v>
                </c:pt>
                <c:pt idx="6987">
                  <c:v>3.5775615340583855E-5</c:v>
                </c:pt>
                <c:pt idx="6988">
                  <c:v>3.5770496494491345E-5</c:v>
                </c:pt>
                <c:pt idx="6989">
                  <c:v>3.5765379113018601E-5</c:v>
                </c:pt>
                <c:pt idx="6990">
                  <c:v>3.5760263195537118E-5</c:v>
                </c:pt>
                <c:pt idx="6991">
                  <c:v>3.5755148741418764E-5</c:v>
                </c:pt>
                <c:pt idx="6992">
                  <c:v>3.5750035750035753E-5</c:v>
                </c:pt>
                <c:pt idx="6993">
                  <c:v>3.5744924220760655E-5</c:v>
                </c:pt>
                <c:pt idx="6994">
                  <c:v>3.5739814152966403E-5</c:v>
                </c:pt>
                <c:pt idx="6995">
                  <c:v>3.57347055460263E-5</c:v>
                </c:pt>
                <c:pt idx="6996">
                  <c:v>3.572959839931399E-5</c:v>
                </c:pt>
                <c:pt idx="6997">
                  <c:v>3.5724492712203488E-5</c:v>
                </c:pt>
                <c:pt idx="6998">
                  <c:v>3.5719388484069154E-5</c:v>
                </c:pt>
                <c:pt idx="6999">
                  <c:v>3.5714285714285717E-5</c:v>
                </c:pt>
                <c:pt idx="7000">
                  <c:v>3.5709184402228255E-5</c:v>
                </c:pt>
                <c:pt idx="7001">
                  <c:v>3.5704084547272208E-5</c:v>
                </c:pt>
                <c:pt idx="7002">
                  <c:v>3.5698986148793372E-5</c:v>
                </c:pt>
                <c:pt idx="7003">
                  <c:v>3.5693889206167905E-5</c:v>
                </c:pt>
                <c:pt idx="7004">
                  <c:v>3.5688793718772308E-5</c:v>
                </c:pt>
                <c:pt idx="7005">
                  <c:v>3.5683699685983445E-5</c:v>
                </c:pt>
                <c:pt idx="7006">
                  <c:v>3.5678607107178535E-5</c:v>
                </c:pt>
                <c:pt idx="7007">
                  <c:v>3.5673515981735158E-5</c:v>
                </c:pt>
                <c:pt idx="7008">
                  <c:v>3.5668426309031246E-5</c:v>
                </c:pt>
                <c:pt idx="7009">
                  <c:v>3.5663338088445078E-5</c:v>
                </c:pt>
                <c:pt idx="7010">
                  <c:v>3.5658251319355297E-5</c:v>
                </c:pt>
                <c:pt idx="7011">
                  <c:v>3.5653166001140899E-5</c:v>
                </c:pt>
                <c:pt idx="7012">
                  <c:v>3.5648082133181232E-5</c:v>
                </c:pt>
                <c:pt idx="7013">
                  <c:v>3.5642999714856005E-5</c:v>
                </c:pt>
                <c:pt idx="7014">
                  <c:v>3.5637918745545263E-5</c:v>
                </c:pt>
                <c:pt idx="7015">
                  <c:v>3.563283922462942E-5</c:v>
                </c:pt>
                <c:pt idx="7016">
                  <c:v>3.5627761151489238E-5</c:v>
                </c:pt>
                <c:pt idx="7017">
                  <c:v>3.5622684525505844E-5</c:v>
                </c:pt>
                <c:pt idx="7018">
                  <c:v>3.5617609346060692E-5</c:v>
                </c:pt>
                <c:pt idx="7019">
                  <c:v>3.561253561253561E-5</c:v>
                </c:pt>
                <c:pt idx="7020">
                  <c:v>3.5607463324312774E-5</c:v>
                </c:pt>
                <c:pt idx="7021">
                  <c:v>3.560239248077471E-5</c:v>
                </c:pt>
                <c:pt idx="7022">
                  <c:v>3.5597323081304289E-5</c:v>
                </c:pt>
                <c:pt idx="7023">
                  <c:v>3.5592255125284736E-5</c:v>
                </c:pt>
                <c:pt idx="7024">
                  <c:v>3.5587188612099643E-5</c:v>
                </c:pt>
                <c:pt idx="7025">
                  <c:v>3.5582123541132937E-5</c:v>
                </c:pt>
                <c:pt idx="7026">
                  <c:v>3.5577059911768894E-5</c:v>
                </c:pt>
                <c:pt idx="7027">
                  <c:v>3.5571997723392147E-5</c:v>
                </c:pt>
                <c:pt idx="7028">
                  <c:v>3.5566936975387677E-5</c:v>
                </c:pt>
                <c:pt idx="7029">
                  <c:v>3.5561877667140828E-5</c:v>
                </c:pt>
                <c:pt idx="7030">
                  <c:v>3.5556819798037265E-5</c:v>
                </c:pt>
                <c:pt idx="7031">
                  <c:v>3.5551763367463024E-5</c:v>
                </c:pt>
                <c:pt idx="7032">
                  <c:v>3.5546708374804495E-5</c:v>
                </c:pt>
                <c:pt idx="7033">
                  <c:v>3.5541654819448391E-5</c:v>
                </c:pt>
                <c:pt idx="7034">
                  <c:v>3.5536602700781806E-5</c:v>
                </c:pt>
                <c:pt idx="7035">
                  <c:v>3.5531552018192153E-5</c:v>
                </c:pt>
                <c:pt idx="7036">
                  <c:v>3.5526502771067216E-5</c:v>
                </c:pt>
                <c:pt idx="7037">
                  <c:v>3.5521454958795112E-5</c:v>
                </c:pt>
                <c:pt idx="7038">
                  <c:v>3.5516408580764311E-5</c:v>
                </c:pt>
                <c:pt idx="7039">
                  <c:v>3.5511363636363635E-5</c:v>
                </c:pt>
                <c:pt idx="7040">
                  <c:v>3.550632012498225E-5</c:v>
                </c:pt>
                <c:pt idx="7041">
                  <c:v>3.5501278046009656E-5</c:v>
                </c:pt>
                <c:pt idx="7042">
                  <c:v>3.5496237398835724E-5</c:v>
                </c:pt>
                <c:pt idx="7043">
                  <c:v>3.5491198182850654E-5</c:v>
                </c:pt>
                <c:pt idx="7044">
                  <c:v>3.5486160397444999E-5</c:v>
                </c:pt>
                <c:pt idx="7045">
                  <c:v>3.548112404200965E-5</c:v>
                </c:pt>
                <c:pt idx="7046">
                  <c:v>3.547608911593586E-5</c:v>
                </c:pt>
                <c:pt idx="7047">
                  <c:v>3.5471055618615209E-5</c:v>
                </c:pt>
                <c:pt idx="7048">
                  <c:v>3.5466023549439636E-5</c:v>
                </c:pt>
                <c:pt idx="7049">
                  <c:v>3.5460992907801418E-5</c:v>
                </c:pt>
                <c:pt idx="7050">
                  <c:v>3.5455963693093179E-5</c:v>
                </c:pt>
                <c:pt idx="7051">
                  <c:v>3.5450935904707887E-5</c:v>
                </c:pt>
                <c:pt idx="7052">
                  <c:v>3.544590954203885E-5</c:v>
                </c:pt>
                <c:pt idx="7053">
                  <c:v>3.5440884604479728E-5</c:v>
                </c:pt>
                <c:pt idx="7054">
                  <c:v>3.5435861091424519E-5</c:v>
                </c:pt>
                <c:pt idx="7055">
                  <c:v>3.5430839002267575E-5</c:v>
                </c:pt>
                <c:pt idx="7056">
                  <c:v>3.5425818336403572E-5</c:v>
                </c:pt>
                <c:pt idx="7057">
                  <c:v>3.5420799093227545E-5</c:v>
                </c:pt>
                <c:pt idx="7058">
                  <c:v>3.5415781272134863E-5</c:v>
                </c:pt>
                <c:pt idx="7059">
                  <c:v>3.5410764872521244E-5</c:v>
                </c:pt>
                <c:pt idx="7060">
                  <c:v>3.5405749893782748E-5</c:v>
                </c:pt>
                <c:pt idx="7061">
                  <c:v>3.5400736335315773E-5</c:v>
                </c:pt>
                <c:pt idx="7062">
                  <c:v>3.5395724196517061E-5</c:v>
                </c:pt>
                <c:pt idx="7063">
                  <c:v>3.5390713476783694E-5</c:v>
                </c:pt>
                <c:pt idx="7064">
                  <c:v>3.5385704175513094E-5</c:v>
                </c:pt>
                <c:pt idx="7065">
                  <c:v>3.5380696292103026E-5</c:v>
                </c:pt>
                <c:pt idx="7066">
                  <c:v>3.5375689825951609E-5</c:v>
                </c:pt>
                <c:pt idx="7067">
                  <c:v>3.5370684776457274E-5</c:v>
                </c:pt>
                <c:pt idx="7068">
                  <c:v>3.5365681143018817E-5</c:v>
                </c:pt>
                <c:pt idx="7069">
                  <c:v>3.5360678925035359E-5</c:v>
                </c:pt>
                <c:pt idx="7070">
                  <c:v>3.5355678121906375E-5</c:v>
                </c:pt>
                <c:pt idx="7071">
                  <c:v>3.5350678733031677E-5</c:v>
                </c:pt>
                <c:pt idx="7072">
                  <c:v>3.5345680757811397E-5</c:v>
                </c:pt>
                <c:pt idx="7073">
                  <c:v>3.5340684195646025E-5</c:v>
                </c:pt>
                <c:pt idx="7074">
                  <c:v>3.5335689045936397E-5</c:v>
                </c:pt>
                <c:pt idx="7075">
                  <c:v>3.533069530808366E-5</c:v>
                </c:pt>
                <c:pt idx="7076">
                  <c:v>3.5325702981489329E-5</c:v>
                </c:pt>
                <c:pt idx="7077">
                  <c:v>3.5320712065555242E-5</c:v>
                </c:pt>
                <c:pt idx="7078">
                  <c:v>3.5315722559683571E-5</c:v>
                </c:pt>
                <c:pt idx="7079">
                  <c:v>3.5310734463276837E-5</c:v>
                </c:pt>
                <c:pt idx="7080">
                  <c:v>3.5305747775737891E-5</c:v>
                </c:pt>
                <c:pt idx="7081">
                  <c:v>3.5300762496469926E-5</c:v>
                </c:pt>
                <c:pt idx="7082">
                  <c:v>3.5295778624876468E-5</c:v>
                </c:pt>
                <c:pt idx="7083">
                  <c:v>3.5290796160361375E-5</c:v>
                </c:pt>
                <c:pt idx="7084">
                  <c:v>3.5285815102328866E-5</c:v>
                </c:pt>
                <c:pt idx="7085">
                  <c:v>3.5280835450183461E-5</c:v>
                </c:pt>
                <c:pt idx="7086">
                  <c:v>3.5275857203330043E-5</c:v>
                </c:pt>
                <c:pt idx="7087">
                  <c:v>3.5270880361173812E-5</c:v>
                </c:pt>
                <c:pt idx="7088">
                  <c:v>3.5265904923120326E-5</c:v>
                </c:pt>
                <c:pt idx="7089">
                  <c:v>3.5260930888575456E-5</c:v>
                </c:pt>
                <c:pt idx="7090">
                  <c:v>3.5255958256945426E-5</c:v>
                </c:pt>
                <c:pt idx="7091">
                  <c:v>3.5250987027636777E-5</c:v>
                </c:pt>
                <c:pt idx="7092">
                  <c:v>3.5246017200056396E-5</c:v>
                </c:pt>
                <c:pt idx="7093">
                  <c:v>3.5241048773611503E-5</c:v>
                </c:pt>
                <c:pt idx="7094">
                  <c:v>3.5236081747709655E-5</c:v>
                </c:pt>
                <c:pt idx="7095">
                  <c:v>3.5231116121758736E-5</c:v>
                </c:pt>
                <c:pt idx="7096">
                  <c:v>3.5226151895166974E-5</c:v>
                </c:pt>
                <c:pt idx="7097">
                  <c:v>3.5221189067342911E-5</c:v>
                </c:pt>
                <c:pt idx="7098">
                  <c:v>3.5216227637695453E-5</c:v>
                </c:pt>
                <c:pt idx="7099">
                  <c:v>3.5211267605633805E-5</c:v>
                </c:pt>
                <c:pt idx="7100">
                  <c:v>3.5206308970567523E-5</c:v>
                </c:pt>
                <c:pt idx="7101">
                  <c:v>3.5201351731906503E-5</c:v>
                </c:pt>
                <c:pt idx="7102">
                  <c:v>3.5196395889060961E-5</c:v>
                </c:pt>
                <c:pt idx="7103">
                  <c:v>3.5191441441441441E-5</c:v>
                </c:pt>
                <c:pt idx="7104">
                  <c:v>3.518648838845883E-5</c:v>
                </c:pt>
                <c:pt idx="7105">
                  <c:v>3.5181536729524345E-5</c:v>
                </c:pt>
                <c:pt idx="7106">
                  <c:v>3.5176586464049527E-5</c:v>
                </c:pt>
                <c:pt idx="7107">
                  <c:v>3.5171637591446259E-5</c:v>
                </c:pt>
                <c:pt idx="7108">
                  <c:v>3.5166690111126741E-5</c:v>
                </c:pt>
                <c:pt idx="7109">
                  <c:v>3.5161744022503517E-5</c:v>
                </c:pt>
                <c:pt idx="7110">
                  <c:v>3.5156799324989451E-5</c:v>
                </c:pt>
                <c:pt idx="7111">
                  <c:v>3.5151856017997754E-5</c:v>
                </c:pt>
                <c:pt idx="7112">
                  <c:v>3.5146914100941938E-5</c:v>
                </c:pt>
                <c:pt idx="7113">
                  <c:v>3.5141973573235872E-5</c:v>
                </c:pt>
                <c:pt idx="7114">
                  <c:v>3.5137034434293747E-5</c:v>
                </c:pt>
                <c:pt idx="7115">
                  <c:v>3.5132096683530073E-5</c:v>
                </c:pt>
                <c:pt idx="7116">
                  <c:v>3.5127160320359701E-5</c:v>
                </c:pt>
                <c:pt idx="7117">
                  <c:v>3.512222534419781E-5</c:v>
                </c:pt>
                <c:pt idx="7118">
                  <c:v>3.5117291754459895E-5</c:v>
                </c:pt>
                <c:pt idx="7119">
                  <c:v>3.5112359550561801E-5</c:v>
                </c:pt>
                <c:pt idx="7120">
                  <c:v>3.5107428731919678E-5</c:v>
                </c:pt>
                <c:pt idx="7121">
                  <c:v>3.5102499297950014E-5</c:v>
                </c:pt>
                <c:pt idx="7122">
                  <c:v>3.5097571248069633E-5</c:v>
                </c:pt>
                <c:pt idx="7123">
                  <c:v>3.5092644581695679E-5</c:v>
                </c:pt>
                <c:pt idx="7124">
                  <c:v>3.5087719298245611E-5</c:v>
                </c:pt>
                <c:pt idx="7125">
                  <c:v>3.5082795397137247E-5</c:v>
                </c:pt>
                <c:pt idx="7126">
                  <c:v>3.5077872877788688E-5</c:v>
                </c:pt>
                <c:pt idx="7127">
                  <c:v>3.5072951739618409E-5</c:v>
                </c:pt>
                <c:pt idx="7128">
                  <c:v>3.5068031982045169E-5</c:v>
                </c:pt>
                <c:pt idx="7129">
                  <c:v>3.506311360448808E-5</c:v>
                </c:pt>
                <c:pt idx="7130">
                  <c:v>3.5058196606366565E-5</c:v>
                </c:pt>
                <c:pt idx="7131">
                  <c:v>3.5053280987100393E-5</c:v>
                </c:pt>
                <c:pt idx="7132">
                  <c:v>3.5048366746109631E-5</c:v>
                </c:pt>
                <c:pt idx="7133">
                  <c:v>3.5043453882814691E-5</c:v>
                </c:pt>
                <c:pt idx="7134">
                  <c:v>3.5038542396636298E-5</c:v>
                </c:pt>
                <c:pt idx="7135">
                  <c:v>3.5033632286995515E-5</c:v>
                </c:pt>
                <c:pt idx="7136">
                  <c:v>3.5028723553313717E-5</c:v>
                </c:pt>
                <c:pt idx="7137">
                  <c:v>3.5023816195012611E-5</c:v>
                </c:pt>
                <c:pt idx="7138">
                  <c:v>3.5018910211514215E-5</c:v>
                </c:pt>
                <c:pt idx="7139">
                  <c:v>3.5014005602240894E-5</c:v>
                </c:pt>
                <c:pt idx="7140">
                  <c:v>3.5009102366615323E-5</c:v>
                </c:pt>
                <c:pt idx="7141">
                  <c:v>3.500420050406049E-5</c:v>
                </c:pt>
                <c:pt idx="7142">
                  <c:v>3.4999300013999722E-5</c:v>
                </c:pt>
                <c:pt idx="7143">
                  <c:v>3.4994400895856663E-5</c:v>
                </c:pt>
                <c:pt idx="7144">
                  <c:v>3.4989503149055284E-5</c:v>
                </c:pt>
                <c:pt idx="7145">
                  <c:v>3.4984606773019873E-5</c:v>
                </c:pt>
                <c:pt idx="7146">
                  <c:v>3.4979711767175037E-5</c:v>
                </c:pt>
                <c:pt idx="7147">
                  <c:v>3.4974818130945722E-5</c:v>
                </c:pt>
                <c:pt idx="7148">
                  <c:v>3.4969925863757166E-5</c:v>
                </c:pt>
                <c:pt idx="7149">
                  <c:v>3.4965034965034965E-5</c:v>
                </c:pt>
                <c:pt idx="7150">
                  <c:v>3.4960145434205007E-5</c:v>
                </c:pt>
                <c:pt idx="7151">
                  <c:v>3.4955257270693512E-5</c:v>
                </c:pt>
                <c:pt idx="7152">
                  <c:v>3.4950370473927024E-5</c:v>
                </c:pt>
                <c:pt idx="7153">
                  <c:v>3.4945485043332401E-5</c:v>
                </c:pt>
                <c:pt idx="7154">
                  <c:v>3.4940600978336826E-5</c:v>
                </c:pt>
                <c:pt idx="7155">
                  <c:v>3.4935718278367804E-5</c:v>
                </c:pt>
                <c:pt idx="7156">
                  <c:v>3.4930836942853149E-5</c:v>
                </c:pt>
                <c:pt idx="7157">
                  <c:v>3.4925956971221012E-5</c:v>
                </c:pt>
                <c:pt idx="7158">
                  <c:v>3.4921078362899848E-5</c:v>
                </c:pt>
                <c:pt idx="7159">
                  <c:v>3.4916201117318433E-5</c:v>
                </c:pt>
                <c:pt idx="7160">
                  <c:v>3.4911325233905879E-5</c:v>
                </c:pt>
                <c:pt idx="7161">
                  <c:v>3.4906450712091592E-5</c:v>
                </c:pt>
                <c:pt idx="7162">
                  <c:v>3.4901577551305321E-5</c:v>
                </c:pt>
                <c:pt idx="7163">
                  <c:v>3.4896705750977108E-5</c:v>
                </c:pt>
                <c:pt idx="7164">
                  <c:v>3.4891835310537335E-5</c:v>
                </c:pt>
                <c:pt idx="7165">
                  <c:v>3.4886966229416692E-5</c:v>
                </c:pt>
                <c:pt idx="7166">
                  <c:v>3.4882098507046184E-5</c:v>
                </c:pt>
                <c:pt idx="7167">
                  <c:v>3.4877232142857141E-5</c:v>
                </c:pt>
                <c:pt idx="7168">
                  <c:v>3.4872367136281209E-5</c:v>
                </c:pt>
                <c:pt idx="7169">
                  <c:v>3.4867503486750349E-5</c:v>
                </c:pt>
                <c:pt idx="7170">
                  <c:v>3.4862641193696837E-5</c:v>
                </c:pt>
                <c:pt idx="7171">
                  <c:v>3.4857780256553265E-5</c:v>
                </c:pt>
                <c:pt idx="7172">
                  <c:v>3.4852920674752545E-5</c:v>
                </c:pt>
                <c:pt idx="7173">
                  <c:v>3.4848062447727906E-5</c:v>
                </c:pt>
                <c:pt idx="7174">
                  <c:v>3.4843205574912892E-5</c:v>
                </c:pt>
                <c:pt idx="7175">
                  <c:v>3.4838350055741359E-5</c:v>
                </c:pt>
                <c:pt idx="7176">
                  <c:v>3.4833495889647484E-5</c:v>
                </c:pt>
                <c:pt idx="7177">
                  <c:v>3.4828643076065759E-5</c:v>
                </c:pt>
                <c:pt idx="7178">
                  <c:v>3.4823791614430977E-5</c:v>
                </c:pt>
                <c:pt idx="7179">
                  <c:v>3.4818941504178274E-5</c:v>
                </c:pt>
                <c:pt idx="7180">
                  <c:v>3.4814092744743074E-5</c:v>
                </c:pt>
                <c:pt idx="7181">
                  <c:v>3.4809245335561123E-5</c:v>
                </c:pt>
                <c:pt idx="7182">
                  <c:v>3.4804399276068494E-5</c:v>
                </c:pt>
                <c:pt idx="7183">
                  <c:v>3.4799554565701557E-5</c:v>
                </c:pt>
                <c:pt idx="7184">
                  <c:v>3.479471120389701E-5</c:v>
                </c:pt>
                <c:pt idx="7185">
                  <c:v>3.4789869190091844E-5</c:v>
                </c:pt>
                <c:pt idx="7186">
                  <c:v>3.4785028523723388E-5</c:v>
                </c:pt>
                <c:pt idx="7187">
                  <c:v>3.4780189204229272E-5</c:v>
                </c:pt>
                <c:pt idx="7188">
                  <c:v>3.4775351231047432E-5</c:v>
                </c:pt>
                <c:pt idx="7189">
                  <c:v>3.4770514603616136E-5</c:v>
                </c:pt>
                <c:pt idx="7190">
                  <c:v>3.4765679321373937E-5</c:v>
                </c:pt>
                <c:pt idx="7191">
                  <c:v>3.4760845383759733E-5</c:v>
                </c:pt>
                <c:pt idx="7192">
                  <c:v>3.4756012790212707E-5</c:v>
                </c:pt>
                <c:pt idx="7193">
                  <c:v>3.4751181540172367E-5</c:v>
                </c:pt>
                <c:pt idx="7194">
                  <c:v>3.4746351633078526E-5</c:v>
                </c:pt>
                <c:pt idx="7195">
                  <c:v>3.4741523068371316E-5</c:v>
                </c:pt>
                <c:pt idx="7196">
                  <c:v>3.473669584549118E-5</c:v>
                </c:pt>
                <c:pt idx="7197">
                  <c:v>3.4731869963878852E-5</c:v>
                </c:pt>
                <c:pt idx="7198">
                  <c:v>3.4727045422975414E-5</c:v>
                </c:pt>
                <c:pt idx="7199">
                  <c:v>3.4722222222222222E-5</c:v>
                </c:pt>
                <c:pt idx="7200">
                  <c:v>3.4717400361060961E-5</c:v>
                </c:pt>
                <c:pt idx="7201">
                  <c:v>3.4712579838933631E-5</c:v>
                </c:pt>
                <c:pt idx="7202">
                  <c:v>3.470776065528252E-5</c:v>
                </c:pt>
                <c:pt idx="7203">
                  <c:v>3.4702942809550253E-5</c:v>
                </c:pt>
                <c:pt idx="7204">
                  <c:v>3.4698126301179739E-5</c:v>
                </c:pt>
                <c:pt idx="7205">
                  <c:v>3.4693311129614214E-5</c:v>
                </c:pt>
                <c:pt idx="7206">
                  <c:v>3.468849729429721E-5</c:v>
                </c:pt>
                <c:pt idx="7207">
                  <c:v>3.4683684794672587E-5</c:v>
                </c:pt>
                <c:pt idx="7208">
                  <c:v>3.4678873630184493E-5</c:v>
                </c:pt>
                <c:pt idx="7209">
                  <c:v>3.4674063800277392E-5</c:v>
                </c:pt>
                <c:pt idx="7210">
                  <c:v>3.4669255304396062E-5</c:v>
                </c:pt>
                <c:pt idx="7211">
                  <c:v>3.4664448141985583E-5</c:v>
                </c:pt>
                <c:pt idx="7212">
                  <c:v>3.4659642312491336E-5</c:v>
                </c:pt>
                <c:pt idx="7213">
                  <c:v>3.4654837815359025E-5</c:v>
                </c:pt>
                <c:pt idx="7214">
                  <c:v>3.4650034650034647E-5</c:v>
                </c:pt>
                <c:pt idx="7215">
                  <c:v>3.4645232815964523E-5</c:v>
                </c:pt>
                <c:pt idx="7216">
                  <c:v>3.4640432312595262E-5</c:v>
                </c:pt>
                <c:pt idx="7217">
                  <c:v>3.4635633139373791E-5</c:v>
                </c:pt>
                <c:pt idx="7218">
                  <c:v>3.4630835295747337E-5</c:v>
                </c:pt>
                <c:pt idx="7219">
                  <c:v>3.4626038781163438E-5</c:v>
                </c:pt>
                <c:pt idx="7220">
                  <c:v>3.4621243595069937E-5</c:v>
                </c:pt>
                <c:pt idx="7221">
                  <c:v>3.4616449736914981E-5</c:v>
                </c:pt>
                <c:pt idx="7222">
                  <c:v>3.4611657206147032E-5</c:v>
                </c:pt>
                <c:pt idx="7223">
                  <c:v>3.4606866002214838E-5</c:v>
                </c:pt>
                <c:pt idx="7224">
                  <c:v>3.4602076124567477E-5</c:v>
                </c:pt>
                <c:pt idx="7225">
                  <c:v>3.4597287572654303E-5</c:v>
                </c:pt>
                <c:pt idx="7226">
                  <c:v>3.4592500345925001E-5</c:v>
                </c:pt>
                <c:pt idx="7227">
                  <c:v>3.4587714443829549E-5</c:v>
                </c:pt>
                <c:pt idx="7228">
                  <c:v>3.458292986581823E-5</c:v>
                </c:pt>
                <c:pt idx="7229">
                  <c:v>3.4578146611341631E-5</c:v>
                </c:pt>
                <c:pt idx="7230">
                  <c:v>3.4573364679850644E-5</c:v>
                </c:pt>
                <c:pt idx="7231">
                  <c:v>3.456858407079646E-5</c:v>
                </c:pt>
                <c:pt idx="7232">
                  <c:v>3.456380478363058E-5</c:v>
                </c:pt>
                <c:pt idx="7233">
                  <c:v>3.4559026817804812E-5</c:v>
                </c:pt>
                <c:pt idx="7234">
                  <c:v>3.4554250172771254E-5</c:v>
                </c:pt>
                <c:pt idx="7235">
                  <c:v>3.4549474847982309E-5</c:v>
                </c:pt>
                <c:pt idx="7236">
                  <c:v>3.45447008428907E-5</c:v>
                </c:pt>
                <c:pt idx="7237">
                  <c:v>3.4539928156949433E-5</c:v>
                </c:pt>
                <c:pt idx="7238">
                  <c:v>3.4535156789611825E-5</c:v>
                </c:pt>
                <c:pt idx="7239">
                  <c:v>3.4530386740331494E-5</c:v>
                </c:pt>
                <c:pt idx="7240">
                  <c:v>3.4525618008562354E-5</c:v>
                </c:pt>
                <c:pt idx="7241">
                  <c:v>3.4520850593758631E-5</c:v>
                </c:pt>
                <c:pt idx="7242">
                  <c:v>3.4516084495374842E-5</c:v>
                </c:pt>
                <c:pt idx="7243">
                  <c:v>3.4511319712865823E-5</c:v>
                </c:pt>
                <c:pt idx="7244">
                  <c:v>3.4506556245686683E-5</c:v>
                </c:pt>
                <c:pt idx="7245">
                  <c:v>3.4501794093292852E-5</c:v>
                </c:pt>
                <c:pt idx="7246">
                  <c:v>3.4497033255140055E-5</c:v>
                </c:pt>
                <c:pt idx="7247">
                  <c:v>3.4492273730684327E-5</c:v>
                </c:pt>
                <c:pt idx="7248">
                  <c:v>3.4487515519381981E-5</c:v>
                </c:pt>
                <c:pt idx="7249">
                  <c:v>3.4482758620689657E-5</c:v>
                </c:pt>
                <c:pt idx="7250">
                  <c:v>3.4478003034064269E-5</c:v>
                </c:pt>
                <c:pt idx="7251">
                  <c:v>3.4473248758963047E-5</c:v>
                </c:pt>
                <c:pt idx="7252">
                  <c:v>3.446849579484351E-5</c:v>
                </c:pt>
                <c:pt idx="7253">
                  <c:v>3.4463744141163496E-5</c:v>
                </c:pt>
                <c:pt idx="7254">
                  <c:v>3.4458993797381113E-5</c:v>
                </c:pt>
                <c:pt idx="7255">
                  <c:v>3.4454244762954797E-5</c:v>
                </c:pt>
                <c:pt idx="7256">
                  <c:v>3.4449497037343258E-5</c:v>
                </c:pt>
                <c:pt idx="7257">
                  <c:v>3.4444750620005514E-5</c:v>
                </c:pt>
                <c:pt idx="7258">
                  <c:v>3.4440005510400881E-5</c:v>
                </c:pt>
                <c:pt idx="7259">
                  <c:v>3.4435261707988978E-5</c:v>
                </c:pt>
                <c:pt idx="7260">
                  <c:v>3.4430519212229723E-5</c:v>
                </c:pt>
                <c:pt idx="7261">
                  <c:v>3.4425778022583313E-5</c:v>
                </c:pt>
                <c:pt idx="7262">
                  <c:v>3.4421038138510255E-5</c:v>
                </c:pt>
                <c:pt idx="7263">
                  <c:v>3.4416299559471369E-5</c:v>
                </c:pt>
                <c:pt idx="7264">
                  <c:v>3.4411562284927738E-5</c:v>
                </c:pt>
                <c:pt idx="7265">
                  <c:v>3.4406826314340766E-5</c:v>
                </c:pt>
                <c:pt idx="7266">
                  <c:v>3.4402091647172151E-5</c:v>
                </c:pt>
                <c:pt idx="7267">
                  <c:v>3.4397358282883873E-5</c:v>
                </c:pt>
                <c:pt idx="7268">
                  <c:v>3.4392626220938229E-5</c:v>
                </c:pt>
                <c:pt idx="7269">
                  <c:v>3.4387895460797798E-5</c:v>
                </c:pt>
                <c:pt idx="7270">
                  <c:v>3.4383166001925455E-5</c:v>
                </c:pt>
                <c:pt idx="7271">
                  <c:v>3.4378437843784377E-5</c:v>
                </c:pt>
                <c:pt idx="7272">
                  <c:v>3.4373710985838032E-5</c:v>
                </c:pt>
                <c:pt idx="7273">
                  <c:v>3.4368985427550181E-5</c:v>
                </c:pt>
                <c:pt idx="7274">
                  <c:v>3.4364261168384877E-5</c:v>
                </c:pt>
                <c:pt idx="7275">
                  <c:v>3.4359538207806489E-5</c:v>
                </c:pt>
                <c:pt idx="7276">
                  <c:v>3.4354816545279651E-5</c:v>
                </c:pt>
                <c:pt idx="7277">
                  <c:v>3.4350096180269303E-5</c:v>
                </c:pt>
                <c:pt idx="7278">
                  <c:v>3.434537711224069E-5</c:v>
                </c:pt>
                <c:pt idx="7279">
                  <c:v>3.4340659340659341E-5</c:v>
                </c:pt>
                <c:pt idx="7280">
                  <c:v>3.4335942864991075E-5</c:v>
                </c:pt>
                <c:pt idx="7281">
                  <c:v>3.4331227684702005E-5</c:v>
                </c:pt>
                <c:pt idx="7282">
                  <c:v>3.4326513799258547E-5</c:v>
                </c:pt>
                <c:pt idx="7283">
                  <c:v>3.4321801208127403E-5</c:v>
                </c:pt>
                <c:pt idx="7284">
                  <c:v>3.4317089910775565E-5</c:v>
                </c:pt>
                <c:pt idx="7285">
                  <c:v>3.4312379906670324E-5</c:v>
                </c:pt>
                <c:pt idx="7286">
                  <c:v>3.4307671195279263E-5</c:v>
                </c:pt>
                <c:pt idx="7287">
                  <c:v>3.4302963776070254E-5</c:v>
                </c:pt>
                <c:pt idx="7288">
                  <c:v>3.4298257648511456E-5</c:v>
                </c:pt>
                <c:pt idx="7289">
                  <c:v>3.4293552812071332E-5</c:v>
                </c:pt>
                <c:pt idx="7290">
                  <c:v>3.4288849266218623E-5</c:v>
                </c:pt>
                <c:pt idx="7291">
                  <c:v>3.4284147010422382E-5</c:v>
                </c:pt>
                <c:pt idx="7292">
                  <c:v>3.4279446044151926E-5</c:v>
                </c:pt>
                <c:pt idx="7293">
                  <c:v>3.4274746366876883E-5</c:v>
                </c:pt>
                <c:pt idx="7294">
                  <c:v>3.4270047978067166E-5</c:v>
                </c:pt>
                <c:pt idx="7295">
                  <c:v>3.4265350877192981E-5</c:v>
                </c:pt>
                <c:pt idx="7296">
                  <c:v>3.4260655063724815E-5</c:v>
                </c:pt>
                <c:pt idx="7297">
                  <c:v>3.4255960537133464E-5</c:v>
                </c:pt>
                <c:pt idx="7298">
                  <c:v>3.4251267296889986E-5</c:v>
                </c:pt>
                <c:pt idx="7299">
                  <c:v>3.4246575342465751E-5</c:v>
                </c:pt>
                <c:pt idx="7300">
                  <c:v>3.424188467333242E-5</c:v>
                </c:pt>
                <c:pt idx="7301">
                  <c:v>3.4237195288961927E-5</c:v>
                </c:pt>
                <c:pt idx="7302">
                  <c:v>3.4232507188826508E-5</c:v>
                </c:pt>
                <c:pt idx="7303">
                  <c:v>3.4227820372398685E-5</c:v>
                </c:pt>
                <c:pt idx="7304">
                  <c:v>3.4223134839151266E-5</c:v>
                </c:pt>
                <c:pt idx="7305">
                  <c:v>3.4218450588557348E-5</c:v>
                </c:pt>
                <c:pt idx="7306">
                  <c:v>3.4213767620090328E-5</c:v>
                </c:pt>
                <c:pt idx="7307">
                  <c:v>3.4209085933223865E-5</c:v>
                </c:pt>
                <c:pt idx="7308">
                  <c:v>3.4204405527431934E-5</c:v>
                </c:pt>
                <c:pt idx="7309">
                  <c:v>3.4199726402188782E-5</c:v>
                </c:pt>
                <c:pt idx="7310">
                  <c:v>3.4195048556968952E-5</c:v>
                </c:pt>
                <c:pt idx="7311">
                  <c:v>3.4190371991247264E-5</c:v>
                </c:pt>
                <c:pt idx="7312">
                  <c:v>3.418569670449884E-5</c:v>
                </c:pt>
                <c:pt idx="7313">
                  <c:v>3.418102269619907E-5</c:v>
                </c:pt>
                <c:pt idx="7314">
                  <c:v>3.4176349965823647E-5</c:v>
                </c:pt>
                <c:pt idx="7315">
                  <c:v>3.4171678512848549E-5</c:v>
                </c:pt>
                <c:pt idx="7316">
                  <c:v>3.4167008336750032E-5</c:v>
                </c:pt>
                <c:pt idx="7317">
                  <c:v>3.4162339437004643E-5</c:v>
                </c:pt>
                <c:pt idx="7318">
                  <c:v>3.4157671813089221E-5</c:v>
                </c:pt>
                <c:pt idx="7319">
                  <c:v>3.4153005464480874E-5</c:v>
                </c:pt>
                <c:pt idx="7320">
                  <c:v>3.4148340390657012E-5</c:v>
                </c:pt>
                <c:pt idx="7321">
                  <c:v>3.4143676591095326E-5</c:v>
                </c:pt>
                <c:pt idx="7322">
                  <c:v>3.4139014065273793E-5</c:v>
                </c:pt>
                <c:pt idx="7323">
                  <c:v>3.4134352812670669E-5</c:v>
                </c:pt>
                <c:pt idx="7324">
                  <c:v>3.4129692832764505E-5</c:v>
                </c:pt>
                <c:pt idx="7325">
                  <c:v>3.4125034125034127E-5</c:v>
                </c:pt>
                <c:pt idx="7326">
                  <c:v>3.4120376688958649E-5</c:v>
                </c:pt>
                <c:pt idx="7327">
                  <c:v>3.4115720524017465E-5</c:v>
                </c:pt>
                <c:pt idx="7328">
                  <c:v>3.4111065629690273E-5</c:v>
                </c:pt>
                <c:pt idx="7329">
                  <c:v>3.4106412005457029E-5</c:v>
                </c:pt>
                <c:pt idx="7330">
                  <c:v>3.4101759650797979E-5</c:v>
                </c:pt>
                <c:pt idx="7331">
                  <c:v>3.4097108565193669E-5</c:v>
                </c:pt>
                <c:pt idx="7332">
                  <c:v>3.4092458748124914E-5</c:v>
                </c:pt>
                <c:pt idx="7333">
                  <c:v>3.408781019907281E-5</c:v>
                </c:pt>
                <c:pt idx="7334">
                  <c:v>3.4083162917518748E-5</c:v>
                </c:pt>
                <c:pt idx="7335">
                  <c:v>3.4078516902944385E-5</c:v>
                </c:pt>
                <c:pt idx="7336">
                  <c:v>3.4073872154831676E-5</c:v>
                </c:pt>
                <c:pt idx="7337">
                  <c:v>3.4069228672662852E-5</c:v>
                </c:pt>
                <c:pt idx="7338">
                  <c:v>3.4064586455920425E-5</c:v>
                </c:pt>
                <c:pt idx="7339">
                  <c:v>3.4059945504087195E-5</c:v>
                </c:pt>
                <c:pt idx="7340">
                  <c:v>3.4055305816646236E-5</c:v>
                </c:pt>
                <c:pt idx="7341">
                  <c:v>3.4050667393080905E-5</c:v>
                </c:pt>
                <c:pt idx="7342">
                  <c:v>3.4046030232874844E-5</c:v>
                </c:pt>
                <c:pt idx="7343">
                  <c:v>3.4041394335511986E-5</c:v>
                </c:pt>
                <c:pt idx="7344">
                  <c:v>3.4036759700476515E-5</c:v>
                </c:pt>
                <c:pt idx="7345">
                  <c:v>3.4032126327252928E-5</c:v>
                </c:pt>
                <c:pt idx="7346">
                  <c:v>3.4027494215325983E-5</c:v>
                </c:pt>
                <c:pt idx="7347">
                  <c:v>3.4022863364180733E-5</c:v>
                </c:pt>
                <c:pt idx="7348">
                  <c:v>3.4018233773302493E-5</c:v>
                </c:pt>
                <c:pt idx="7349">
                  <c:v>3.401360544217687E-5</c:v>
                </c:pt>
                <c:pt idx="7350">
                  <c:v>3.4008978370289756E-5</c:v>
                </c:pt>
                <c:pt idx="7351">
                  <c:v>3.4004352557127313E-5</c:v>
                </c:pt>
                <c:pt idx="7352">
                  <c:v>3.3999728002175983E-5</c:v>
                </c:pt>
                <c:pt idx="7353">
                  <c:v>3.3995104704922489E-5</c:v>
                </c:pt>
                <c:pt idx="7354">
                  <c:v>3.3990482664853843E-5</c:v>
                </c:pt>
                <c:pt idx="7355">
                  <c:v>3.3985861881457311E-5</c:v>
                </c:pt>
                <c:pt idx="7356">
                  <c:v>3.3981242354220472E-5</c:v>
                </c:pt>
                <c:pt idx="7357">
                  <c:v>3.3976624082631149E-5</c:v>
                </c:pt>
                <c:pt idx="7358">
                  <c:v>3.397200706617747E-5</c:v>
                </c:pt>
                <c:pt idx="7359">
                  <c:v>3.3967391304347826E-5</c:v>
                </c:pt>
                <c:pt idx="7360">
                  <c:v>3.3962776796630889E-5</c:v>
                </c:pt>
                <c:pt idx="7361">
                  <c:v>3.3958163542515619E-5</c:v>
                </c:pt>
                <c:pt idx="7362">
                  <c:v>3.3953551541491242E-5</c:v>
                </c:pt>
                <c:pt idx="7363">
                  <c:v>3.3948940793047254E-5</c:v>
                </c:pt>
                <c:pt idx="7364">
                  <c:v>3.3944331296673457E-5</c:v>
                </c:pt>
                <c:pt idx="7365">
                  <c:v>3.3939723051859896E-5</c:v>
                </c:pt>
                <c:pt idx="7366">
                  <c:v>3.3935116058096916E-5</c:v>
                </c:pt>
                <c:pt idx="7367">
                  <c:v>3.3930510314875137E-5</c:v>
                </c:pt>
                <c:pt idx="7368">
                  <c:v>3.3925905821685439E-5</c:v>
                </c:pt>
                <c:pt idx="7369">
                  <c:v>3.3921302578018999E-5</c:v>
                </c:pt>
                <c:pt idx="7370">
                  <c:v>3.3916700583367251E-5</c:v>
                </c:pt>
                <c:pt idx="7371">
                  <c:v>3.3912099837221921E-5</c:v>
                </c:pt>
                <c:pt idx="7372">
                  <c:v>3.3907500339075E-5</c:v>
                </c:pt>
                <c:pt idx="7373">
                  <c:v>3.390290208841877E-5</c:v>
                </c:pt>
                <c:pt idx="7374">
                  <c:v>3.3898305084745762E-5</c:v>
                </c:pt>
                <c:pt idx="7375">
                  <c:v>3.3893709327548808E-5</c:v>
                </c:pt>
                <c:pt idx="7376">
                  <c:v>3.3889114816320995E-5</c:v>
                </c:pt>
                <c:pt idx="7377">
                  <c:v>3.3884521550555703E-5</c:v>
                </c:pt>
                <c:pt idx="7378">
                  <c:v>3.3879929529746575E-5</c:v>
                </c:pt>
                <c:pt idx="7379">
                  <c:v>3.3875338753387534E-5</c:v>
                </c:pt>
                <c:pt idx="7380">
                  <c:v>3.3870749220972771E-5</c:v>
                </c:pt>
                <c:pt idx="7381">
                  <c:v>3.386616093199675E-5</c:v>
                </c:pt>
                <c:pt idx="7382">
                  <c:v>3.386157388595422E-5</c:v>
                </c:pt>
                <c:pt idx="7383">
                  <c:v>3.3856988082340193E-5</c:v>
                </c:pt>
                <c:pt idx="7384">
                  <c:v>3.3852403520649966E-5</c:v>
                </c:pt>
                <c:pt idx="7385">
                  <c:v>3.3847820200379094E-5</c:v>
                </c:pt>
                <c:pt idx="7386">
                  <c:v>3.3843238121023423E-5</c:v>
                </c:pt>
                <c:pt idx="7387">
                  <c:v>3.3838657282079048E-5</c:v>
                </c:pt>
                <c:pt idx="7388">
                  <c:v>3.383407768304236E-5</c:v>
                </c:pt>
                <c:pt idx="7389">
                  <c:v>3.3829499323410016E-5</c:v>
                </c:pt>
                <c:pt idx="7390">
                  <c:v>3.3824922202678934E-5</c:v>
                </c:pt>
                <c:pt idx="7391">
                  <c:v>3.382034632034632E-5</c:v>
                </c:pt>
                <c:pt idx="7392">
                  <c:v>3.3815771675909642E-5</c:v>
                </c:pt>
                <c:pt idx="7393">
                  <c:v>3.3811198268866649E-5</c:v>
                </c:pt>
                <c:pt idx="7394">
                  <c:v>3.3806626098715348E-5</c:v>
                </c:pt>
                <c:pt idx="7395">
                  <c:v>3.3802055164954032E-5</c:v>
                </c:pt>
                <c:pt idx="7396">
                  <c:v>3.379748546708125E-5</c:v>
                </c:pt>
                <c:pt idx="7397">
                  <c:v>3.3792917004595838E-5</c:v>
                </c:pt>
                <c:pt idx="7398">
                  <c:v>3.3788349776996892E-5</c:v>
                </c:pt>
                <c:pt idx="7399">
                  <c:v>3.3783783783783784E-5</c:v>
                </c:pt>
                <c:pt idx="7400">
                  <c:v>3.3779219024456154E-5</c:v>
                </c:pt>
                <c:pt idx="7401">
                  <c:v>3.3774655498513913E-5</c:v>
                </c:pt>
                <c:pt idx="7402">
                  <c:v>3.3770093205457245E-5</c:v>
                </c:pt>
                <c:pt idx="7403">
                  <c:v>3.3765532144786602E-5</c:v>
                </c:pt>
                <c:pt idx="7404">
                  <c:v>3.3760972316002698E-5</c:v>
                </c:pt>
                <c:pt idx="7405">
                  <c:v>3.3756413718606533E-5</c:v>
                </c:pt>
                <c:pt idx="7406">
                  <c:v>3.3751856352099362E-5</c:v>
                </c:pt>
                <c:pt idx="7407">
                  <c:v>3.3747300215982723E-5</c:v>
                </c:pt>
                <c:pt idx="7408">
                  <c:v>3.3742745309758405E-5</c:v>
                </c:pt>
                <c:pt idx="7409">
                  <c:v>3.3738191632928474E-5</c:v>
                </c:pt>
                <c:pt idx="7410">
                  <c:v>3.3733639184995281E-5</c:v>
                </c:pt>
                <c:pt idx="7411">
                  <c:v>3.3729087965461414E-5</c:v>
                </c:pt>
                <c:pt idx="7412">
                  <c:v>3.3724537973829761E-5</c:v>
                </c:pt>
                <c:pt idx="7413">
                  <c:v>3.3719989209603452E-5</c:v>
                </c:pt>
                <c:pt idx="7414">
                  <c:v>3.3715441672285908E-5</c:v>
                </c:pt>
                <c:pt idx="7415">
                  <c:v>3.3710895361380795E-5</c:v>
                </c:pt>
                <c:pt idx="7416">
                  <c:v>3.3706350276392071E-5</c:v>
                </c:pt>
                <c:pt idx="7417">
                  <c:v>3.3701806416823944E-5</c:v>
                </c:pt>
                <c:pt idx="7418">
                  <c:v>3.3697263782180885E-5</c:v>
                </c:pt>
                <c:pt idx="7419">
                  <c:v>3.3692722371967658E-5</c:v>
                </c:pt>
                <c:pt idx="7420">
                  <c:v>3.3688182185689257E-5</c:v>
                </c:pt>
                <c:pt idx="7421">
                  <c:v>3.3683643222850982E-5</c:v>
                </c:pt>
                <c:pt idx="7422">
                  <c:v>3.3679105482958374E-5</c:v>
                </c:pt>
                <c:pt idx="7423">
                  <c:v>3.3674568965517241E-5</c:v>
                </c:pt>
                <c:pt idx="7424">
                  <c:v>3.3670033670033668E-5</c:v>
                </c:pt>
                <c:pt idx="7425">
                  <c:v>3.3665499596014004E-5</c:v>
                </c:pt>
                <c:pt idx="7426">
                  <c:v>3.3660966742964855E-5</c:v>
                </c:pt>
                <c:pt idx="7427">
                  <c:v>3.3656435110393107E-5</c:v>
                </c:pt>
                <c:pt idx="7428">
                  <c:v>3.3651904697805894E-5</c:v>
                </c:pt>
                <c:pt idx="7429">
                  <c:v>3.364737550471063E-5</c:v>
                </c:pt>
                <c:pt idx="7430">
                  <c:v>3.3642847530614992E-5</c:v>
                </c:pt>
                <c:pt idx="7431">
                  <c:v>3.3638320775026908E-5</c:v>
                </c:pt>
                <c:pt idx="7432">
                  <c:v>3.3633795237454597E-5</c:v>
                </c:pt>
                <c:pt idx="7433">
                  <c:v>3.3629270917406509E-5</c:v>
                </c:pt>
                <c:pt idx="7434">
                  <c:v>3.3624747814391393E-5</c:v>
                </c:pt>
                <c:pt idx="7435">
                  <c:v>3.3620225927918233E-5</c:v>
                </c:pt>
                <c:pt idx="7436">
                  <c:v>3.3615705257496299E-5</c:v>
                </c:pt>
                <c:pt idx="7437">
                  <c:v>3.3611185802635119E-5</c:v>
                </c:pt>
                <c:pt idx="7438">
                  <c:v>3.360666756284447E-5</c:v>
                </c:pt>
                <c:pt idx="7439">
                  <c:v>3.3602150537634409E-5</c:v>
                </c:pt>
                <c:pt idx="7440">
                  <c:v>3.3597634726515254E-5</c:v>
                </c:pt>
                <c:pt idx="7441">
                  <c:v>3.3593120128997578E-5</c:v>
                </c:pt>
                <c:pt idx="7442">
                  <c:v>3.3588606744592236E-5</c:v>
                </c:pt>
                <c:pt idx="7443">
                  <c:v>3.3584094572810319E-5</c:v>
                </c:pt>
                <c:pt idx="7444">
                  <c:v>3.35795836131632E-5</c:v>
                </c:pt>
                <c:pt idx="7445">
                  <c:v>3.3575073865162504E-5</c:v>
                </c:pt>
                <c:pt idx="7446">
                  <c:v>3.3570565328320126E-5</c:v>
                </c:pt>
                <c:pt idx="7447">
                  <c:v>3.3566058002148227E-5</c:v>
                </c:pt>
                <c:pt idx="7448">
                  <c:v>3.3561551886159215E-5</c:v>
                </c:pt>
                <c:pt idx="7449">
                  <c:v>3.3557046979865769E-5</c:v>
                </c:pt>
                <c:pt idx="7450">
                  <c:v>3.3552543282780837E-5</c:v>
                </c:pt>
                <c:pt idx="7451">
                  <c:v>3.3548040794417606E-5</c:v>
                </c:pt>
                <c:pt idx="7452">
                  <c:v>3.3543539514289547E-5</c:v>
                </c:pt>
                <c:pt idx="7453">
                  <c:v>3.3539039441910382E-5</c:v>
                </c:pt>
                <c:pt idx="7454">
                  <c:v>3.3534540576794097E-5</c:v>
                </c:pt>
                <c:pt idx="7455">
                  <c:v>3.3530042918454936E-5</c:v>
                </c:pt>
                <c:pt idx="7456">
                  <c:v>3.3525546466407405E-5</c:v>
                </c:pt>
                <c:pt idx="7457">
                  <c:v>3.3521051220166265E-5</c:v>
                </c:pt>
                <c:pt idx="7458">
                  <c:v>3.351655717924655E-5</c:v>
                </c:pt>
                <c:pt idx="7459">
                  <c:v>3.3512064343163542E-5</c:v>
                </c:pt>
                <c:pt idx="7460">
                  <c:v>3.3507572711432785E-5</c:v>
                </c:pt>
                <c:pt idx="7461">
                  <c:v>3.3503082283570088E-5</c:v>
                </c:pt>
                <c:pt idx="7462">
                  <c:v>3.3498593059091518E-5</c:v>
                </c:pt>
                <c:pt idx="7463">
                  <c:v>3.3494105037513397E-5</c:v>
                </c:pt>
                <c:pt idx="7464">
                  <c:v>3.3489618218352308E-5</c:v>
                </c:pt>
                <c:pt idx="7465">
                  <c:v>3.3485132601125103E-5</c:v>
                </c:pt>
                <c:pt idx="7466">
                  <c:v>3.3480648185348872E-5</c:v>
                </c:pt>
                <c:pt idx="7467">
                  <c:v>3.3476164970540974E-5</c:v>
                </c:pt>
                <c:pt idx="7468">
                  <c:v>3.3471682956219036E-5</c:v>
                </c:pt>
                <c:pt idx="7469">
                  <c:v>3.3467202141900939E-5</c:v>
                </c:pt>
                <c:pt idx="7470">
                  <c:v>3.3462722527104802E-5</c:v>
                </c:pt>
                <c:pt idx="7471">
                  <c:v>3.3458244111349038E-5</c:v>
                </c:pt>
                <c:pt idx="7472">
                  <c:v>3.3453766894152281E-5</c:v>
                </c:pt>
                <c:pt idx="7473">
                  <c:v>3.3449290875033449E-5</c:v>
                </c:pt>
                <c:pt idx="7474">
                  <c:v>3.3444816053511705E-5</c:v>
                </c:pt>
                <c:pt idx="7475">
                  <c:v>3.3440342429106472E-5</c:v>
                </c:pt>
                <c:pt idx="7476">
                  <c:v>3.3435870001337432E-5</c:v>
                </c:pt>
                <c:pt idx="7477">
                  <c:v>3.3431398769724522E-5</c:v>
                </c:pt>
                <c:pt idx="7478">
                  <c:v>3.3426928733787942E-5</c:v>
                </c:pt>
                <c:pt idx="7479">
                  <c:v>3.3422459893048129E-5</c:v>
                </c:pt>
                <c:pt idx="7480">
                  <c:v>3.3417992247025798E-5</c:v>
                </c:pt>
                <c:pt idx="7481">
                  <c:v>3.3413525795241913E-5</c:v>
                </c:pt>
                <c:pt idx="7482">
                  <c:v>3.3409060537217693E-5</c:v>
                </c:pt>
                <c:pt idx="7483">
                  <c:v>3.340459647247461E-5</c:v>
                </c:pt>
                <c:pt idx="7484">
                  <c:v>3.3400133600534402E-5</c:v>
                </c:pt>
                <c:pt idx="7485">
                  <c:v>3.3395671920919052E-5</c:v>
                </c:pt>
                <c:pt idx="7486">
                  <c:v>3.3391211433150792E-5</c:v>
                </c:pt>
                <c:pt idx="7487">
                  <c:v>3.338675213675214E-5</c:v>
                </c:pt>
                <c:pt idx="7488">
                  <c:v>3.338229403124583E-5</c:v>
                </c:pt>
                <c:pt idx="7489">
                  <c:v>3.3377837116154874E-5</c:v>
                </c:pt>
                <c:pt idx="7490">
                  <c:v>3.3373381391002534E-5</c:v>
                </c:pt>
                <c:pt idx="7491">
                  <c:v>3.3368926855312331E-5</c:v>
                </c:pt>
                <c:pt idx="7492">
                  <c:v>3.3364473508608036E-5</c:v>
                </c:pt>
                <c:pt idx="7493">
                  <c:v>3.3360021350413664E-5</c:v>
                </c:pt>
                <c:pt idx="7494">
                  <c:v>3.3355570380253501E-5</c:v>
                </c:pt>
                <c:pt idx="7495">
                  <c:v>3.3351120597652083E-5</c:v>
                </c:pt>
                <c:pt idx="7496">
                  <c:v>3.3346672002134185E-5</c:v>
                </c:pt>
                <c:pt idx="7497">
                  <c:v>3.3342224593224857E-5</c:v>
                </c:pt>
                <c:pt idx="7498">
                  <c:v>3.3337778370449396E-5</c:v>
                </c:pt>
                <c:pt idx="7499">
                  <c:v>3.3333333333333335E-5</c:v>
                </c:pt>
                <c:pt idx="7500">
                  <c:v>3.3328889481402477E-5</c:v>
                </c:pt>
                <c:pt idx="7501">
                  <c:v>3.3324446814182883E-5</c:v>
                </c:pt>
                <c:pt idx="7502">
                  <c:v>3.3320005331200853E-5</c:v>
                </c:pt>
                <c:pt idx="7503">
                  <c:v>3.3315565031982942E-5</c:v>
                </c:pt>
                <c:pt idx="7504">
                  <c:v>3.3311125916055963E-5</c:v>
                </c:pt>
                <c:pt idx="7505">
                  <c:v>3.3306687982946975E-5</c:v>
                </c:pt>
                <c:pt idx="7506">
                  <c:v>3.3302251232183299E-5</c:v>
                </c:pt>
                <c:pt idx="7507">
                  <c:v>3.3297815663292486E-5</c:v>
                </c:pt>
                <c:pt idx="7508">
                  <c:v>3.3293381275802368E-5</c:v>
                </c:pt>
                <c:pt idx="7509">
                  <c:v>3.328894806924101E-5</c:v>
                </c:pt>
                <c:pt idx="7510">
                  <c:v>3.3284516043136732E-5</c:v>
                </c:pt>
                <c:pt idx="7511">
                  <c:v>3.3280085197018107E-5</c:v>
                </c:pt>
                <c:pt idx="7512">
                  <c:v>3.327565553041395E-5</c:v>
                </c:pt>
                <c:pt idx="7513">
                  <c:v>3.3271227042853343E-5</c:v>
                </c:pt>
                <c:pt idx="7514">
                  <c:v>3.32667997338656E-5</c:v>
                </c:pt>
                <c:pt idx="7515">
                  <c:v>3.3262373602980307E-5</c:v>
                </c:pt>
                <c:pt idx="7516">
                  <c:v>3.3257948649727285E-5</c:v>
                </c:pt>
                <c:pt idx="7517">
                  <c:v>3.3253524873636607E-5</c:v>
                </c:pt>
                <c:pt idx="7518">
                  <c:v>3.3249102274238598E-5</c:v>
                </c:pt>
                <c:pt idx="7519">
                  <c:v>3.324468085106383E-5</c:v>
                </c:pt>
                <c:pt idx="7520">
                  <c:v>3.324026060364313E-5</c:v>
                </c:pt>
                <c:pt idx="7521">
                  <c:v>3.3235841531507581E-5</c:v>
                </c:pt>
                <c:pt idx="7522">
                  <c:v>3.3231423634188487E-5</c:v>
                </c:pt>
                <c:pt idx="7523">
                  <c:v>3.322700691121744E-5</c:v>
                </c:pt>
                <c:pt idx="7524">
                  <c:v>3.3222591362126248E-5</c:v>
                </c:pt>
                <c:pt idx="7525">
                  <c:v>3.3218176986446982E-5</c:v>
                </c:pt>
                <c:pt idx="7526">
                  <c:v>3.3213763783711972E-5</c:v>
                </c:pt>
                <c:pt idx="7527">
                  <c:v>3.3209351753453771E-5</c:v>
                </c:pt>
                <c:pt idx="7528">
                  <c:v>3.3204940895205209E-5</c:v>
                </c:pt>
                <c:pt idx="7529">
                  <c:v>3.3200531208499335E-5</c:v>
                </c:pt>
                <c:pt idx="7530">
                  <c:v>3.3196122692869474E-5</c:v>
                </c:pt>
                <c:pt idx="7531">
                  <c:v>3.3191715347849174E-5</c:v>
                </c:pt>
                <c:pt idx="7532">
                  <c:v>3.3187309172972257E-5</c:v>
                </c:pt>
                <c:pt idx="7533">
                  <c:v>3.3182904167772766E-5</c:v>
                </c:pt>
                <c:pt idx="7534">
                  <c:v>3.3178500331785002E-5</c:v>
                </c:pt>
                <c:pt idx="7535">
                  <c:v>3.3174097664543524E-5</c:v>
                </c:pt>
                <c:pt idx="7536">
                  <c:v>3.3169696165583121E-5</c:v>
                </c:pt>
                <c:pt idx="7537">
                  <c:v>3.316529583443884E-5</c:v>
                </c:pt>
                <c:pt idx="7538">
                  <c:v>3.3160896670645971E-5</c:v>
                </c:pt>
                <c:pt idx="7539">
                  <c:v>3.315649867374005E-5</c:v>
                </c:pt>
                <c:pt idx="7540">
                  <c:v>3.3152101843256861E-5</c:v>
                </c:pt>
                <c:pt idx="7541">
                  <c:v>3.3147706178732433E-5</c:v>
                </c:pt>
                <c:pt idx="7542">
                  <c:v>3.3143311679703034E-5</c:v>
                </c:pt>
                <c:pt idx="7543">
                  <c:v>3.3138918345705199E-5</c:v>
                </c:pt>
                <c:pt idx="7544">
                  <c:v>3.3134526176275678E-5</c:v>
                </c:pt>
                <c:pt idx="7545">
                  <c:v>3.3130135170951495E-5</c:v>
                </c:pt>
                <c:pt idx="7546">
                  <c:v>3.3125745329269906E-5</c:v>
                </c:pt>
                <c:pt idx="7547">
                  <c:v>3.3121356650768418E-5</c:v>
                </c:pt>
                <c:pt idx="7548">
                  <c:v>3.3116969134984766E-5</c:v>
                </c:pt>
                <c:pt idx="7549">
                  <c:v>3.3112582781456954E-5</c:v>
                </c:pt>
                <c:pt idx="7550">
                  <c:v>3.3108197589723218E-5</c:v>
                </c:pt>
                <c:pt idx="7551">
                  <c:v>3.3103813559322034E-5</c:v>
                </c:pt>
                <c:pt idx="7552">
                  <c:v>3.3099430689792135E-5</c:v>
                </c:pt>
                <c:pt idx="7553">
                  <c:v>3.3095048980672492E-5</c:v>
                </c:pt>
                <c:pt idx="7554">
                  <c:v>3.3090668431502318E-5</c:v>
                </c:pt>
                <c:pt idx="7555">
                  <c:v>3.3086289041821071E-5</c:v>
                </c:pt>
                <c:pt idx="7556">
                  <c:v>3.3081910811168454E-5</c:v>
                </c:pt>
                <c:pt idx="7557">
                  <c:v>3.3077533739084412E-5</c:v>
                </c:pt>
                <c:pt idx="7558">
                  <c:v>3.3073157825109142E-5</c:v>
                </c:pt>
                <c:pt idx="7559">
                  <c:v>3.3068783068783071E-5</c:v>
                </c:pt>
                <c:pt idx="7560">
                  <c:v>3.306440946964687E-5</c:v>
                </c:pt>
                <c:pt idx="7561">
                  <c:v>3.3060037027241474E-5</c:v>
                </c:pt>
                <c:pt idx="7562">
                  <c:v>3.3055665741108028E-5</c:v>
                </c:pt>
                <c:pt idx="7563">
                  <c:v>3.3051295610787943E-5</c:v>
                </c:pt>
                <c:pt idx="7564">
                  <c:v>3.3046926635822871E-5</c:v>
                </c:pt>
                <c:pt idx="7565">
                  <c:v>3.304255881575469E-5</c:v>
                </c:pt>
                <c:pt idx="7566">
                  <c:v>3.3038192150125548E-5</c:v>
                </c:pt>
                <c:pt idx="7567">
                  <c:v>3.3033826638477803E-5</c:v>
                </c:pt>
                <c:pt idx="7568">
                  <c:v>3.3029462280354077E-5</c:v>
                </c:pt>
                <c:pt idx="7569">
                  <c:v>3.3025099075297225E-5</c:v>
                </c:pt>
                <c:pt idx="7570">
                  <c:v>3.3020737022850349E-5</c:v>
                </c:pt>
                <c:pt idx="7571">
                  <c:v>3.3016376122556789E-5</c:v>
                </c:pt>
                <c:pt idx="7572">
                  <c:v>3.3012016373960119E-5</c:v>
                </c:pt>
                <c:pt idx="7573">
                  <c:v>3.3007657776604172E-5</c:v>
                </c:pt>
                <c:pt idx="7574">
                  <c:v>3.3003300330033001E-5</c:v>
                </c:pt>
                <c:pt idx="7575">
                  <c:v>3.2998944033790916E-5</c:v>
                </c:pt>
                <c:pt idx="7576">
                  <c:v>3.2994588887422464E-5</c:v>
                </c:pt>
                <c:pt idx="7577">
                  <c:v>3.2990234890472423E-5</c:v>
                </c:pt>
                <c:pt idx="7578">
                  <c:v>3.2985882042485813E-5</c:v>
                </c:pt>
                <c:pt idx="7579">
                  <c:v>3.2981530343007914E-5</c:v>
                </c:pt>
                <c:pt idx="7580">
                  <c:v>3.2977179791584222E-5</c:v>
                </c:pt>
                <c:pt idx="7581">
                  <c:v>3.2972830387760488E-5</c:v>
                </c:pt>
                <c:pt idx="7582">
                  <c:v>3.2968482131082684E-5</c:v>
                </c:pt>
                <c:pt idx="7583">
                  <c:v>3.2964135021097044E-5</c:v>
                </c:pt>
                <c:pt idx="7584">
                  <c:v>3.2959789057350032E-5</c:v>
                </c:pt>
                <c:pt idx="7585">
                  <c:v>3.295544423938835E-5</c:v>
                </c:pt>
                <c:pt idx="7586">
                  <c:v>3.2951100566758931E-5</c:v>
                </c:pt>
                <c:pt idx="7587">
                  <c:v>3.2946758039008963E-5</c:v>
                </c:pt>
                <c:pt idx="7588">
                  <c:v>3.2942416655685862E-5</c:v>
                </c:pt>
                <c:pt idx="7589">
                  <c:v>3.2938076416337283E-5</c:v>
                </c:pt>
                <c:pt idx="7590">
                  <c:v>3.2933737320511129E-5</c:v>
                </c:pt>
                <c:pt idx="7591">
                  <c:v>3.292939936775553E-5</c:v>
                </c:pt>
                <c:pt idx="7592">
                  <c:v>3.2925062557618862E-5</c:v>
                </c:pt>
                <c:pt idx="7593">
                  <c:v>3.2920726889649725E-5</c:v>
                </c:pt>
                <c:pt idx="7594">
                  <c:v>3.2916392363396969E-5</c:v>
                </c:pt>
                <c:pt idx="7595">
                  <c:v>3.2912058978409687E-5</c:v>
                </c:pt>
                <c:pt idx="7596">
                  <c:v>3.2907726734237196E-5</c:v>
                </c:pt>
                <c:pt idx="7597">
                  <c:v>3.2903395630429059E-5</c:v>
                </c:pt>
                <c:pt idx="7598">
                  <c:v>3.2899065666535074E-5</c:v>
                </c:pt>
                <c:pt idx="7599">
                  <c:v>3.2894736842105262E-5</c:v>
                </c:pt>
                <c:pt idx="7600">
                  <c:v>3.2890409156689912E-5</c:v>
                </c:pt>
                <c:pt idx="7601">
                  <c:v>3.2886082609839518E-5</c:v>
                </c:pt>
                <c:pt idx="7602">
                  <c:v>3.2881757201104829E-5</c:v>
                </c:pt>
                <c:pt idx="7603">
                  <c:v>3.2877432930036822E-5</c:v>
                </c:pt>
                <c:pt idx="7604">
                  <c:v>3.2873109796186718E-5</c:v>
                </c:pt>
                <c:pt idx="7605">
                  <c:v>3.286878779910597E-5</c:v>
                </c:pt>
                <c:pt idx="7606">
                  <c:v>3.2864466938346261E-5</c:v>
                </c:pt>
                <c:pt idx="7607">
                  <c:v>3.2860147213459515E-5</c:v>
                </c:pt>
                <c:pt idx="7608">
                  <c:v>3.2855828623997898E-5</c:v>
                </c:pt>
                <c:pt idx="7609">
                  <c:v>3.2851511169513796E-5</c:v>
                </c:pt>
                <c:pt idx="7610">
                  <c:v>3.2847194849559846E-5</c:v>
                </c:pt>
                <c:pt idx="7611">
                  <c:v>3.2842879663688911E-5</c:v>
                </c:pt>
                <c:pt idx="7612">
                  <c:v>3.2838565611454089E-5</c:v>
                </c:pt>
                <c:pt idx="7613">
                  <c:v>3.2834252692408723E-5</c:v>
                </c:pt>
                <c:pt idx="7614">
                  <c:v>3.2829940906106372E-5</c:v>
                </c:pt>
                <c:pt idx="7615">
                  <c:v>3.2825630252100839E-5</c:v>
                </c:pt>
                <c:pt idx="7616">
                  <c:v>3.2821320729946172E-5</c:v>
                </c:pt>
                <c:pt idx="7617">
                  <c:v>3.2817012339196641E-5</c:v>
                </c:pt>
                <c:pt idx="7618">
                  <c:v>3.2812705079406749E-5</c:v>
                </c:pt>
                <c:pt idx="7619">
                  <c:v>3.2808398950131233E-5</c:v>
                </c:pt>
                <c:pt idx="7620">
                  <c:v>3.2804093950925076E-5</c:v>
                </c:pt>
                <c:pt idx="7621">
                  <c:v>3.2799790081343477E-5</c:v>
                </c:pt>
                <c:pt idx="7622">
                  <c:v>3.2795487340941887E-5</c:v>
                </c:pt>
                <c:pt idx="7623">
                  <c:v>3.2791185729275972E-5</c:v>
                </c:pt>
                <c:pt idx="7624">
                  <c:v>3.2786885245901642E-5</c:v>
                </c:pt>
                <c:pt idx="7625">
                  <c:v>3.2782585890375033E-5</c:v>
                </c:pt>
                <c:pt idx="7626">
                  <c:v>3.2778287662252522E-5</c:v>
                </c:pt>
                <c:pt idx="7627">
                  <c:v>3.2773990561090719E-5</c:v>
                </c:pt>
                <c:pt idx="7628">
                  <c:v>3.2769694586446455E-5</c:v>
                </c:pt>
                <c:pt idx="7629">
                  <c:v>3.2765399737876801E-5</c:v>
                </c:pt>
                <c:pt idx="7630">
                  <c:v>3.2761106014939063E-5</c:v>
                </c:pt>
                <c:pt idx="7631">
                  <c:v>3.2756813417190777E-5</c:v>
                </c:pt>
                <c:pt idx="7632">
                  <c:v>3.2752521944189706E-5</c:v>
                </c:pt>
                <c:pt idx="7633">
                  <c:v>3.2748231595493846E-5</c:v>
                </c:pt>
                <c:pt idx="7634">
                  <c:v>3.2743942370661426E-5</c:v>
                </c:pt>
                <c:pt idx="7635">
                  <c:v>3.2739654269250918E-5</c:v>
                </c:pt>
                <c:pt idx="7636">
                  <c:v>3.2735367290821005E-5</c:v>
                </c:pt>
                <c:pt idx="7637">
                  <c:v>3.2731081434930612E-5</c:v>
                </c:pt>
                <c:pt idx="7638">
                  <c:v>3.272679670113889E-5</c:v>
                </c:pt>
                <c:pt idx="7639">
                  <c:v>3.2722513089005239E-5</c:v>
                </c:pt>
                <c:pt idx="7640">
                  <c:v>3.2718230598089256E-5</c:v>
                </c:pt>
                <c:pt idx="7641">
                  <c:v>3.2713949227950796E-5</c:v>
                </c:pt>
                <c:pt idx="7642">
                  <c:v>3.2709668978149943E-5</c:v>
                </c:pt>
                <c:pt idx="7643">
                  <c:v>3.2705389848246993E-5</c:v>
                </c:pt>
                <c:pt idx="7644">
                  <c:v>3.2701111837802485E-5</c:v>
                </c:pt>
                <c:pt idx="7645">
                  <c:v>3.2696834946377188E-5</c:v>
                </c:pt>
                <c:pt idx="7646">
                  <c:v>3.2692559173532101E-5</c:v>
                </c:pt>
                <c:pt idx="7647">
                  <c:v>3.2688284518828449E-5</c:v>
                </c:pt>
                <c:pt idx="7648">
                  <c:v>3.2684010981827692E-5</c:v>
                </c:pt>
                <c:pt idx="7649">
                  <c:v>3.2679738562091506E-5</c:v>
                </c:pt>
                <c:pt idx="7650">
                  <c:v>3.2675467259181808E-5</c:v>
                </c:pt>
                <c:pt idx="7651">
                  <c:v>3.2671197072660741E-5</c:v>
                </c:pt>
                <c:pt idx="7652">
                  <c:v>3.2666928002090681E-5</c:v>
                </c:pt>
                <c:pt idx="7653">
                  <c:v>3.2662660047034227E-5</c:v>
                </c:pt>
                <c:pt idx="7654">
                  <c:v>3.2658393207054215E-5</c:v>
                </c:pt>
                <c:pt idx="7655">
                  <c:v>3.2654127481713692E-5</c:v>
                </c:pt>
                <c:pt idx="7656">
                  <c:v>3.2649862870575947E-5</c:v>
                </c:pt>
                <c:pt idx="7657">
                  <c:v>3.2645599373204494E-5</c:v>
                </c:pt>
                <c:pt idx="7658">
                  <c:v>3.2641336989163077E-5</c:v>
                </c:pt>
                <c:pt idx="7659">
                  <c:v>3.2637075718015665E-5</c:v>
                </c:pt>
                <c:pt idx="7660">
                  <c:v>3.2632815559326461E-5</c:v>
                </c:pt>
                <c:pt idx="7661">
                  <c:v>3.2628556512659882E-5</c:v>
                </c:pt>
                <c:pt idx="7662">
                  <c:v>3.2624298577580579E-5</c:v>
                </c:pt>
                <c:pt idx="7663">
                  <c:v>3.2620041753653441E-5</c:v>
                </c:pt>
                <c:pt idx="7664">
                  <c:v>3.2615786040443576E-5</c:v>
                </c:pt>
                <c:pt idx="7665">
                  <c:v>3.2611531437516305E-5</c:v>
                </c:pt>
                <c:pt idx="7666">
                  <c:v>3.2607277944437195E-5</c:v>
                </c:pt>
                <c:pt idx="7667">
                  <c:v>3.2603025560772038E-5</c:v>
                </c:pt>
                <c:pt idx="7668">
                  <c:v>3.2598774286086841E-5</c:v>
                </c:pt>
                <c:pt idx="7669">
                  <c:v>3.2594524119947848E-5</c:v>
                </c:pt>
                <c:pt idx="7670">
                  <c:v>3.2590275061921521E-5</c:v>
                </c:pt>
                <c:pt idx="7671">
                  <c:v>3.2586027111574558E-5</c:v>
                </c:pt>
                <c:pt idx="7672">
                  <c:v>3.2581780268473868E-5</c:v>
                </c:pt>
                <c:pt idx="7673">
                  <c:v>3.2577534532186604E-5</c:v>
                </c:pt>
                <c:pt idx="7674">
                  <c:v>3.2573289902280128E-5</c:v>
                </c:pt>
                <c:pt idx="7675">
                  <c:v>3.256904637832204E-5</c:v>
                </c:pt>
                <c:pt idx="7676">
                  <c:v>3.2564803959880164E-5</c:v>
                </c:pt>
                <c:pt idx="7677">
                  <c:v>3.2560562646522533E-5</c:v>
                </c:pt>
                <c:pt idx="7678">
                  <c:v>3.2556322437817424E-5</c:v>
                </c:pt>
                <c:pt idx="7679">
                  <c:v>3.2552083333333333E-5</c:v>
                </c:pt>
                <c:pt idx="7680">
                  <c:v>3.2547845332638976E-5</c:v>
                </c:pt>
                <c:pt idx="7681">
                  <c:v>3.254360843530331E-5</c:v>
                </c:pt>
                <c:pt idx="7682">
                  <c:v>3.2539372640895484E-5</c:v>
                </c:pt>
                <c:pt idx="7683">
                  <c:v>3.2535137948984903E-5</c:v>
                </c:pt>
                <c:pt idx="7684">
                  <c:v>3.2530904359141185E-5</c:v>
                </c:pt>
                <c:pt idx="7685">
                  <c:v>3.2526671870934166E-5</c:v>
                </c:pt>
                <c:pt idx="7686">
                  <c:v>3.2522440483933912E-5</c:v>
                </c:pt>
                <c:pt idx="7687">
                  <c:v>3.2518210197710721E-5</c:v>
                </c:pt>
                <c:pt idx="7688">
                  <c:v>3.2513981011835092E-5</c:v>
                </c:pt>
                <c:pt idx="7689">
                  <c:v>3.2509752925877763E-5</c:v>
                </c:pt>
                <c:pt idx="7690">
                  <c:v>3.2505525939409701E-5</c:v>
                </c:pt>
                <c:pt idx="7691">
                  <c:v>3.2501300052002083E-5</c:v>
                </c:pt>
                <c:pt idx="7692">
                  <c:v>3.2497075263226313E-5</c:v>
                </c:pt>
                <c:pt idx="7693">
                  <c:v>3.2492851572654013E-5</c:v>
                </c:pt>
                <c:pt idx="7694">
                  <c:v>3.2488628979857047E-5</c:v>
                </c:pt>
                <c:pt idx="7695">
                  <c:v>3.2484407484407486E-5</c:v>
                </c:pt>
                <c:pt idx="7696">
                  <c:v>3.2480187085877613E-5</c:v>
                </c:pt>
                <c:pt idx="7697">
                  <c:v>3.2475967783839961E-5</c:v>
                </c:pt>
                <c:pt idx="7698">
                  <c:v>3.2471749577867253E-5</c:v>
                </c:pt>
                <c:pt idx="7699">
                  <c:v>3.2467532467532468E-5</c:v>
                </c:pt>
                <c:pt idx="7700">
                  <c:v>3.2463316452408776E-5</c:v>
                </c:pt>
                <c:pt idx="7701">
                  <c:v>3.2459101532069592E-5</c:v>
                </c:pt>
                <c:pt idx="7702">
                  <c:v>3.2454887706088539E-5</c:v>
                </c:pt>
                <c:pt idx="7703">
                  <c:v>3.2450674974039459E-5</c:v>
                </c:pt>
                <c:pt idx="7704">
                  <c:v>3.2446463335496429E-5</c:v>
                </c:pt>
                <c:pt idx="7705">
                  <c:v>3.2442252790033737E-5</c:v>
                </c:pt>
                <c:pt idx="7706">
                  <c:v>3.2438043337225901E-5</c:v>
                </c:pt>
                <c:pt idx="7707">
                  <c:v>3.2433834976647637E-5</c:v>
                </c:pt>
                <c:pt idx="7708">
                  <c:v>3.242962770787391E-5</c:v>
                </c:pt>
                <c:pt idx="7709">
                  <c:v>3.2425421530479896E-5</c:v>
                </c:pt>
                <c:pt idx="7710">
                  <c:v>3.2421216444040981E-5</c:v>
                </c:pt>
                <c:pt idx="7711">
                  <c:v>3.241701244813278E-5</c:v>
                </c:pt>
                <c:pt idx="7712">
                  <c:v>3.2412809542331127E-5</c:v>
                </c:pt>
                <c:pt idx="7713">
                  <c:v>3.2408607726212079E-5</c:v>
                </c:pt>
                <c:pt idx="7714">
                  <c:v>3.2404406999351915E-5</c:v>
                </c:pt>
                <c:pt idx="7715">
                  <c:v>3.2400207361327112E-5</c:v>
                </c:pt>
                <c:pt idx="7716">
                  <c:v>3.2396008811714399E-5</c:v>
                </c:pt>
                <c:pt idx="7717">
                  <c:v>3.2391811350090698E-5</c:v>
                </c:pt>
                <c:pt idx="7718">
                  <c:v>3.2387614976033165E-5</c:v>
                </c:pt>
                <c:pt idx="7719">
                  <c:v>3.2383419689119169E-5</c:v>
                </c:pt>
                <c:pt idx="7720">
                  <c:v>3.2379225488926308E-5</c:v>
                </c:pt>
                <c:pt idx="7721">
                  <c:v>3.2375032375032377E-5</c:v>
                </c:pt>
                <c:pt idx="7722">
                  <c:v>3.2370840347015407E-5</c:v>
                </c:pt>
                <c:pt idx="7723">
                  <c:v>3.2366649404453648E-5</c:v>
                </c:pt>
                <c:pt idx="7724">
                  <c:v>3.2362459546925564E-5</c:v>
                </c:pt>
                <c:pt idx="7725">
                  <c:v>3.235827077400984E-5</c:v>
                </c:pt>
                <c:pt idx="7726">
                  <c:v>3.2354083085285365E-5</c:v>
                </c:pt>
                <c:pt idx="7727">
                  <c:v>3.2349896480331265E-5</c:v>
                </c:pt>
                <c:pt idx="7728">
                  <c:v>3.2345710958726871E-5</c:v>
                </c:pt>
                <c:pt idx="7729">
                  <c:v>3.2341526520051748E-5</c:v>
                </c:pt>
                <c:pt idx="7730">
                  <c:v>3.2337343163885653E-5</c:v>
                </c:pt>
                <c:pt idx="7731">
                  <c:v>3.2333160889808587E-5</c:v>
                </c:pt>
                <c:pt idx="7732">
                  <c:v>3.2328979697400753E-5</c:v>
                </c:pt>
                <c:pt idx="7733">
                  <c:v>3.2324799586242565E-5</c:v>
                </c:pt>
                <c:pt idx="7734">
                  <c:v>3.2320620555914674E-5</c:v>
                </c:pt>
                <c:pt idx="7735">
                  <c:v>3.2316442605997934E-5</c:v>
                </c:pt>
                <c:pt idx="7736">
                  <c:v>3.2312265736073417E-5</c:v>
                </c:pt>
                <c:pt idx="7737">
                  <c:v>3.2308089945722409E-5</c:v>
                </c:pt>
                <c:pt idx="7738">
                  <c:v>3.2303915234526423E-5</c:v>
                </c:pt>
                <c:pt idx="7739">
                  <c:v>3.2299741602067181E-5</c:v>
                </c:pt>
                <c:pt idx="7740">
                  <c:v>3.2295569047926627E-5</c:v>
                </c:pt>
                <c:pt idx="7741">
                  <c:v>3.2291397571686903E-5</c:v>
                </c:pt>
                <c:pt idx="7742">
                  <c:v>3.2287227172930387E-5</c:v>
                </c:pt>
                <c:pt idx="7743">
                  <c:v>3.228305785123967E-5</c:v>
                </c:pt>
                <c:pt idx="7744">
                  <c:v>3.227888960619755E-5</c:v>
                </c:pt>
                <c:pt idx="7745">
                  <c:v>3.2274722437387036E-5</c:v>
                </c:pt>
                <c:pt idx="7746">
                  <c:v>3.2270556344391374E-5</c:v>
                </c:pt>
                <c:pt idx="7747">
                  <c:v>3.2266391326794014E-5</c:v>
                </c:pt>
                <c:pt idx="7748">
                  <c:v>3.2262227384178601E-5</c:v>
                </c:pt>
                <c:pt idx="7749">
                  <c:v>3.2258064516129034E-5</c:v>
                </c:pt>
                <c:pt idx="7750">
                  <c:v>3.225390272222939E-5</c:v>
                </c:pt>
                <c:pt idx="7751">
                  <c:v>3.2249742002063981E-5</c:v>
                </c:pt>
                <c:pt idx="7752">
                  <c:v>3.2245582355217333E-5</c:v>
                </c:pt>
                <c:pt idx="7753">
                  <c:v>3.2241423781274184E-5</c:v>
                </c:pt>
                <c:pt idx="7754">
                  <c:v>3.2237266279819473E-5</c:v>
                </c:pt>
                <c:pt idx="7755">
                  <c:v>3.2233109850438371E-5</c:v>
                </c:pt>
                <c:pt idx="7756">
                  <c:v>3.2228954492716253E-5</c:v>
                </c:pt>
                <c:pt idx="7757">
                  <c:v>3.2224800206238723E-5</c:v>
                </c:pt>
                <c:pt idx="7758">
                  <c:v>3.2220646990591574E-5</c:v>
                </c:pt>
                <c:pt idx="7759">
                  <c:v>3.2216494845360825E-5</c:v>
                </c:pt>
                <c:pt idx="7760">
                  <c:v>3.2212343770132717E-5</c:v>
                </c:pt>
                <c:pt idx="7761">
                  <c:v>3.2208193764493688E-5</c:v>
                </c:pt>
                <c:pt idx="7762">
                  <c:v>3.2204044828030399E-5</c:v>
                </c:pt>
                <c:pt idx="7763">
                  <c:v>3.2199896960329729E-5</c:v>
                </c:pt>
                <c:pt idx="7764">
                  <c:v>3.2195750160978751E-5</c:v>
                </c:pt>
                <c:pt idx="7765">
                  <c:v>3.2191604429564773E-5</c:v>
                </c:pt>
                <c:pt idx="7766">
                  <c:v>3.2187459765675295E-5</c:v>
                </c:pt>
                <c:pt idx="7767">
                  <c:v>3.2183316168898042E-5</c:v>
                </c:pt>
                <c:pt idx="7768">
                  <c:v>3.2179173638820957E-5</c:v>
                </c:pt>
                <c:pt idx="7769">
                  <c:v>3.2175032175032173E-5</c:v>
                </c:pt>
                <c:pt idx="7770">
                  <c:v>3.2170891777120063E-5</c:v>
                </c:pt>
                <c:pt idx="7771">
                  <c:v>3.2166752444673189E-5</c:v>
                </c:pt>
                <c:pt idx="7772">
                  <c:v>3.2162614177280331E-5</c:v>
                </c:pt>
                <c:pt idx="7773">
                  <c:v>3.2158476974530489E-5</c:v>
                </c:pt>
                <c:pt idx="7774">
                  <c:v>3.215434083601286E-5</c:v>
                </c:pt>
                <c:pt idx="7775">
                  <c:v>3.2150205761316875E-5</c:v>
                </c:pt>
                <c:pt idx="7776">
                  <c:v>3.2146071750032145E-5</c:v>
                </c:pt>
                <c:pt idx="7777">
                  <c:v>3.2141938801748521E-5</c:v>
                </c:pt>
                <c:pt idx="7778">
                  <c:v>3.2137806916056048E-5</c:v>
                </c:pt>
                <c:pt idx="7779">
                  <c:v>3.2133676092544985E-5</c:v>
                </c:pt>
                <c:pt idx="7780">
                  <c:v>3.2129546330805808E-5</c:v>
                </c:pt>
                <c:pt idx="7781">
                  <c:v>3.2125417630429196E-5</c:v>
                </c:pt>
                <c:pt idx="7782">
                  <c:v>3.2121289991006041E-5</c:v>
                </c:pt>
                <c:pt idx="7783">
                  <c:v>3.2117163412127442E-5</c:v>
                </c:pt>
                <c:pt idx="7784">
                  <c:v>3.2113037893384715E-5</c:v>
                </c:pt>
                <c:pt idx="7785">
                  <c:v>3.210891343436938E-5</c:v>
                </c:pt>
                <c:pt idx="7786">
                  <c:v>3.2104790034673176E-5</c:v>
                </c:pt>
                <c:pt idx="7787">
                  <c:v>3.2100667693888034E-5</c:v>
                </c:pt>
                <c:pt idx="7788">
                  <c:v>3.2096546411606112E-5</c:v>
                </c:pt>
                <c:pt idx="7789">
                  <c:v>3.2092426187419771E-5</c:v>
                </c:pt>
                <c:pt idx="7790">
                  <c:v>3.2088307020921573E-5</c:v>
                </c:pt>
                <c:pt idx="7791">
                  <c:v>3.2084188911704313E-5</c:v>
                </c:pt>
                <c:pt idx="7792">
                  <c:v>3.2080071859360962E-5</c:v>
                </c:pt>
                <c:pt idx="7793">
                  <c:v>3.2075955863484732E-5</c:v>
                </c:pt>
                <c:pt idx="7794">
                  <c:v>3.2071840923669022E-5</c:v>
                </c:pt>
                <c:pt idx="7795">
                  <c:v>3.2067727039507438E-5</c:v>
                </c:pt>
                <c:pt idx="7796">
                  <c:v>3.2063614210593818E-5</c:v>
                </c:pt>
                <c:pt idx="7797">
                  <c:v>3.2059502436522182E-5</c:v>
                </c:pt>
                <c:pt idx="7798">
                  <c:v>3.2055391716886782E-5</c:v>
                </c:pt>
                <c:pt idx="7799">
                  <c:v>3.2051282051282051E-5</c:v>
                </c:pt>
                <c:pt idx="7800">
                  <c:v>3.2047173439302654E-5</c:v>
                </c:pt>
                <c:pt idx="7801">
                  <c:v>3.204306588054345E-5</c:v>
                </c:pt>
                <c:pt idx="7802">
                  <c:v>3.2038959374599512E-5</c:v>
                </c:pt>
                <c:pt idx="7803">
                  <c:v>3.2034853921066119E-5</c:v>
                </c:pt>
                <c:pt idx="7804">
                  <c:v>3.2030749519538757E-5</c:v>
                </c:pt>
                <c:pt idx="7805">
                  <c:v>3.2026646169613118E-5</c:v>
                </c:pt>
                <c:pt idx="7806">
                  <c:v>3.2022543870885102E-5</c:v>
                </c:pt>
                <c:pt idx="7807">
                  <c:v>3.2018442622950821E-5</c:v>
                </c:pt>
                <c:pt idx="7808">
                  <c:v>3.2014342425406581E-5</c:v>
                </c:pt>
                <c:pt idx="7809">
                  <c:v>3.2010243277848909E-5</c:v>
                </c:pt>
                <c:pt idx="7810">
                  <c:v>3.2006145179874536E-5</c:v>
                </c:pt>
                <c:pt idx="7811">
                  <c:v>3.2002048131080389E-5</c:v>
                </c:pt>
                <c:pt idx="7812">
                  <c:v>3.1997952131063613E-5</c:v>
                </c:pt>
                <c:pt idx="7813">
                  <c:v>3.1993857179421549E-5</c:v>
                </c:pt>
                <c:pt idx="7814">
                  <c:v>3.1989763275751761E-5</c:v>
                </c:pt>
                <c:pt idx="7815">
                  <c:v>3.1985670419651997E-5</c:v>
                </c:pt>
                <c:pt idx="7816">
                  <c:v>3.1981578610720227E-5</c:v>
                </c:pt>
                <c:pt idx="7817">
                  <c:v>3.1977487848554619E-5</c:v>
                </c:pt>
                <c:pt idx="7818">
                  <c:v>3.1973398132753552E-5</c:v>
                </c:pt>
                <c:pt idx="7819">
                  <c:v>3.1969309462915598E-5</c:v>
                </c:pt>
                <c:pt idx="7820">
                  <c:v>3.1965221838639563E-5</c:v>
                </c:pt>
                <c:pt idx="7821">
                  <c:v>3.1961135259524421E-5</c:v>
                </c:pt>
                <c:pt idx="7822">
                  <c:v>3.1957049725169375E-5</c:v>
                </c:pt>
                <c:pt idx="7823">
                  <c:v>3.1952965235173827E-5</c:v>
                </c:pt>
                <c:pt idx="7824">
                  <c:v>3.1948881789137381E-5</c:v>
                </c:pt>
                <c:pt idx="7825">
                  <c:v>3.1944799386659851E-5</c:v>
                </c:pt>
                <c:pt idx="7826">
                  <c:v>3.1940718027341254E-5</c:v>
                </c:pt>
                <c:pt idx="7827">
                  <c:v>3.1936637710781812E-5</c:v>
                </c:pt>
                <c:pt idx="7828">
                  <c:v>3.1932558436581942E-5</c:v>
                </c:pt>
                <c:pt idx="7829">
                  <c:v>3.1928480204342277E-5</c:v>
                </c:pt>
                <c:pt idx="7830">
                  <c:v>3.1924403013663641E-5</c:v>
                </c:pt>
                <c:pt idx="7831">
                  <c:v>3.192032686414709E-5</c:v>
                </c:pt>
                <c:pt idx="7832">
                  <c:v>3.1916251755393846E-5</c:v>
                </c:pt>
                <c:pt idx="7833">
                  <c:v>3.1912177687005363E-5</c:v>
                </c:pt>
                <c:pt idx="7834">
                  <c:v>3.190810465858328E-5</c:v>
                </c:pt>
                <c:pt idx="7835">
                  <c:v>3.1904032669729455E-5</c:v>
                </c:pt>
                <c:pt idx="7836">
                  <c:v>3.1899961720045933E-5</c:v>
                </c:pt>
                <c:pt idx="7837">
                  <c:v>3.1895891809134982E-5</c:v>
                </c:pt>
                <c:pt idx="7838">
                  <c:v>3.1891822936599057E-5</c:v>
                </c:pt>
                <c:pt idx="7839">
                  <c:v>3.1887755102040819E-5</c:v>
                </c:pt>
                <c:pt idx="7840">
                  <c:v>3.1883688305063132E-5</c:v>
                </c:pt>
                <c:pt idx="7841">
                  <c:v>3.1879622545269063E-5</c:v>
                </c:pt>
                <c:pt idx="7842">
                  <c:v>3.1875557822261888E-5</c:v>
                </c:pt>
                <c:pt idx="7843">
                  <c:v>3.1871494135645081E-5</c:v>
                </c:pt>
                <c:pt idx="7844">
                  <c:v>3.1867431485022305E-5</c:v>
                </c:pt>
                <c:pt idx="7845">
                  <c:v>3.1863369869997453E-5</c:v>
                </c:pt>
                <c:pt idx="7846">
                  <c:v>3.1859309290174588E-5</c:v>
                </c:pt>
                <c:pt idx="7847">
                  <c:v>3.1855249745158005E-5</c:v>
                </c:pt>
                <c:pt idx="7848">
                  <c:v>3.1851191234552171E-5</c:v>
                </c:pt>
                <c:pt idx="7849">
                  <c:v>3.184713375796178E-5</c:v>
                </c:pt>
                <c:pt idx="7850">
                  <c:v>3.1843077314991723E-5</c:v>
                </c:pt>
                <c:pt idx="7851">
                  <c:v>3.1839021905247071E-5</c:v>
                </c:pt>
                <c:pt idx="7852">
                  <c:v>3.183496752833312E-5</c:v>
                </c:pt>
                <c:pt idx="7853">
                  <c:v>3.1830914183855358E-5</c:v>
                </c:pt>
                <c:pt idx="7854">
                  <c:v>3.1826861871419478E-5</c:v>
                </c:pt>
                <c:pt idx="7855">
                  <c:v>3.1822810590631362E-5</c:v>
                </c:pt>
                <c:pt idx="7856">
                  <c:v>3.181876034109711E-5</c:v>
                </c:pt>
                <c:pt idx="7857">
                  <c:v>3.1814711122423009E-5</c:v>
                </c:pt>
                <c:pt idx="7858">
                  <c:v>3.1810662934215548E-5</c:v>
                </c:pt>
                <c:pt idx="7859">
                  <c:v>3.1806615776081425E-5</c:v>
                </c:pt>
                <c:pt idx="7860">
                  <c:v>3.1802569647627529E-5</c:v>
                </c:pt>
                <c:pt idx="7861">
                  <c:v>3.1798524548460951E-5</c:v>
                </c:pt>
                <c:pt idx="7862">
                  <c:v>3.1794480478188988E-5</c:v>
                </c:pt>
                <c:pt idx="7863">
                  <c:v>3.1790437436419124E-5</c:v>
                </c:pt>
                <c:pt idx="7864">
                  <c:v>3.1786395422759061E-5</c:v>
                </c:pt>
                <c:pt idx="7865">
                  <c:v>3.1782354436816676E-5</c:v>
                </c:pt>
                <c:pt idx="7866">
                  <c:v>3.1778314478200079E-5</c:v>
                </c:pt>
                <c:pt idx="7867">
                  <c:v>3.177427554651754E-5</c:v>
                </c:pt>
                <c:pt idx="7868">
                  <c:v>3.177023764137756E-5</c:v>
                </c:pt>
                <c:pt idx="7869">
                  <c:v>3.1766200762388817E-5</c:v>
                </c:pt>
                <c:pt idx="7870">
                  <c:v>3.1762164909160206E-5</c:v>
                </c:pt>
                <c:pt idx="7871">
                  <c:v>3.1758130081300816E-5</c:v>
                </c:pt>
                <c:pt idx="7872">
                  <c:v>3.1754096278419917E-5</c:v>
                </c:pt>
                <c:pt idx="7873">
                  <c:v>3.1750063500126997E-5</c:v>
                </c:pt>
                <c:pt idx="7874">
                  <c:v>3.1746031746031745E-5</c:v>
                </c:pt>
                <c:pt idx="7875">
                  <c:v>3.174200101574403E-5</c:v>
                </c:pt>
                <c:pt idx="7876">
                  <c:v>3.173797130887394E-5</c:v>
                </c:pt>
                <c:pt idx="7877">
                  <c:v>3.1733942625031737E-5</c:v>
                </c:pt>
                <c:pt idx="7878">
                  <c:v>3.1729914963827895E-5</c:v>
                </c:pt>
                <c:pt idx="7879">
                  <c:v>3.1725888324873098E-5</c:v>
                </c:pt>
                <c:pt idx="7880">
                  <c:v>3.1721862707778198E-5</c:v>
                </c:pt>
                <c:pt idx="7881">
                  <c:v>3.1717838112154278E-5</c:v>
                </c:pt>
                <c:pt idx="7882">
                  <c:v>3.1713814537612584E-5</c:v>
                </c:pt>
                <c:pt idx="7883">
                  <c:v>3.1709791983764585E-5</c:v>
                </c:pt>
                <c:pt idx="7884">
                  <c:v>3.170577045022194E-5</c:v>
                </c:pt>
                <c:pt idx="7885">
                  <c:v>3.1701749936596499E-5</c:v>
                </c:pt>
                <c:pt idx="7886">
                  <c:v>3.169773044250032E-5</c:v>
                </c:pt>
                <c:pt idx="7887">
                  <c:v>3.1693711967545639E-5</c:v>
                </c:pt>
                <c:pt idx="7888">
                  <c:v>3.1689694511344913E-5</c:v>
                </c:pt>
                <c:pt idx="7889">
                  <c:v>3.1685678073510771E-5</c:v>
                </c:pt>
                <c:pt idx="7890">
                  <c:v>3.1681662653656065E-5</c:v>
                </c:pt>
                <c:pt idx="7891">
                  <c:v>3.1677648251393816E-5</c:v>
                </c:pt>
                <c:pt idx="7892">
                  <c:v>3.1673634866337263E-5</c:v>
                </c:pt>
                <c:pt idx="7893">
                  <c:v>3.1669622498099825E-5</c:v>
                </c:pt>
                <c:pt idx="7894">
                  <c:v>3.1665611146295127E-5</c:v>
                </c:pt>
                <c:pt idx="7895">
                  <c:v>3.1661600810536983E-5</c:v>
                </c:pt>
                <c:pt idx="7896">
                  <c:v>3.165759149043941E-5</c:v>
                </c:pt>
                <c:pt idx="7897">
                  <c:v>3.1653583185616609E-5</c:v>
                </c:pt>
                <c:pt idx="7898">
                  <c:v>3.1649575895682997E-5</c:v>
                </c:pt>
                <c:pt idx="7899">
                  <c:v>3.1645569620253167E-5</c:v>
                </c:pt>
                <c:pt idx="7900">
                  <c:v>3.1641564358941908E-5</c:v>
                </c:pt>
                <c:pt idx="7901">
                  <c:v>3.1637560111364213E-5</c:v>
                </c:pt>
                <c:pt idx="7902">
                  <c:v>3.1633556877135266E-5</c:v>
                </c:pt>
                <c:pt idx="7903">
                  <c:v>3.1629554655870446E-5</c:v>
                </c:pt>
                <c:pt idx="7904">
                  <c:v>3.1625553447185328E-5</c:v>
                </c:pt>
                <c:pt idx="7905">
                  <c:v>3.1621553250695671E-5</c:v>
                </c:pt>
                <c:pt idx="7906">
                  <c:v>3.1617554066017451E-5</c:v>
                </c:pt>
                <c:pt idx="7907">
                  <c:v>3.1613555892766819E-5</c:v>
                </c:pt>
                <c:pt idx="7908">
                  <c:v>3.1609558730560118E-5</c:v>
                </c:pt>
                <c:pt idx="7909">
                  <c:v>3.1605562579013905E-5</c:v>
                </c:pt>
                <c:pt idx="7910">
                  <c:v>3.1601567437744915E-5</c:v>
                </c:pt>
                <c:pt idx="7911">
                  <c:v>3.1597573306370072E-5</c:v>
                </c:pt>
                <c:pt idx="7912">
                  <c:v>3.1593580184506511E-5</c:v>
                </c:pt>
                <c:pt idx="7913">
                  <c:v>3.1589588071771541E-5</c:v>
                </c:pt>
                <c:pt idx="7914">
                  <c:v>3.1585596967782692E-5</c:v>
                </c:pt>
                <c:pt idx="7915">
                  <c:v>3.1581606872157658E-5</c:v>
                </c:pt>
                <c:pt idx="7916">
                  <c:v>3.1577617784514334E-5</c:v>
                </c:pt>
                <c:pt idx="7917">
                  <c:v>3.1573629704470829E-5</c:v>
                </c:pt>
                <c:pt idx="7918">
                  <c:v>3.156964263164541E-5</c:v>
                </c:pt>
                <c:pt idx="7919">
                  <c:v>3.1565656565656566E-5</c:v>
                </c:pt>
                <c:pt idx="7920">
                  <c:v>3.1561671506122962E-5</c:v>
                </c:pt>
                <c:pt idx="7921">
                  <c:v>3.1557687452663469E-5</c:v>
                </c:pt>
                <c:pt idx="7922">
                  <c:v>3.1553704404897138E-5</c:v>
                </c:pt>
                <c:pt idx="7923">
                  <c:v>3.154972236244321E-5</c:v>
                </c:pt>
                <c:pt idx="7924">
                  <c:v>3.1545741324921138E-5</c:v>
                </c:pt>
                <c:pt idx="7925">
                  <c:v>3.1541761291950542E-5</c:v>
                </c:pt>
                <c:pt idx="7926">
                  <c:v>3.1537782263151255E-5</c:v>
                </c:pt>
                <c:pt idx="7927">
                  <c:v>3.153380423814329E-5</c:v>
                </c:pt>
                <c:pt idx="7928">
                  <c:v>3.1529827216546851E-5</c:v>
                </c:pt>
                <c:pt idx="7929">
                  <c:v>3.1525851197982345E-5</c:v>
                </c:pt>
                <c:pt idx="7930">
                  <c:v>3.1521876182070357E-5</c:v>
                </c:pt>
                <c:pt idx="7931">
                  <c:v>3.1517902168431672E-5</c:v>
                </c:pt>
                <c:pt idx="7932">
                  <c:v>3.1513929156687254E-5</c:v>
                </c:pt>
                <c:pt idx="7933">
                  <c:v>3.1509957146458282E-5</c:v>
                </c:pt>
                <c:pt idx="7934">
                  <c:v>3.1505986137366099E-5</c:v>
                </c:pt>
                <c:pt idx="7935">
                  <c:v>3.1502016129032257E-5</c:v>
                </c:pt>
                <c:pt idx="7936">
                  <c:v>3.1498047121078492E-5</c:v>
                </c:pt>
                <c:pt idx="7937">
                  <c:v>3.1494079113126735E-5</c:v>
                </c:pt>
                <c:pt idx="7938">
                  <c:v>3.1490112104799095E-5</c:v>
                </c:pt>
                <c:pt idx="7939">
                  <c:v>3.1486146095717883E-5</c:v>
                </c:pt>
                <c:pt idx="7940">
                  <c:v>3.1482181085505601E-5</c:v>
                </c:pt>
                <c:pt idx="7941">
                  <c:v>3.1478217073784938E-5</c:v>
                </c:pt>
                <c:pt idx="7942">
                  <c:v>3.1474254060178776E-5</c:v>
                </c:pt>
                <c:pt idx="7943">
                  <c:v>3.1470292044310171E-5</c:v>
                </c:pt>
                <c:pt idx="7944">
                  <c:v>3.1466331025802391E-5</c:v>
                </c:pt>
                <c:pt idx="7945">
                  <c:v>3.1462371004278885E-5</c:v>
                </c:pt>
                <c:pt idx="7946">
                  <c:v>3.1458411979363279E-5</c:v>
                </c:pt>
                <c:pt idx="7947">
                  <c:v>3.1454453950679415E-5</c:v>
                </c:pt>
                <c:pt idx="7948">
                  <c:v>3.1450496917851301E-5</c:v>
                </c:pt>
                <c:pt idx="7949">
                  <c:v>3.1446540880503143E-5</c:v>
                </c:pt>
                <c:pt idx="7950">
                  <c:v>3.1442585838259341E-5</c:v>
                </c:pt>
                <c:pt idx="7951">
                  <c:v>3.1438631790744469E-5</c:v>
                </c:pt>
                <c:pt idx="7952">
                  <c:v>3.1434678737583299E-5</c:v>
                </c:pt>
                <c:pt idx="7953">
                  <c:v>3.1430726678400805E-5</c:v>
                </c:pt>
                <c:pt idx="7954">
                  <c:v>3.1426775612822124E-5</c:v>
                </c:pt>
                <c:pt idx="7955">
                  <c:v>3.1422825540472596E-5</c:v>
                </c:pt>
                <c:pt idx="7956">
                  <c:v>3.1418876460977759E-5</c:v>
                </c:pt>
                <c:pt idx="7957">
                  <c:v>3.1414928373963304E-5</c:v>
                </c:pt>
                <c:pt idx="7958">
                  <c:v>3.1410981279055156E-5</c:v>
                </c:pt>
                <c:pt idx="7959">
                  <c:v>3.14070351758794E-5</c:v>
                </c:pt>
                <c:pt idx="7960">
                  <c:v>3.1403090064062305E-5</c:v>
                </c:pt>
                <c:pt idx="7961">
                  <c:v>3.1399145943230342E-5</c:v>
                </c:pt>
                <c:pt idx="7962">
                  <c:v>3.1395202813010174E-5</c:v>
                </c:pt>
                <c:pt idx="7963">
                  <c:v>3.1391260673028632E-5</c:v>
                </c:pt>
                <c:pt idx="7964">
                  <c:v>3.1387319522912743E-5</c:v>
                </c:pt>
                <c:pt idx="7965">
                  <c:v>3.1383379362289731E-5</c:v>
                </c:pt>
                <c:pt idx="7966">
                  <c:v>3.1379440190786998E-5</c:v>
                </c:pt>
                <c:pt idx="7967">
                  <c:v>3.1375502008032126E-5</c:v>
                </c:pt>
                <c:pt idx="7968">
                  <c:v>3.1371564813652908E-5</c:v>
                </c:pt>
                <c:pt idx="7969">
                  <c:v>3.1367628607277288E-5</c:v>
                </c:pt>
                <c:pt idx="7970">
                  <c:v>3.1363693388533437E-5</c:v>
                </c:pt>
                <c:pt idx="7971">
                  <c:v>3.1359759157049672E-5</c:v>
                </c:pt>
                <c:pt idx="7972">
                  <c:v>3.1355825912454537E-5</c:v>
                </c:pt>
                <c:pt idx="7973">
                  <c:v>3.1351893654376721E-5</c:v>
                </c:pt>
                <c:pt idx="7974">
                  <c:v>3.1347962382445142E-5</c:v>
                </c:pt>
                <c:pt idx="7975">
                  <c:v>3.1344032096288867E-5</c:v>
                </c:pt>
                <c:pt idx="7976">
                  <c:v>3.1340102795537166E-5</c:v>
                </c:pt>
                <c:pt idx="7977">
                  <c:v>3.1336174479819501E-5</c:v>
                </c:pt>
                <c:pt idx="7978">
                  <c:v>3.1332247148765508E-5</c:v>
                </c:pt>
                <c:pt idx="7979">
                  <c:v>3.1328320802005012E-5</c:v>
                </c:pt>
                <c:pt idx="7980">
                  <c:v>3.1324395439168024E-5</c:v>
                </c:pt>
                <c:pt idx="7981">
                  <c:v>3.1320471059884742E-5</c:v>
                </c:pt>
                <c:pt idx="7982">
                  <c:v>3.1316547663785547E-5</c:v>
                </c:pt>
                <c:pt idx="7983">
                  <c:v>3.1312625250500999E-5</c:v>
                </c:pt>
                <c:pt idx="7984">
                  <c:v>3.1308703819661866E-5</c:v>
                </c:pt>
                <c:pt idx="7985">
                  <c:v>3.1304783370899071E-5</c:v>
                </c:pt>
                <c:pt idx="7986">
                  <c:v>3.1300863903843748E-5</c:v>
                </c:pt>
                <c:pt idx="7987">
                  <c:v>3.1296945418127187E-5</c:v>
                </c:pt>
                <c:pt idx="7988">
                  <c:v>3.1293027913380896E-5</c:v>
                </c:pt>
                <c:pt idx="7989">
                  <c:v>3.1289111389236544E-5</c:v>
                </c:pt>
                <c:pt idx="7990">
                  <c:v>3.1285195845325989E-5</c:v>
                </c:pt>
                <c:pt idx="7991">
                  <c:v>3.1281281281281281E-5</c:v>
                </c:pt>
                <c:pt idx="7992">
                  <c:v>3.1277367696734645E-5</c:v>
                </c:pt>
                <c:pt idx="7993">
                  <c:v>3.1273455091318488E-5</c:v>
                </c:pt>
                <c:pt idx="7994">
                  <c:v>3.1269543464665416E-5</c:v>
                </c:pt>
                <c:pt idx="7995">
                  <c:v>3.1265632816408202E-5</c:v>
                </c:pt>
                <c:pt idx="7996">
                  <c:v>3.1261723146179817E-5</c:v>
                </c:pt>
                <c:pt idx="7997">
                  <c:v>3.1257814453613407E-5</c:v>
                </c:pt>
                <c:pt idx="7998">
                  <c:v>3.1253906738342295E-5</c:v>
                </c:pt>
                <c:pt idx="7999">
                  <c:v>3.1250000000000001E-5</c:v>
                </c:pt>
                <c:pt idx="8000">
                  <c:v>3.1246094238220219E-5</c:v>
                </c:pt>
                <c:pt idx="8001">
                  <c:v>3.1242189452636843E-5</c:v>
                </c:pt>
                <c:pt idx="8002">
                  <c:v>3.123828564288392E-5</c:v>
                </c:pt>
                <c:pt idx="8003">
                  <c:v>3.1234382808595701E-5</c:v>
                </c:pt>
                <c:pt idx="8004">
                  <c:v>3.123048094940662E-5</c:v>
                </c:pt>
                <c:pt idx="8005">
                  <c:v>3.1226580064951288E-5</c:v>
                </c:pt>
                <c:pt idx="8006">
                  <c:v>3.1222680154864491E-5</c:v>
                </c:pt>
                <c:pt idx="8007">
                  <c:v>3.1218781218781219E-5</c:v>
                </c:pt>
                <c:pt idx="8008">
                  <c:v>3.1214883256336624E-5</c:v>
                </c:pt>
                <c:pt idx="8009">
                  <c:v>3.1210986267166041E-5</c:v>
                </c:pt>
                <c:pt idx="8010">
                  <c:v>3.1207090250905004E-5</c:v>
                </c:pt>
                <c:pt idx="8011">
                  <c:v>3.1203195207189218E-5</c:v>
                </c:pt>
                <c:pt idx="8012">
                  <c:v>3.1199301135654563E-5</c:v>
                </c:pt>
                <c:pt idx="8013">
                  <c:v>3.1195408035937112E-5</c:v>
                </c:pt>
                <c:pt idx="8014">
                  <c:v>3.1191515907673116E-5</c:v>
                </c:pt>
                <c:pt idx="8015">
                  <c:v>3.1187624750498999E-5</c:v>
                </c:pt>
                <c:pt idx="8016">
                  <c:v>3.1183734564051393E-5</c:v>
                </c:pt>
                <c:pt idx="8017">
                  <c:v>3.1179845347967076E-5</c:v>
                </c:pt>
                <c:pt idx="8018">
                  <c:v>3.117595710188303E-5</c:v>
                </c:pt>
                <c:pt idx="8019">
                  <c:v>3.1172069825436407E-5</c:v>
                </c:pt>
                <c:pt idx="8020">
                  <c:v>3.1168183518264554E-5</c:v>
                </c:pt>
                <c:pt idx="8021">
                  <c:v>3.1164298180004988E-5</c:v>
                </c:pt>
                <c:pt idx="8022">
                  <c:v>3.1160413810295403E-5</c:v>
                </c:pt>
                <c:pt idx="8023">
                  <c:v>3.1156530408773676E-5</c:v>
                </c:pt>
                <c:pt idx="8024">
                  <c:v>3.115264797507788E-5</c:v>
                </c:pt>
                <c:pt idx="8025">
                  <c:v>3.114876650884625E-5</c:v>
                </c:pt>
                <c:pt idx="8026">
                  <c:v>3.1144886009717205E-5</c:v>
                </c:pt>
                <c:pt idx="8027">
                  <c:v>3.1141006477329346E-5</c:v>
                </c:pt>
                <c:pt idx="8028">
                  <c:v>3.1137127911321458E-5</c:v>
                </c:pt>
                <c:pt idx="8029">
                  <c:v>3.1133250311332502E-5</c:v>
                </c:pt>
                <c:pt idx="8030">
                  <c:v>3.112937367700162E-5</c:v>
                </c:pt>
                <c:pt idx="8031">
                  <c:v>3.1125498007968127E-5</c:v>
                </c:pt>
                <c:pt idx="8032">
                  <c:v>3.1121623303871532E-5</c:v>
                </c:pt>
                <c:pt idx="8033">
                  <c:v>3.1117749564351506E-5</c:v>
                </c:pt>
                <c:pt idx="8034">
                  <c:v>3.1113876789047912E-5</c:v>
                </c:pt>
                <c:pt idx="8035">
                  <c:v>3.1110004977600795E-5</c:v>
                </c:pt>
                <c:pt idx="8036">
                  <c:v>3.110613412965037E-5</c:v>
                </c:pt>
                <c:pt idx="8037">
                  <c:v>3.1102264244837025E-5</c:v>
                </c:pt>
                <c:pt idx="8038">
                  <c:v>3.1098395322801342E-5</c:v>
                </c:pt>
                <c:pt idx="8039">
                  <c:v>3.1094527363184078E-5</c:v>
                </c:pt>
                <c:pt idx="8040">
                  <c:v>3.1090660365626164E-5</c:v>
                </c:pt>
                <c:pt idx="8041">
                  <c:v>3.1086794329768716E-5</c:v>
                </c:pt>
                <c:pt idx="8042">
                  <c:v>3.1082929255253012E-5</c:v>
                </c:pt>
                <c:pt idx="8043">
                  <c:v>3.1079065141720534E-5</c:v>
                </c:pt>
                <c:pt idx="8044">
                  <c:v>3.1075201988812927E-5</c:v>
                </c:pt>
                <c:pt idx="8045">
                  <c:v>3.1071339796172009E-5</c:v>
                </c:pt>
                <c:pt idx="8046">
                  <c:v>3.1067478563439791E-5</c:v>
                </c:pt>
                <c:pt idx="8047">
                  <c:v>3.1063618290258446E-5</c:v>
                </c:pt>
                <c:pt idx="8048">
                  <c:v>3.1059758976270343E-5</c:v>
                </c:pt>
                <c:pt idx="8049">
                  <c:v>3.1055900621118014E-5</c:v>
                </c:pt>
                <c:pt idx="8050">
                  <c:v>3.1052043224444166E-5</c:v>
                </c:pt>
                <c:pt idx="8051">
                  <c:v>3.1048186785891704E-5</c:v>
                </c:pt>
                <c:pt idx="8052">
                  <c:v>3.1044331305103688E-5</c:v>
                </c:pt>
                <c:pt idx="8053">
                  <c:v>3.1040476781723369E-5</c:v>
                </c:pt>
                <c:pt idx="8054">
                  <c:v>3.1036623215394166E-5</c:v>
                </c:pt>
                <c:pt idx="8055">
                  <c:v>3.1032770605759681E-5</c:v>
                </c:pt>
                <c:pt idx="8056">
                  <c:v>3.1028918952463693E-5</c:v>
                </c:pt>
                <c:pt idx="8057">
                  <c:v>3.1025068255150164E-5</c:v>
                </c:pt>
                <c:pt idx="8058">
                  <c:v>3.102121851346321E-5</c:v>
                </c:pt>
                <c:pt idx="8059">
                  <c:v>3.1017369727047146E-5</c:v>
                </c:pt>
                <c:pt idx="8060">
                  <c:v>3.1013521895546456E-5</c:v>
                </c:pt>
                <c:pt idx="8061">
                  <c:v>3.1009675018605804E-5</c:v>
                </c:pt>
                <c:pt idx="8062">
                  <c:v>3.1005829095870021E-5</c:v>
                </c:pt>
                <c:pt idx="8063">
                  <c:v>3.1001984126984125E-5</c:v>
                </c:pt>
                <c:pt idx="8064">
                  <c:v>3.0998140111593304E-5</c:v>
                </c:pt>
                <c:pt idx="8065">
                  <c:v>3.0994297049342923E-5</c:v>
                </c:pt>
                <c:pt idx="8066">
                  <c:v>3.0990454939878521E-5</c:v>
                </c:pt>
                <c:pt idx="8067">
                  <c:v>3.0986613782845808E-5</c:v>
                </c:pt>
                <c:pt idx="8068">
                  <c:v>3.0982773577890692E-5</c:v>
                </c:pt>
                <c:pt idx="8069">
                  <c:v>3.0978934324659233E-5</c:v>
                </c:pt>
                <c:pt idx="8070">
                  <c:v>3.0975096022797672E-5</c:v>
                </c:pt>
                <c:pt idx="8071">
                  <c:v>3.0971258671952428E-5</c:v>
                </c:pt>
                <c:pt idx="8072">
                  <c:v>3.0967422271770099E-5</c:v>
                </c:pt>
                <c:pt idx="8073">
                  <c:v>3.0963586821897446E-5</c:v>
                </c:pt>
                <c:pt idx="8074">
                  <c:v>3.0959752321981425E-5</c:v>
                </c:pt>
                <c:pt idx="8075">
                  <c:v>3.0955918771669142E-5</c:v>
                </c:pt>
                <c:pt idx="8076">
                  <c:v>3.0952086170607899E-5</c:v>
                </c:pt>
                <c:pt idx="8077">
                  <c:v>3.0948254518445161E-5</c:v>
                </c:pt>
                <c:pt idx="8078">
                  <c:v>3.0944423814828569E-5</c:v>
                </c:pt>
                <c:pt idx="8079">
                  <c:v>3.0940594059405941E-5</c:v>
                </c:pt>
                <c:pt idx="8080">
                  <c:v>3.093676525182527E-5</c:v>
                </c:pt>
                <c:pt idx="8081">
                  <c:v>3.0932937391734718E-5</c:v>
                </c:pt>
                <c:pt idx="8082">
                  <c:v>3.0929110478782631E-5</c:v>
                </c:pt>
                <c:pt idx="8083">
                  <c:v>3.0925284512617519E-5</c:v>
                </c:pt>
                <c:pt idx="8084">
                  <c:v>3.0921459492888065E-5</c:v>
                </c:pt>
                <c:pt idx="8085">
                  <c:v>3.0917635419243138E-5</c:v>
                </c:pt>
                <c:pt idx="8086">
                  <c:v>3.0913812291331766E-5</c:v>
                </c:pt>
                <c:pt idx="8087">
                  <c:v>3.0909990108803164E-5</c:v>
                </c:pt>
                <c:pt idx="8088">
                  <c:v>3.0906168871306714E-5</c:v>
                </c:pt>
                <c:pt idx="8089">
                  <c:v>3.0902348578491968E-5</c:v>
                </c:pt>
                <c:pt idx="8090">
                  <c:v>3.0898529230008654E-5</c:v>
                </c:pt>
                <c:pt idx="8091">
                  <c:v>3.089471082550667E-5</c:v>
                </c:pt>
                <c:pt idx="8092">
                  <c:v>3.0890893364636103E-5</c:v>
                </c:pt>
                <c:pt idx="8093">
                  <c:v>3.0887076847047197E-5</c:v>
                </c:pt>
                <c:pt idx="8094">
                  <c:v>3.0883261272390362E-5</c:v>
                </c:pt>
                <c:pt idx="8095">
                  <c:v>3.0879446640316203E-5</c:v>
                </c:pt>
                <c:pt idx="8096">
                  <c:v>3.0875632950475484E-5</c:v>
                </c:pt>
                <c:pt idx="8097">
                  <c:v>3.087182020251914E-5</c:v>
                </c:pt>
                <c:pt idx="8098">
                  <c:v>3.0868008396098287E-5</c:v>
                </c:pt>
                <c:pt idx="8099">
                  <c:v>3.0864197530864198E-5</c:v>
                </c:pt>
                <c:pt idx="8100">
                  <c:v>3.0860387606468338E-5</c:v>
                </c:pt>
                <c:pt idx="8101">
                  <c:v>3.085657862256233E-5</c:v>
                </c:pt>
                <c:pt idx="8102">
                  <c:v>3.0852770578797977E-5</c:v>
                </c:pt>
                <c:pt idx="8103">
                  <c:v>3.0848963474827244E-5</c:v>
                </c:pt>
                <c:pt idx="8104">
                  <c:v>3.0845157310302283E-5</c:v>
                </c:pt>
                <c:pt idx="8105">
                  <c:v>3.08413520848754E-5</c:v>
                </c:pt>
                <c:pt idx="8106">
                  <c:v>3.0837547798199085E-5</c:v>
                </c:pt>
                <c:pt idx="8107">
                  <c:v>3.0833744449926002E-5</c:v>
                </c:pt>
                <c:pt idx="8108">
                  <c:v>3.0829942039708968E-5</c:v>
                </c:pt>
                <c:pt idx="8109">
                  <c:v>3.0826140567200985E-5</c:v>
                </c:pt>
                <c:pt idx="8110">
                  <c:v>3.0822340032055231E-5</c:v>
                </c:pt>
                <c:pt idx="8111">
                  <c:v>3.0818540433925051E-5</c:v>
                </c:pt>
                <c:pt idx="8112">
                  <c:v>3.0814741772463948E-5</c:v>
                </c:pt>
                <c:pt idx="8113">
                  <c:v>3.0810944047325608E-5</c:v>
                </c:pt>
                <c:pt idx="8114">
                  <c:v>3.0807147258163893E-5</c:v>
                </c:pt>
                <c:pt idx="8115">
                  <c:v>3.0803351404632826E-5</c:v>
                </c:pt>
                <c:pt idx="8116">
                  <c:v>3.0799556486386595E-5</c:v>
                </c:pt>
                <c:pt idx="8117">
                  <c:v>3.0795762503079576E-5</c:v>
                </c:pt>
                <c:pt idx="8118">
                  <c:v>3.0791969454366302E-5</c:v>
                </c:pt>
                <c:pt idx="8119">
                  <c:v>3.0788177339901475E-5</c:v>
                </c:pt>
                <c:pt idx="8120">
                  <c:v>3.078438615933998E-5</c:v>
                </c:pt>
                <c:pt idx="8121">
                  <c:v>3.0780595912336864E-5</c:v>
                </c:pt>
                <c:pt idx="8122">
                  <c:v>3.0776806598547338E-5</c:v>
                </c:pt>
                <c:pt idx="8123">
                  <c:v>3.0773018217626787E-5</c:v>
                </c:pt>
                <c:pt idx="8124">
                  <c:v>3.0769230769230768E-5</c:v>
                </c:pt>
                <c:pt idx="8125">
                  <c:v>3.0765444253015012E-5</c:v>
                </c:pt>
                <c:pt idx="8126">
                  <c:v>3.0761658668635414E-5</c:v>
                </c:pt>
                <c:pt idx="8127">
                  <c:v>3.0757874015748031E-5</c:v>
                </c:pt>
                <c:pt idx="8128">
                  <c:v>3.0754090294009104E-5</c:v>
                </c:pt>
                <c:pt idx="8129">
                  <c:v>3.0750307503075028E-5</c:v>
                </c:pt>
                <c:pt idx="8130">
                  <c:v>3.0746525642602389E-5</c:v>
                </c:pt>
                <c:pt idx="8131">
                  <c:v>3.0742744712247908E-5</c:v>
                </c:pt>
                <c:pt idx="8132">
                  <c:v>3.073896471166851E-5</c:v>
                </c:pt>
                <c:pt idx="8133">
                  <c:v>3.0735185640521269E-5</c:v>
                </c:pt>
                <c:pt idx="8134">
                  <c:v>3.0731407498463427E-5</c:v>
                </c:pt>
                <c:pt idx="8135">
                  <c:v>3.0727630285152411E-5</c:v>
                </c:pt>
                <c:pt idx="8136">
                  <c:v>3.0723854000245789E-5</c:v>
                </c:pt>
                <c:pt idx="8137">
                  <c:v>3.0720078643401325E-5</c:v>
                </c:pt>
                <c:pt idx="8138">
                  <c:v>3.071630421427694E-5</c:v>
                </c:pt>
                <c:pt idx="8139">
                  <c:v>3.0712530712530712E-5</c:v>
                </c:pt>
                <c:pt idx="8140">
                  <c:v>3.0708758137820905E-5</c:v>
                </c:pt>
                <c:pt idx="8141">
                  <c:v>3.0704986489805943E-5</c:v>
                </c:pt>
                <c:pt idx="8142">
                  <c:v>3.0701215768144416E-5</c:v>
                </c:pt>
                <c:pt idx="8143">
                  <c:v>3.0697445972495086E-5</c:v>
                </c:pt>
                <c:pt idx="8144">
                  <c:v>3.0693677102516883E-5</c:v>
                </c:pt>
                <c:pt idx="8145">
                  <c:v>3.0689909157868893E-5</c:v>
                </c:pt>
                <c:pt idx="8146">
                  <c:v>3.0686142138210385E-5</c:v>
                </c:pt>
                <c:pt idx="8147">
                  <c:v>3.0682376043200785E-5</c:v>
                </c:pt>
                <c:pt idx="8148">
                  <c:v>3.0678610872499693E-5</c:v>
                </c:pt>
                <c:pt idx="8149">
                  <c:v>3.0674846625766873E-5</c:v>
                </c:pt>
                <c:pt idx="8150">
                  <c:v>3.0671083302662252E-5</c:v>
                </c:pt>
                <c:pt idx="8151">
                  <c:v>3.0667320902845925E-5</c:v>
                </c:pt>
                <c:pt idx="8152">
                  <c:v>3.0663559425978165E-5</c:v>
                </c:pt>
                <c:pt idx="8153">
                  <c:v>3.0659798871719399E-5</c:v>
                </c:pt>
                <c:pt idx="8154">
                  <c:v>3.0656039239730225E-5</c:v>
                </c:pt>
                <c:pt idx="8155">
                  <c:v>3.065228052967141E-5</c:v>
                </c:pt>
                <c:pt idx="8156">
                  <c:v>3.0648522741203875E-5</c:v>
                </c:pt>
                <c:pt idx="8157">
                  <c:v>3.064476587398872E-5</c:v>
                </c:pt>
                <c:pt idx="8158">
                  <c:v>3.0641009927687219E-5</c:v>
                </c:pt>
                <c:pt idx="8159">
                  <c:v>3.0637254901960784E-5</c:v>
                </c:pt>
                <c:pt idx="8160">
                  <c:v>3.063350079647102E-5</c:v>
                </c:pt>
                <c:pt idx="8161">
                  <c:v>3.0629747610879685E-5</c:v>
                </c:pt>
                <c:pt idx="8162">
                  <c:v>3.062599534484871E-5</c:v>
                </c:pt>
                <c:pt idx="8163">
                  <c:v>3.0622243998040176E-5</c:v>
                </c:pt>
                <c:pt idx="8164">
                  <c:v>3.0618493570116348E-5</c:v>
                </c:pt>
                <c:pt idx="8165">
                  <c:v>3.0614744060739652E-5</c:v>
                </c:pt>
                <c:pt idx="8166">
                  <c:v>3.0610995469572672E-5</c:v>
                </c:pt>
                <c:pt idx="8167">
                  <c:v>3.060724779627816E-5</c:v>
                </c:pt>
                <c:pt idx="8168">
                  <c:v>3.0603501040519036E-5</c:v>
                </c:pt>
                <c:pt idx="8169">
                  <c:v>3.0599755201958386E-5</c:v>
                </c:pt>
                <c:pt idx="8170">
                  <c:v>3.0596010280259455E-5</c:v>
                </c:pt>
                <c:pt idx="8171">
                  <c:v>3.0592266275085661E-5</c:v>
                </c:pt>
                <c:pt idx="8172">
                  <c:v>3.0588523186100575E-5</c:v>
                </c:pt>
                <c:pt idx="8173">
                  <c:v>3.0584781012967946E-5</c:v>
                </c:pt>
                <c:pt idx="8174">
                  <c:v>3.0581039755351684E-5</c:v>
                </c:pt>
                <c:pt idx="8175">
                  <c:v>3.057729941291585E-5</c:v>
                </c:pt>
                <c:pt idx="8176">
                  <c:v>3.0573559985324692E-5</c:v>
                </c:pt>
                <c:pt idx="8177">
                  <c:v>3.0569821472242604E-5</c:v>
                </c:pt>
                <c:pt idx="8178">
                  <c:v>3.0566083873334146E-5</c:v>
                </c:pt>
                <c:pt idx="8179">
                  <c:v>3.0562347188264056E-5</c:v>
                </c:pt>
                <c:pt idx="8180">
                  <c:v>3.0558611416697227E-5</c:v>
                </c:pt>
                <c:pt idx="8181">
                  <c:v>3.0554876558298703E-5</c:v>
                </c:pt>
                <c:pt idx="8182">
                  <c:v>3.0551142612733715E-5</c:v>
                </c:pt>
                <c:pt idx="8183">
                  <c:v>3.0547409579667644E-5</c:v>
                </c:pt>
                <c:pt idx="8184">
                  <c:v>3.0543677458766035E-5</c:v>
                </c:pt>
                <c:pt idx="8185">
                  <c:v>3.0539946249694601E-5</c:v>
                </c:pt>
                <c:pt idx="8186">
                  <c:v>3.0536215952119211E-5</c:v>
                </c:pt>
                <c:pt idx="8187">
                  <c:v>3.053248656570591E-5</c:v>
                </c:pt>
                <c:pt idx="8188">
                  <c:v>3.0528758090120894E-5</c:v>
                </c:pt>
                <c:pt idx="8189">
                  <c:v>3.0525030525030525E-5</c:v>
                </c:pt>
                <c:pt idx="8190">
                  <c:v>3.0521303870101331E-5</c:v>
                </c:pt>
                <c:pt idx="8191">
                  <c:v>3.0517578125E-5</c:v>
                </c:pt>
                <c:pt idx="8192">
                  <c:v>3.0513853289393385E-5</c:v>
                </c:pt>
                <c:pt idx="8193">
                  <c:v>3.0510129362948499E-5</c:v>
                </c:pt>
                <c:pt idx="8194">
                  <c:v>3.050640634533252E-5</c:v>
                </c:pt>
                <c:pt idx="8195">
                  <c:v>3.0502684236212788E-5</c:v>
                </c:pt>
                <c:pt idx="8196">
                  <c:v>3.04989630352568E-5</c:v>
                </c:pt>
                <c:pt idx="8197">
                  <c:v>3.0495242742132227E-5</c:v>
                </c:pt>
                <c:pt idx="8198">
                  <c:v>3.0491523356506891E-5</c:v>
                </c:pt>
                <c:pt idx="8199">
                  <c:v>3.048780487804878E-5</c:v>
                </c:pt>
                <c:pt idx="8200">
                  <c:v>3.0484087306426047E-5</c:v>
                </c:pt>
                <c:pt idx="8201">
                  <c:v>3.0480370641307E-5</c:v>
                </c:pt>
                <c:pt idx="8202">
                  <c:v>3.0476654882360113E-5</c:v>
                </c:pt>
                <c:pt idx="8203">
                  <c:v>3.0472940029254021E-5</c:v>
                </c:pt>
                <c:pt idx="8204">
                  <c:v>3.0469226081657524E-5</c:v>
                </c:pt>
                <c:pt idx="8205">
                  <c:v>3.0465513039239581E-5</c:v>
                </c:pt>
                <c:pt idx="8206">
                  <c:v>3.0461800901669307E-5</c:v>
                </c:pt>
                <c:pt idx="8207">
                  <c:v>3.0458089668615983E-5</c:v>
                </c:pt>
                <c:pt idx="8208">
                  <c:v>3.0454379339749056E-5</c:v>
                </c:pt>
                <c:pt idx="8209">
                  <c:v>3.0450669914738125E-5</c:v>
                </c:pt>
                <c:pt idx="8210">
                  <c:v>3.0446961393252954E-5</c:v>
                </c:pt>
                <c:pt idx="8211">
                  <c:v>3.0443253774963469E-5</c:v>
                </c:pt>
                <c:pt idx="8212">
                  <c:v>3.0439547059539753E-5</c:v>
                </c:pt>
                <c:pt idx="8213">
                  <c:v>3.0435841246652057E-5</c:v>
                </c:pt>
                <c:pt idx="8214">
                  <c:v>3.0432136335970785E-5</c:v>
                </c:pt>
                <c:pt idx="8215">
                  <c:v>3.0428432327166505E-5</c:v>
                </c:pt>
                <c:pt idx="8216">
                  <c:v>3.0424729219909943E-5</c:v>
                </c:pt>
                <c:pt idx="8217">
                  <c:v>3.0421027013871987E-5</c:v>
                </c:pt>
                <c:pt idx="8218">
                  <c:v>3.0417325708723688E-5</c:v>
                </c:pt>
                <c:pt idx="8219">
                  <c:v>3.0413625304136255E-5</c:v>
                </c:pt>
                <c:pt idx="8220">
                  <c:v>3.0409925799781048E-5</c:v>
                </c:pt>
                <c:pt idx="8221">
                  <c:v>3.0406227195329603E-5</c:v>
                </c:pt>
                <c:pt idx="8222">
                  <c:v>3.0402529490453606E-5</c:v>
                </c:pt>
                <c:pt idx="8223">
                  <c:v>3.0398832684824903E-5</c:v>
                </c:pt>
                <c:pt idx="8224">
                  <c:v>3.0395136778115502E-5</c:v>
                </c:pt>
                <c:pt idx="8225">
                  <c:v>3.0391441769997568E-5</c:v>
                </c:pt>
                <c:pt idx="8226">
                  <c:v>3.0387747660143431E-5</c:v>
                </c:pt>
                <c:pt idx="8227">
                  <c:v>3.038405444822557E-5</c:v>
                </c:pt>
                <c:pt idx="8228">
                  <c:v>3.0380362133916635E-5</c:v>
                </c:pt>
                <c:pt idx="8229">
                  <c:v>3.037667071688943E-5</c:v>
                </c:pt>
                <c:pt idx="8230">
                  <c:v>3.0372980196816912E-5</c:v>
                </c:pt>
                <c:pt idx="8231">
                  <c:v>3.0369290573372204E-5</c:v>
                </c:pt>
                <c:pt idx="8232">
                  <c:v>3.0365601846228593E-5</c:v>
                </c:pt>
                <c:pt idx="8233">
                  <c:v>3.036191401505951E-5</c:v>
                </c:pt>
                <c:pt idx="8234">
                  <c:v>3.0358227079538556E-5</c:v>
                </c:pt>
                <c:pt idx="8235">
                  <c:v>3.0354541039339484E-5</c:v>
                </c:pt>
                <c:pt idx="8236">
                  <c:v>3.0350855894136214E-5</c:v>
                </c:pt>
                <c:pt idx="8237">
                  <c:v>3.0347171643602817E-5</c:v>
                </c:pt>
                <c:pt idx="8238">
                  <c:v>3.0343488287413521E-5</c:v>
                </c:pt>
                <c:pt idx="8239">
                  <c:v>3.0339805825242717E-5</c:v>
                </c:pt>
                <c:pt idx="8240">
                  <c:v>3.0336124256764954E-5</c:v>
                </c:pt>
                <c:pt idx="8241">
                  <c:v>3.0332443581654938E-5</c:v>
                </c:pt>
                <c:pt idx="8242">
                  <c:v>3.0328763799587527E-5</c:v>
                </c:pt>
                <c:pt idx="8243">
                  <c:v>3.0325084910237748E-5</c:v>
                </c:pt>
                <c:pt idx="8244">
                  <c:v>3.0321406913280777E-5</c:v>
                </c:pt>
                <c:pt idx="8245">
                  <c:v>3.0317729808391947E-5</c:v>
                </c:pt>
                <c:pt idx="8246">
                  <c:v>3.0314053595246755E-5</c:v>
                </c:pt>
                <c:pt idx="8247">
                  <c:v>3.0310378273520854E-5</c:v>
                </c:pt>
                <c:pt idx="8248">
                  <c:v>3.0306703842890049E-5</c:v>
                </c:pt>
                <c:pt idx="8249">
                  <c:v>3.0303030303030302E-5</c:v>
                </c:pt>
                <c:pt idx="8250">
                  <c:v>3.0299357653617743E-5</c:v>
                </c:pt>
                <c:pt idx="8251">
                  <c:v>3.0295685894328649E-5</c:v>
                </c:pt>
                <c:pt idx="8252">
                  <c:v>3.0292015024839453E-5</c:v>
                </c:pt>
                <c:pt idx="8253">
                  <c:v>3.0288345044826751E-5</c:v>
                </c:pt>
                <c:pt idx="8254">
                  <c:v>3.0284675953967292E-5</c:v>
                </c:pt>
                <c:pt idx="8255">
                  <c:v>3.0281007751937984E-5</c:v>
                </c:pt>
                <c:pt idx="8256">
                  <c:v>3.027734043841589E-5</c:v>
                </c:pt>
                <c:pt idx="8257">
                  <c:v>3.0273674013078226E-5</c:v>
                </c:pt>
                <c:pt idx="8258">
                  <c:v>3.0270008475602374E-5</c:v>
                </c:pt>
                <c:pt idx="8259">
                  <c:v>3.026634382566586E-5</c:v>
                </c:pt>
                <c:pt idx="8260">
                  <c:v>3.0262680062946375E-5</c:v>
                </c:pt>
                <c:pt idx="8261">
                  <c:v>3.0259017187121761E-5</c:v>
                </c:pt>
                <c:pt idx="8262">
                  <c:v>3.0255355197870022E-5</c:v>
                </c:pt>
                <c:pt idx="8263">
                  <c:v>3.0251694094869314E-5</c:v>
                </c:pt>
                <c:pt idx="8264">
                  <c:v>3.0248033877797942E-5</c:v>
                </c:pt>
                <c:pt idx="8265">
                  <c:v>3.0244374546334381E-5</c:v>
                </c:pt>
                <c:pt idx="8266">
                  <c:v>3.0240716100157252E-5</c:v>
                </c:pt>
                <c:pt idx="8267">
                  <c:v>3.023705853894533E-5</c:v>
                </c:pt>
                <c:pt idx="8268">
                  <c:v>3.0233401862377556E-5</c:v>
                </c:pt>
                <c:pt idx="8269">
                  <c:v>3.0229746070133012E-5</c:v>
                </c:pt>
                <c:pt idx="8270">
                  <c:v>3.0226091161890945E-5</c:v>
                </c:pt>
                <c:pt idx="8271">
                  <c:v>3.0222437137330755E-5</c:v>
                </c:pt>
                <c:pt idx="8272">
                  <c:v>3.0218783996131996E-5</c:v>
                </c:pt>
                <c:pt idx="8273">
                  <c:v>3.0215131737974378E-5</c:v>
                </c:pt>
                <c:pt idx="8274">
                  <c:v>3.0211480362537764E-5</c:v>
                </c:pt>
                <c:pt idx="8275">
                  <c:v>3.0207829869502175E-5</c:v>
                </c:pt>
                <c:pt idx="8276">
                  <c:v>3.0204180258547784E-5</c:v>
                </c:pt>
                <c:pt idx="8277">
                  <c:v>3.0200531529354916E-5</c:v>
                </c:pt>
                <c:pt idx="8278">
                  <c:v>3.0196883681604057E-5</c:v>
                </c:pt>
                <c:pt idx="8279">
                  <c:v>3.0193236714975845E-5</c:v>
                </c:pt>
                <c:pt idx="8280">
                  <c:v>3.0189590629151068E-5</c:v>
                </c:pt>
                <c:pt idx="8281">
                  <c:v>3.0185945423810673E-5</c:v>
                </c:pt>
                <c:pt idx="8282">
                  <c:v>3.018230109863576E-5</c:v>
                </c:pt>
                <c:pt idx="8283">
                  <c:v>3.017865765330758E-5</c:v>
                </c:pt>
                <c:pt idx="8284">
                  <c:v>3.0175015087507542E-5</c:v>
                </c:pt>
                <c:pt idx="8285">
                  <c:v>3.0171373400917211E-5</c:v>
                </c:pt>
                <c:pt idx="8286">
                  <c:v>3.0167732593218295E-5</c:v>
                </c:pt>
                <c:pt idx="8287">
                  <c:v>3.0164092664092665E-5</c:v>
                </c:pt>
                <c:pt idx="8288">
                  <c:v>3.0160453613222342E-5</c:v>
                </c:pt>
                <c:pt idx="8289">
                  <c:v>3.0156815440289505E-5</c:v>
                </c:pt>
                <c:pt idx="8290">
                  <c:v>3.015317814497648E-5</c:v>
                </c:pt>
                <c:pt idx="8291">
                  <c:v>3.0149541726965751E-5</c:v>
                </c:pt>
                <c:pt idx="8292">
                  <c:v>3.0145906185939949E-5</c:v>
                </c:pt>
                <c:pt idx="8293">
                  <c:v>3.0142271521581867E-5</c:v>
                </c:pt>
                <c:pt idx="8294">
                  <c:v>3.0138637733574443E-5</c:v>
                </c:pt>
                <c:pt idx="8295">
                  <c:v>3.0135004821600772E-5</c:v>
                </c:pt>
                <c:pt idx="8296">
                  <c:v>3.0131372785344101E-5</c:v>
                </c:pt>
                <c:pt idx="8297">
                  <c:v>3.0127741624487829E-5</c:v>
                </c:pt>
                <c:pt idx="8298">
                  <c:v>3.0124111338715508E-5</c:v>
                </c:pt>
                <c:pt idx="8299">
                  <c:v>3.0120481927710842E-5</c:v>
                </c:pt>
                <c:pt idx="8300">
                  <c:v>3.0116853391157692E-5</c:v>
                </c:pt>
                <c:pt idx="8301">
                  <c:v>3.0113225728740063E-5</c:v>
                </c:pt>
                <c:pt idx="8302">
                  <c:v>3.0109598940142117E-5</c:v>
                </c:pt>
                <c:pt idx="8303">
                  <c:v>3.0105973025048169E-5</c:v>
                </c:pt>
                <c:pt idx="8304">
                  <c:v>3.0102347983142685E-5</c:v>
                </c:pt>
                <c:pt idx="8305">
                  <c:v>3.0098723814110281E-5</c:v>
                </c:pt>
                <c:pt idx="8306">
                  <c:v>3.0095100517635728E-5</c:v>
                </c:pt>
                <c:pt idx="8307">
                  <c:v>3.0091478093403947E-5</c:v>
                </c:pt>
                <c:pt idx="8308">
                  <c:v>3.0087856541100012E-5</c:v>
                </c:pt>
                <c:pt idx="8309">
                  <c:v>3.0084235860409144E-5</c:v>
                </c:pt>
                <c:pt idx="8310">
                  <c:v>3.0080616051016725E-5</c:v>
                </c:pt>
                <c:pt idx="8311">
                  <c:v>3.0076997112608279E-5</c:v>
                </c:pt>
                <c:pt idx="8312">
                  <c:v>3.0073379044869482E-5</c:v>
                </c:pt>
                <c:pt idx="8313">
                  <c:v>3.0069761847486169E-5</c:v>
                </c:pt>
                <c:pt idx="8314">
                  <c:v>3.0066145520144318E-5</c:v>
                </c:pt>
                <c:pt idx="8315">
                  <c:v>3.0062530062530064E-5</c:v>
                </c:pt>
                <c:pt idx="8316">
                  <c:v>3.0058915474329688E-5</c:v>
                </c:pt>
                <c:pt idx="8317">
                  <c:v>3.0055301755229622E-5</c:v>
                </c:pt>
                <c:pt idx="8318">
                  <c:v>3.0051688904916458E-5</c:v>
                </c:pt>
                <c:pt idx="8319">
                  <c:v>3.0048076923076925E-5</c:v>
                </c:pt>
                <c:pt idx="8320">
                  <c:v>3.0044465809397909E-5</c:v>
                </c:pt>
                <c:pt idx="8321">
                  <c:v>3.0040855563566449E-5</c:v>
                </c:pt>
                <c:pt idx="8322">
                  <c:v>3.0037246185269735E-5</c:v>
                </c:pt>
                <c:pt idx="8323">
                  <c:v>3.00336376741951E-5</c:v>
                </c:pt>
                <c:pt idx="8324">
                  <c:v>3.0030030030030029E-5</c:v>
                </c:pt>
                <c:pt idx="8325">
                  <c:v>3.0026423252462165E-5</c:v>
                </c:pt>
                <c:pt idx="8326">
                  <c:v>3.0022817341179297E-5</c:v>
                </c:pt>
                <c:pt idx="8327">
                  <c:v>3.0019212295869356E-5</c:v>
                </c:pt>
                <c:pt idx="8328">
                  <c:v>3.0015608116220435E-5</c:v>
                </c:pt>
                <c:pt idx="8329">
                  <c:v>3.001200480192077E-5</c:v>
                </c:pt>
                <c:pt idx="8330">
                  <c:v>3.0008402352658743E-5</c:v>
                </c:pt>
                <c:pt idx="8331">
                  <c:v>3.0004800768122898E-5</c:v>
                </c:pt>
                <c:pt idx="8332">
                  <c:v>3.000120004800192E-5</c:v>
                </c:pt>
                <c:pt idx="8333">
                  <c:v>2.9997600191984641E-5</c:v>
                </c:pt>
                <c:pt idx="8334">
                  <c:v>2.999400119976005E-5</c:v>
                </c:pt>
                <c:pt idx="8335">
                  <c:v>2.9990403071017273E-5</c:v>
                </c:pt>
                <c:pt idx="8336">
                  <c:v>2.9986805805445604E-5</c:v>
                </c:pt>
                <c:pt idx="8337">
                  <c:v>2.9983209402734469E-5</c:v>
                </c:pt>
                <c:pt idx="8338">
                  <c:v>2.997961386257345E-5</c:v>
                </c:pt>
                <c:pt idx="8339">
                  <c:v>2.9976019184652279E-5</c:v>
                </c:pt>
                <c:pt idx="8340">
                  <c:v>2.9972425368660831E-5</c:v>
                </c:pt>
                <c:pt idx="8341">
                  <c:v>2.9968832414289138E-5</c:v>
                </c:pt>
                <c:pt idx="8342">
                  <c:v>2.9965240321227377E-5</c:v>
                </c:pt>
                <c:pt idx="8343">
                  <c:v>2.9961649089165866E-5</c:v>
                </c:pt>
                <c:pt idx="8344">
                  <c:v>2.9958058717795088E-5</c:v>
                </c:pt>
                <c:pt idx="8345">
                  <c:v>2.9954469206805657E-5</c:v>
                </c:pt>
                <c:pt idx="8346">
                  <c:v>2.9950880555888343E-5</c:v>
                </c:pt>
                <c:pt idx="8347">
                  <c:v>2.9947292764734069E-5</c:v>
                </c:pt>
                <c:pt idx="8348">
                  <c:v>2.9943705833033898E-5</c:v>
                </c:pt>
                <c:pt idx="8349">
                  <c:v>2.9940119760479042E-5</c:v>
                </c:pt>
                <c:pt idx="8350">
                  <c:v>2.9936534546760865E-5</c:v>
                </c:pt>
                <c:pt idx="8351">
                  <c:v>2.993295019157088E-5</c:v>
                </c:pt>
                <c:pt idx="8352">
                  <c:v>2.9929366694600741E-5</c:v>
                </c:pt>
                <c:pt idx="8353">
                  <c:v>2.9925784055542255E-5</c:v>
                </c:pt>
                <c:pt idx="8354">
                  <c:v>2.9922202274087371E-5</c:v>
                </c:pt>
                <c:pt idx="8355">
                  <c:v>2.9918621349928195E-5</c:v>
                </c:pt>
                <c:pt idx="8356">
                  <c:v>2.9915041282756972E-5</c:v>
                </c:pt>
                <c:pt idx="8357">
                  <c:v>2.9911462072266092E-5</c:v>
                </c:pt>
                <c:pt idx="8358">
                  <c:v>2.9907883718148105E-5</c:v>
                </c:pt>
                <c:pt idx="8359">
                  <c:v>2.9904306220095695E-5</c:v>
                </c:pt>
                <c:pt idx="8360">
                  <c:v>2.9900729577801698E-5</c:v>
                </c:pt>
                <c:pt idx="8361">
                  <c:v>2.9897153790959102E-5</c:v>
                </c:pt>
                <c:pt idx="8362">
                  <c:v>2.9893578859261031E-5</c:v>
                </c:pt>
                <c:pt idx="8363">
                  <c:v>2.9890004782400767E-5</c:v>
                </c:pt>
                <c:pt idx="8364">
                  <c:v>2.9886431560071728E-5</c:v>
                </c:pt>
                <c:pt idx="8365">
                  <c:v>2.9882859191967487E-5</c:v>
                </c:pt>
                <c:pt idx="8366">
                  <c:v>2.9879287677781763E-5</c:v>
                </c:pt>
                <c:pt idx="8367">
                  <c:v>2.9875717017208412E-5</c:v>
                </c:pt>
                <c:pt idx="8368">
                  <c:v>2.9872147209941449E-5</c:v>
                </c:pt>
                <c:pt idx="8369">
                  <c:v>2.9868578255675029E-5</c:v>
                </c:pt>
                <c:pt idx="8370">
                  <c:v>2.9865010154103452E-5</c:v>
                </c:pt>
                <c:pt idx="8371">
                  <c:v>2.9861442904921164E-5</c:v>
                </c:pt>
                <c:pt idx="8372">
                  <c:v>2.9857876507822763E-5</c:v>
                </c:pt>
                <c:pt idx="8373">
                  <c:v>2.9854310962502986E-5</c:v>
                </c:pt>
                <c:pt idx="8374">
                  <c:v>2.9850746268656717E-5</c:v>
                </c:pt>
                <c:pt idx="8375">
                  <c:v>2.9847182425978987E-5</c:v>
                </c:pt>
                <c:pt idx="8376">
                  <c:v>2.9843619434164974E-5</c:v>
                </c:pt>
                <c:pt idx="8377">
                  <c:v>2.9840057292910002E-5</c:v>
                </c:pt>
                <c:pt idx="8378">
                  <c:v>2.9836496001909535E-5</c:v>
                </c:pt>
                <c:pt idx="8379">
                  <c:v>2.9832935560859189E-5</c:v>
                </c:pt>
                <c:pt idx="8380">
                  <c:v>2.9829375969454718E-5</c:v>
                </c:pt>
                <c:pt idx="8381">
                  <c:v>2.982581722739203E-5</c:v>
                </c:pt>
                <c:pt idx="8382">
                  <c:v>2.9822259334367173E-5</c:v>
                </c:pt>
                <c:pt idx="8383">
                  <c:v>2.9818702290076335E-5</c:v>
                </c:pt>
                <c:pt idx="8384">
                  <c:v>2.9815146094215862E-5</c:v>
                </c:pt>
                <c:pt idx="8385">
                  <c:v>2.9811590746482232E-5</c:v>
                </c:pt>
                <c:pt idx="8386">
                  <c:v>2.9808036246572075E-5</c:v>
                </c:pt>
                <c:pt idx="8387">
                  <c:v>2.9804482594182164E-5</c:v>
                </c:pt>
                <c:pt idx="8388">
                  <c:v>2.9800929789009416E-5</c:v>
                </c:pt>
                <c:pt idx="8389">
                  <c:v>2.9797377830750894E-5</c:v>
                </c:pt>
                <c:pt idx="8390">
                  <c:v>2.9793826719103803E-5</c:v>
                </c:pt>
                <c:pt idx="8391">
                  <c:v>2.979027645376549E-5</c:v>
                </c:pt>
                <c:pt idx="8392">
                  <c:v>2.9786727034433456E-5</c:v>
                </c:pt>
                <c:pt idx="8393">
                  <c:v>2.9783178460805337E-5</c:v>
                </c:pt>
                <c:pt idx="8394">
                  <c:v>2.9779630732578915E-5</c:v>
                </c:pt>
                <c:pt idx="8395">
                  <c:v>2.9776083849452119E-5</c:v>
                </c:pt>
                <c:pt idx="8396">
                  <c:v>2.9772537811123021E-5</c:v>
                </c:pt>
                <c:pt idx="8397">
                  <c:v>2.976899261728983E-5</c:v>
                </c:pt>
                <c:pt idx="8398">
                  <c:v>2.9765448267650911E-5</c:v>
                </c:pt>
                <c:pt idx="8399">
                  <c:v>2.9761904761904762E-5</c:v>
                </c:pt>
                <c:pt idx="8400">
                  <c:v>2.9758362099750031E-5</c:v>
                </c:pt>
                <c:pt idx="8401">
                  <c:v>2.9754820280885503E-5</c:v>
                </c:pt>
                <c:pt idx="8402">
                  <c:v>2.9751279305010117E-5</c:v>
                </c:pt>
                <c:pt idx="8403">
                  <c:v>2.974773917182294E-5</c:v>
                </c:pt>
                <c:pt idx="8404">
                  <c:v>2.97441998810232E-5</c:v>
                </c:pt>
                <c:pt idx="8405">
                  <c:v>2.9740661432310256E-5</c:v>
                </c:pt>
                <c:pt idx="8406">
                  <c:v>2.9737123825383608E-5</c:v>
                </c:pt>
                <c:pt idx="8407">
                  <c:v>2.9733587059942913E-5</c:v>
                </c:pt>
                <c:pt idx="8408">
                  <c:v>2.9730051135687954E-5</c:v>
                </c:pt>
                <c:pt idx="8409">
                  <c:v>2.9726516052318668E-5</c:v>
                </c:pt>
                <c:pt idx="8410">
                  <c:v>2.9722981809535132E-5</c:v>
                </c:pt>
                <c:pt idx="8411">
                  <c:v>2.9719448407037566E-5</c:v>
                </c:pt>
                <c:pt idx="8412">
                  <c:v>2.9715915844526328E-5</c:v>
                </c:pt>
                <c:pt idx="8413">
                  <c:v>2.9712384121701924E-5</c:v>
                </c:pt>
                <c:pt idx="8414">
                  <c:v>2.9708853238265002E-5</c:v>
                </c:pt>
                <c:pt idx="8415">
                  <c:v>2.970532319391635E-5</c:v>
                </c:pt>
                <c:pt idx="8416">
                  <c:v>2.9701793988356896E-5</c:v>
                </c:pt>
                <c:pt idx="8417">
                  <c:v>2.9698265621287717E-5</c:v>
                </c:pt>
                <c:pt idx="8418">
                  <c:v>2.9694738092410023E-5</c:v>
                </c:pt>
                <c:pt idx="8419">
                  <c:v>2.9691211401425178E-5</c:v>
                </c:pt>
                <c:pt idx="8420">
                  <c:v>2.9687685548034677E-5</c:v>
                </c:pt>
                <c:pt idx="8421">
                  <c:v>2.9684160531940157E-5</c:v>
                </c:pt>
                <c:pt idx="8422">
                  <c:v>2.9680636352843406E-5</c:v>
                </c:pt>
                <c:pt idx="8423">
                  <c:v>2.9677113010446345E-5</c:v>
                </c:pt>
                <c:pt idx="8424">
                  <c:v>2.967359050445104E-5</c:v>
                </c:pt>
                <c:pt idx="8425">
                  <c:v>2.9670068834559697E-5</c:v>
                </c:pt>
                <c:pt idx="8426">
                  <c:v>2.9666548000474666E-5</c:v>
                </c:pt>
                <c:pt idx="8427">
                  <c:v>2.9663028001898435E-5</c:v>
                </c:pt>
                <c:pt idx="8428">
                  <c:v>2.9659508838533634E-5</c:v>
                </c:pt>
                <c:pt idx="8429">
                  <c:v>2.9655990510083035E-5</c:v>
                </c:pt>
                <c:pt idx="8430">
                  <c:v>2.9652473016249555E-5</c:v>
                </c:pt>
                <c:pt idx="8431">
                  <c:v>2.9648956356736243E-5</c:v>
                </c:pt>
                <c:pt idx="8432">
                  <c:v>2.9645440531246293E-5</c:v>
                </c:pt>
                <c:pt idx="8433">
                  <c:v>2.9641925539483046E-5</c:v>
                </c:pt>
                <c:pt idx="8434">
                  <c:v>2.963841138114997E-5</c:v>
                </c:pt>
                <c:pt idx="8435">
                  <c:v>2.9634898055950688E-5</c:v>
                </c:pt>
                <c:pt idx="8436">
                  <c:v>2.9631385563588955E-5</c:v>
                </c:pt>
                <c:pt idx="8437">
                  <c:v>2.9627873903768665E-5</c:v>
                </c:pt>
                <c:pt idx="8438">
                  <c:v>2.9624363076193862E-5</c:v>
                </c:pt>
                <c:pt idx="8439">
                  <c:v>2.9620853080568721E-5</c:v>
                </c:pt>
                <c:pt idx="8440">
                  <c:v>2.961734391659756E-5</c:v>
                </c:pt>
                <c:pt idx="8441">
                  <c:v>2.9613835583984839E-5</c:v>
                </c:pt>
                <c:pt idx="8442">
                  <c:v>2.9610328082435154E-5</c:v>
                </c:pt>
                <c:pt idx="8443">
                  <c:v>2.9606821411653245E-5</c:v>
                </c:pt>
                <c:pt idx="8444">
                  <c:v>2.960331557134399E-5</c:v>
                </c:pt>
                <c:pt idx="8445">
                  <c:v>2.9599810561212407E-5</c:v>
                </c:pt>
                <c:pt idx="8446">
                  <c:v>2.9596306380963656E-5</c:v>
                </c:pt>
                <c:pt idx="8447">
                  <c:v>2.9592803030303031E-5</c:v>
                </c:pt>
                <c:pt idx="8448">
                  <c:v>2.958930050893597E-5</c:v>
                </c:pt>
                <c:pt idx="8449">
                  <c:v>2.9585798816568047E-5</c:v>
                </c:pt>
                <c:pt idx="8450">
                  <c:v>2.9582297952904983E-5</c:v>
                </c:pt>
                <c:pt idx="8451">
                  <c:v>2.9578797917652626E-5</c:v>
                </c:pt>
                <c:pt idx="8452">
                  <c:v>2.9575298710516975E-5</c:v>
                </c:pt>
                <c:pt idx="8453">
                  <c:v>2.9571800331204164E-5</c:v>
                </c:pt>
                <c:pt idx="8454">
                  <c:v>2.9568302779420462E-5</c:v>
                </c:pt>
                <c:pt idx="8455">
                  <c:v>2.956480605487228E-5</c:v>
                </c:pt>
                <c:pt idx="8456">
                  <c:v>2.956131015726617E-5</c:v>
                </c:pt>
                <c:pt idx="8457">
                  <c:v>2.955781508630882E-5</c:v>
                </c:pt>
                <c:pt idx="8458">
                  <c:v>2.9554320841707059E-5</c:v>
                </c:pt>
                <c:pt idx="8459">
                  <c:v>2.9550827423167847E-5</c:v>
                </c:pt>
                <c:pt idx="8460">
                  <c:v>2.9547334830398298E-5</c:v>
                </c:pt>
                <c:pt idx="8461">
                  <c:v>2.954384306310565E-5</c:v>
                </c:pt>
                <c:pt idx="8462">
                  <c:v>2.9540352120997282E-5</c:v>
                </c:pt>
                <c:pt idx="8463">
                  <c:v>2.9536862003780719E-5</c:v>
                </c:pt>
                <c:pt idx="8464">
                  <c:v>2.9533372711163615E-5</c:v>
                </c:pt>
                <c:pt idx="8465">
                  <c:v>2.9529884242853768E-5</c:v>
                </c:pt>
                <c:pt idx="8466">
                  <c:v>2.9526396598559113E-5</c:v>
                </c:pt>
                <c:pt idx="8467">
                  <c:v>2.952290977798772E-5</c:v>
                </c:pt>
                <c:pt idx="8468">
                  <c:v>2.9519423780847799E-5</c:v>
                </c:pt>
                <c:pt idx="8469">
                  <c:v>2.9515938606847699E-5</c:v>
                </c:pt>
                <c:pt idx="8470">
                  <c:v>2.9512454255695902E-5</c:v>
                </c:pt>
                <c:pt idx="8471">
                  <c:v>2.950897072710104E-5</c:v>
                </c:pt>
                <c:pt idx="8472">
                  <c:v>2.9505488020771865E-5</c:v>
                </c:pt>
                <c:pt idx="8473">
                  <c:v>2.9502006136417275E-5</c:v>
                </c:pt>
                <c:pt idx="8474">
                  <c:v>2.9498525073746314E-5</c:v>
                </c:pt>
                <c:pt idx="8475">
                  <c:v>2.9495044832468146E-5</c:v>
                </c:pt>
                <c:pt idx="8476">
                  <c:v>2.9491565412292086E-5</c:v>
                </c:pt>
                <c:pt idx="8477">
                  <c:v>2.9488086812927577E-5</c:v>
                </c:pt>
                <c:pt idx="8478">
                  <c:v>2.948460903408421E-5</c:v>
                </c:pt>
                <c:pt idx="8479">
                  <c:v>2.9481132075471698E-5</c:v>
                </c:pt>
                <c:pt idx="8480">
                  <c:v>2.9477655936799904E-5</c:v>
                </c:pt>
                <c:pt idx="8481">
                  <c:v>2.9474180617778827E-5</c:v>
                </c:pt>
                <c:pt idx="8482">
                  <c:v>2.9470706118118591E-5</c:v>
                </c:pt>
                <c:pt idx="8483">
                  <c:v>2.9467232437529467E-5</c:v>
                </c:pt>
                <c:pt idx="8484">
                  <c:v>2.9463759575721862E-5</c:v>
                </c:pt>
                <c:pt idx="8485">
                  <c:v>2.9460287532406317E-5</c:v>
                </c:pt>
                <c:pt idx="8486">
                  <c:v>2.9456816307293507E-5</c:v>
                </c:pt>
                <c:pt idx="8487">
                  <c:v>2.945334590009425E-5</c:v>
                </c:pt>
                <c:pt idx="8488">
                  <c:v>2.9449876310519495E-5</c:v>
                </c:pt>
                <c:pt idx="8489">
                  <c:v>2.944640753828033E-5</c:v>
                </c:pt>
                <c:pt idx="8490">
                  <c:v>2.9442939583087976E-5</c:v>
                </c:pt>
                <c:pt idx="8491">
                  <c:v>2.9439472444653793E-5</c:v>
                </c:pt>
                <c:pt idx="8492">
                  <c:v>2.9436006122689274E-5</c:v>
                </c:pt>
                <c:pt idx="8493">
                  <c:v>2.9432540616906051E-5</c:v>
                </c:pt>
                <c:pt idx="8494">
                  <c:v>2.9429075927015891E-5</c:v>
                </c:pt>
                <c:pt idx="8495">
                  <c:v>2.9425612052730696E-5</c:v>
                </c:pt>
                <c:pt idx="8496">
                  <c:v>2.9422148993762505E-5</c:v>
                </c:pt>
                <c:pt idx="8497">
                  <c:v>2.9418686749823487E-5</c:v>
                </c:pt>
                <c:pt idx="8498">
                  <c:v>2.9415225320625956E-5</c:v>
                </c:pt>
                <c:pt idx="8499">
                  <c:v>2.9411764705882354E-5</c:v>
                </c:pt>
                <c:pt idx="8500">
                  <c:v>2.9408304905305258E-5</c:v>
                </c:pt>
                <c:pt idx="8501">
                  <c:v>2.9404845918607387E-5</c:v>
                </c:pt>
                <c:pt idx="8502">
                  <c:v>2.9401387745501589E-5</c:v>
                </c:pt>
                <c:pt idx="8503">
                  <c:v>2.9397930385700848E-5</c:v>
                </c:pt>
                <c:pt idx="8504">
                  <c:v>2.9394473838918284E-5</c:v>
                </c:pt>
                <c:pt idx="8505">
                  <c:v>2.9391018104867154E-5</c:v>
                </c:pt>
                <c:pt idx="8506">
                  <c:v>2.9387563183260845E-5</c:v>
                </c:pt>
                <c:pt idx="8507">
                  <c:v>2.938410907381288E-5</c:v>
                </c:pt>
                <c:pt idx="8508">
                  <c:v>2.9380655776236926E-5</c:v>
                </c:pt>
                <c:pt idx="8509">
                  <c:v>2.9377203290246768E-5</c:v>
                </c:pt>
                <c:pt idx="8510">
                  <c:v>2.9373751615556338E-5</c:v>
                </c:pt>
                <c:pt idx="8511">
                  <c:v>2.9370300751879698E-5</c:v>
                </c:pt>
                <c:pt idx="8512">
                  <c:v>2.9366850698931047E-5</c:v>
                </c:pt>
                <c:pt idx="8513">
                  <c:v>2.9363401456424713E-5</c:v>
                </c:pt>
                <c:pt idx="8514">
                  <c:v>2.9359953024075161E-5</c:v>
                </c:pt>
                <c:pt idx="8515">
                  <c:v>2.9356505401596995E-5</c:v>
                </c:pt>
                <c:pt idx="8516">
                  <c:v>2.9353058588704944E-5</c:v>
                </c:pt>
                <c:pt idx="8517">
                  <c:v>2.9349612585113877E-5</c:v>
                </c:pt>
                <c:pt idx="8518">
                  <c:v>2.9346167390538794E-5</c:v>
                </c:pt>
                <c:pt idx="8519">
                  <c:v>2.9342723004694835E-5</c:v>
                </c:pt>
                <c:pt idx="8520">
                  <c:v>2.9339279427297264E-5</c:v>
                </c:pt>
                <c:pt idx="8521">
                  <c:v>2.9335836658061489E-5</c:v>
                </c:pt>
                <c:pt idx="8522">
                  <c:v>2.9332394696703038E-5</c:v>
                </c:pt>
                <c:pt idx="8523">
                  <c:v>2.9328953542937587E-5</c:v>
                </c:pt>
                <c:pt idx="8524">
                  <c:v>2.9325513196480938E-5</c:v>
                </c:pt>
                <c:pt idx="8525">
                  <c:v>2.9322073657049025E-5</c:v>
                </c:pt>
                <c:pt idx="8526">
                  <c:v>2.9318634924357921E-5</c:v>
                </c:pt>
                <c:pt idx="8527">
                  <c:v>2.9315196998123827E-5</c:v>
                </c:pt>
                <c:pt idx="8528">
                  <c:v>2.9311759878063078E-5</c:v>
                </c:pt>
                <c:pt idx="8529">
                  <c:v>2.9308323563892145E-5</c:v>
                </c:pt>
                <c:pt idx="8530">
                  <c:v>2.9304888055327628E-5</c:v>
                </c:pt>
                <c:pt idx="8531">
                  <c:v>2.9301453352086265E-5</c:v>
                </c:pt>
                <c:pt idx="8532">
                  <c:v>2.9298019453884917E-5</c:v>
                </c:pt>
                <c:pt idx="8533">
                  <c:v>2.929458636044059E-5</c:v>
                </c:pt>
                <c:pt idx="8534">
                  <c:v>2.9291154071470417E-5</c:v>
                </c:pt>
                <c:pt idx="8535">
                  <c:v>2.928772258669166E-5</c:v>
                </c:pt>
                <c:pt idx="8536">
                  <c:v>2.9284291905821718E-5</c:v>
                </c:pt>
                <c:pt idx="8537">
                  <c:v>2.9280862028578121E-5</c:v>
                </c:pt>
                <c:pt idx="8538">
                  <c:v>2.9277432954678535E-5</c:v>
                </c:pt>
                <c:pt idx="8539">
                  <c:v>2.9274004683840749E-5</c:v>
                </c:pt>
                <c:pt idx="8540">
                  <c:v>2.9270577215782695E-5</c:v>
                </c:pt>
                <c:pt idx="8541">
                  <c:v>2.9267150550222431E-5</c:v>
                </c:pt>
                <c:pt idx="8542">
                  <c:v>2.9263724686878144E-5</c:v>
                </c:pt>
                <c:pt idx="8543">
                  <c:v>2.9260299625468165E-5</c:v>
                </c:pt>
                <c:pt idx="8544">
                  <c:v>2.9256875365710943E-5</c:v>
                </c:pt>
                <c:pt idx="8545">
                  <c:v>2.9253451907325064E-5</c:v>
                </c:pt>
                <c:pt idx="8546">
                  <c:v>2.9250029250029251E-5</c:v>
                </c:pt>
                <c:pt idx="8547">
                  <c:v>2.9246607393542351E-5</c:v>
                </c:pt>
                <c:pt idx="8548">
                  <c:v>2.9243186337583345E-5</c:v>
                </c:pt>
                <c:pt idx="8549">
                  <c:v>2.9239766081871346E-5</c:v>
                </c:pt>
                <c:pt idx="8550">
                  <c:v>2.9236346626125598E-5</c:v>
                </c:pt>
                <c:pt idx="8551">
                  <c:v>2.9232927970065482E-5</c:v>
                </c:pt>
                <c:pt idx="8552">
                  <c:v>2.9229510113410498E-5</c:v>
                </c:pt>
                <c:pt idx="8553">
                  <c:v>2.922609305588029E-5</c:v>
                </c:pt>
                <c:pt idx="8554">
                  <c:v>2.9222676797194625E-5</c:v>
                </c:pt>
                <c:pt idx="8555">
                  <c:v>2.92192613370734E-5</c:v>
                </c:pt>
                <c:pt idx="8556">
                  <c:v>2.9215846675236649E-5</c:v>
                </c:pt>
                <c:pt idx="8557">
                  <c:v>2.9212432811404535E-5</c:v>
                </c:pt>
                <c:pt idx="8558">
                  <c:v>2.9209019745297348E-5</c:v>
                </c:pt>
                <c:pt idx="8559">
                  <c:v>2.9205607476635515E-5</c:v>
                </c:pt>
                <c:pt idx="8560">
                  <c:v>2.9202196005139588E-5</c:v>
                </c:pt>
                <c:pt idx="8561">
                  <c:v>2.9198785330530248E-5</c:v>
                </c:pt>
                <c:pt idx="8562">
                  <c:v>2.9195375452528321E-5</c:v>
                </c:pt>
                <c:pt idx="8563">
                  <c:v>2.9191966370854739E-5</c:v>
                </c:pt>
                <c:pt idx="8564">
                  <c:v>2.9188558085230588E-5</c:v>
                </c:pt>
                <c:pt idx="8565">
                  <c:v>2.9185150595377073E-5</c:v>
                </c:pt>
                <c:pt idx="8566">
                  <c:v>2.9181743901015526E-5</c:v>
                </c:pt>
                <c:pt idx="8567">
                  <c:v>2.9178338001867415E-5</c:v>
                </c:pt>
                <c:pt idx="8568">
                  <c:v>2.9174932897654335E-5</c:v>
                </c:pt>
                <c:pt idx="8569">
                  <c:v>2.9171528588098018E-5</c:v>
                </c:pt>
                <c:pt idx="8570">
                  <c:v>2.9168125072920312E-5</c:v>
                </c:pt>
                <c:pt idx="8571">
                  <c:v>2.9164722351843211E-5</c:v>
                </c:pt>
                <c:pt idx="8572">
                  <c:v>2.9161320424588827E-5</c:v>
                </c:pt>
                <c:pt idx="8573">
                  <c:v>2.9157919290879404E-5</c:v>
                </c:pt>
                <c:pt idx="8574">
                  <c:v>2.9154518950437319E-5</c:v>
                </c:pt>
                <c:pt idx="8575">
                  <c:v>2.9151119402985074E-5</c:v>
                </c:pt>
                <c:pt idx="8576">
                  <c:v>2.9147720648245306E-5</c:v>
                </c:pt>
                <c:pt idx="8577">
                  <c:v>2.9144322685940777E-5</c:v>
                </c:pt>
                <c:pt idx="8578">
                  <c:v>2.914092551579438E-5</c:v>
                </c:pt>
                <c:pt idx="8579">
                  <c:v>2.9137529137529138E-5</c:v>
                </c:pt>
                <c:pt idx="8580">
                  <c:v>2.9134133550868199E-5</c:v>
                </c:pt>
                <c:pt idx="8581">
                  <c:v>2.9130738755534842E-5</c:v>
                </c:pt>
                <c:pt idx="8582">
                  <c:v>2.9127344751252476E-5</c:v>
                </c:pt>
                <c:pt idx="8583">
                  <c:v>2.912395153774464E-5</c:v>
                </c:pt>
                <c:pt idx="8584">
                  <c:v>2.9120559114735002E-5</c:v>
                </c:pt>
                <c:pt idx="8585">
                  <c:v>2.9117167481947357E-5</c:v>
                </c:pt>
                <c:pt idx="8586">
                  <c:v>2.9113776639105624E-5</c:v>
                </c:pt>
                <c:pt idx="8587">
                  <c:v>2.9110386585933862E-5</c:v>
                </c:pt>
                <c:pt idx="8588">
                  <c:v>2.9106997322156245E-5</c:v>
                </c:pt>
                <c:pt idx="8589">
                  <c:v>2.910360884749709E-5</c:v>
                </c:pt>
                <c:pt idx="8590">
                  <c:v>2.9100221161680829E-5</c:v>
                </c:pt>
                <c:pt idx="8591">
                  <c:v>2.909683426443203E-5</c:v>
                </c:pt>
                <c:pt idx="8592">
                  <c:v>2.9093448155475387E-5</c:v>
                </c:pt>
                <c:pt idx="8593">
                  <c:v>2.9090062834535722E-5</c:v>
                </c:pt>
                <c:pt idx="8594">
                  <c:v>2.9086678301337989E-5</c:v>
                </c:pt>
                <c:pt idx="8595">
                  <c:v>2.908329455560726E-5</c:v>
                </c:pt>
                <c:pt idx="8596">
                  <c:v>2.9079911597068747E-5</c:v>
                </c:pt>
                <c:pt idx="8597">
                  <c:v>2.9076529425447778E-5</c:v>
                </c:pt>
                <c:pt idx="8598">
                  <c:v>2.9073148040469821E-5</c:v>
                </c:pt>
                <c:pt idx="8599">
                  <c:v>2.9069767441860467E-5</c:v>
                </c:pt>
                <c:pt idx="8600">
                  <c:v>2.9066387629345423E-5</c:v>
                </c:pt>
                <c:pt idx="8601">
                  <c:v>2.9063008602650547E-5</c:v>
                </c:pt>
                <c:pt idx="8602">
                  <c:v>2.9059630361501801E-5</c:v>
                </c:pt>
                <c:pt idx="8603">
                  <c:v>2.905625290562529E-5</c:v>
                </c:pt>
                <c:pt idx="8604">
                  <c:v>2.9052876234747242E-5</c:v>
                </c:pt>
                <c:pt idx="8605">
                  <c:v>2.9049500348594004E-5</c:v>
                </c:pt>
                <c:pt idx="8606">
                  <c:v>2.9046125246892064E-5</c:v>
                </c:pt>
                <c:pt idx="8607">
                  <c:v>2.9042750929368028E-5</c:v>
                </c:pt>
                <c:pt idx="8608">
                  <c:v>2.9039377395748635E-5</c:v>
                </c:pt>
                <c:pt idx="8609">
                  <c:v>2.9036004645760743E-5</c:v>
                </c:pt>
                <c:pt idx="8610">
                  <c:v>2.9032632679131344E-5</c:v>
                </c:pt>
                <c:pt idx="8611">
                  <c:v>2.9029261495587553E-5</c:v>
                </c:pt>
                <c:pt idx="8612">
                  <c:v>2.9025891094856612E-5</c:v>
                </c:pt>
                <c:pt idx="8613">
                  <c:v>2.9022521476665893E-5</c:v>
                </c:pt>
                <c:pt idx="8614">
                  <c:v>2.9019152640742891E-5</c:v>
                </c:pt>
                <c:pt idx="8615">
                  <c:v>2.9015784586815228E-5</c:v>
                </c:pt>
                <c:pt idx="8616">
                  <c:v>2.9012417314610652E-5</c:v>
                </c:pt>
                <c:pt idx="8617">
                  <c:v>2.9009050823857045E-5</c:v>
                </c:pt>
                <c:pt idx="8618">
                  <c:v>2.9005685114282398E-5</c:v>
                </c:pt>
                <c:pt idx="8619">
                  <c:v>2.9002320185614849E-5</c:v>
                </c:pt>
                <c:pt idx="8620">
                  <c:v>2.8998956037582646E-5</c:v>
                </c:pt>
                <c:pt idx="8621">
                  <c:v>2.8995592669914172E-5</c:v>
                </c:pt>
                <c:pt idx="8622">
                  <c:v>2.8992230082337934E-5</c:v>
                </c:pt>
                <c:pt idx="8623">
                  <c:v>2.8988868274582561E-5</c:v>
                </c:pt>
                <c:pt idx="8624">
                  <c:v>2.898550724637681E-5</c:v>
                </c:pt>
                <c:pt idx="8625">
                  <c:v>2.898214699744957E-5</c:v>
                </c:pt>
                <c:pt idx="8626">
                  <c:v>2.8978787527529848E-5</c:v>
                </c:pt>
                <c:pt idx="8627">
                  <c:v>2.8975428836346777E-5</c:v>
                </c:pt>
                <c:pt idx="8628">
                  <c:v>2.897207092362962E-5</c:v>
                </c:pt>
                <c:pt idx="8629">
                  <c:v>2.8968713789107764E-5</c:v>
                </c:pt>
                <c:pt idx="8630">
                  <c:v>2.8965357432510718E-5</c:v>
                </c:pt>
                <c:pt idx="8631">
                  <c:v>2.8962001853568119E-5</c:v>
                </c:pt>
                <c:pt idx="8632">
                  <c:v>2.895864705200973E-5</c:v>
                </c:pt>
                <c:pt idx="8633">
                  <c:v>2.8955293027565438E-5</c:v>
                </c:pt>
                <c:pt idx="8634">
                  <c:v>2.8951939779965258E-5</c:v>
                </c:pt>
                <c:pt idx="8635">
                  <c:v>2.8948587308939323E-5</c:v>
                </c:pt>
                <c:pt idx="8636">
                  <c:v>2.8945235614217899E-5</c:v>
                </c:pt>
                <c:pt idx="8637">
                  <c:v>2.8941884695531372E-5</c:v>
                </c:pt>
                <c:pt idx="8638">
                  <c:v>2.8938534552610255E-5</c:v>
                </c:pt>
                <c:pt idx="8639">
                  <c:v>2.8935185185185186E-5</c:v>
                </c:pt>
                <c:pt idx="8640">
                  <c:v>2.8931836592986924E-5</c:v>
                </c:pt>
                <c:pt idx="8641">
                  <c:v>2.8928488775746356E-5</c:v>
                </c:pt>
                <c:pt idx="8642">
                  <c:v>2.8925141733194491E-5</c:v>
                </c:pt>
                <c:pt idx="8643">
                  <c:v>2.8921795465062472E-5</c:v>
                </c:pt>
                <c:pt idx="8644">
                  <c:v>2.8918449971081551E-5</c:v>
                </c:pt>
                <c:pt idx="8645">
                  <c:v>2.8915105250983114E-5</c:v>
                </c:pt>
                <c:pt idx="8646">
                  <c:v>2.8911761304498671E-5</c:v>
                </c:pt>
                <c:pt idx="8647">
                  <c:v>2.8908418131359853E-5</c:v>
                </c:pt>
                <c:pt idx="8648">
                  <c:v>2.8905075731298415E-5</c:v>
                </c:pt>
                <c:pt idx="8649">
                  <c:v>2.8901734104046242E-5</c:v>
                </c:pt>
                <c:pt idx="8650">
                  <c:v>2.8898393249335338E-5</c:v>
                </c:pt>
                <c:pt idx="8651">
                  <c:v>2.8895053166897826E-5</c:v>
                </c:pt>
                <c:pt idx="8652">
                  <c:v>2.8891713856465966E-5</c:v>
                </c:pt>
                <c:pt idx="8653">
                  <c:v>2.8888375317772129E-5</c:v>
                </c:pt>
                <c:pt idx="8654">
                  <c:v>2.8885037550548817E-5</c:v>
                </c:pt>
                <c:pt idx="8655">
                  <c:v>2.888170055452865E-5</c:v>
                </c:pt>
                <c:pt idx="8656">
                  <c:v>2.8878364329444381E-5</c:v>
                </c:pt>
                <c:pt idx="8657">
                  <c:v>2.8875028875028874E-5</c:v>
                </c:pt>
                <c:pt idx="8658">
                  <c:v>2.8871694191015129E-5</c:v>
                </c:pt>
                <c:pt idx="8659">
                  <c:v>2.8868360277136258E-5</c:v>
                </c:pt>
                <c:pt idx="8660">
                  <c:v>2.8865027133125505E-5</c:v>
                </c:pt>
                <c:pt idx="8661">
                  <c:v>2.8861694758716232E-5</c:v>
                </c:pt>
                <c:pt idx="8662">
                  <c:v>2.8858363153641924E-5</c:v>
                </c:pt>
                <c:pt idx="8663">
                  <c:v>2.8855032317636195E-5</c:v>
                </c:pt>
                <c:pt idx="8664">
                  <c:v>2.8851702250432774E-5</c:v>
                </c:pt>
                <c:pt idx="8665">
                  <c:v>2.8848372951765522E-5</c:v>
                </c:pt>
                <c:pt idx="8666">
                  <c:v>2.8845044421368408E-5</c:v>
                </c:pt>
                <c:pt idx="8667">
                  <c:v>2.8841716658975542E-5</c:v>
                </c:pt>
                <c:pt idx="8668">
                  <c:v>2.8838389664321145E-5</c:v>
                </c:pt>
                <c:pt idx="8669">
                  <c:v>2.8835063437139562E-5</c:v>
                </c:pt>
                <c:pt idx="8670">
                  <c:v>2.8831737977165263E-5</c:v>
                </c:pt>
                <c:pt idx="8671">
                  <c:v>2.882841328413284E-5</c:v>
                </c:pt>
                <c:pt idx="8672">
                  <c:v>2.8825089357777009E-5</c:v>
                </c:pt>
                <c:pt idx="8673">
                  <c:v>2.8821766197832605E-5</c:v>
                </c:pt>
                <c:pt idx="8674">
                  <c:v>2.8818443804034583E-5</c:v>
                </c:pt>
                <c:pt idx="8675">
                  <c:v>2.8815122176118026E-5</c:v>
                </c:pt>
                <c:pt idx="8676">
                  <c:v>2.8811801313818142E-5</c:v>
                </c:pt>
                <c:pt idx="8677">
                  <c:v>2.8808481216870245E-5</c:v>
                </c:pt>
                <c:pt idx="8678">
                  <c:v>2.8805161885009795E-5</c:v>
                </c:pt>
                <c:pt idx="8679">
                  <c:v>2.880184331797235E-5</c:v>
                </c:pt>
                <c:pt idx="8680">
                  <c:v>2.8798525515493607E-5</c:v>
                </c:pt>
                <c:pt idx="8681">
                  <c:v>2.8795208477309375E-5</c:v>
                </c:pt>
                <c:pt idx="8682">
                  <c:v>2.879189220315559E-5</c:v>
                </c:pt>
                <c:pt idx="8683">
                  <c:v>2.878857669276831E-5</c:v>
                </c:pt>
                <c:pt idx="8684">
                  <c:v>2.8785261945883708E-5</c:v>
                </c:pt>
                <c:pt idx="8685">
                  <c:v>2.8781947962238083E-5</c:v>
                </c:pt>
                <c:pt idx="8686">
                  <c:v>2.8778634741567861E-5</c:v>
                </c:pt>
                <c:pt idx="8687">
                  <c:v>2.8775322283609577E-5</c:v>
                </c:pt>
                <c:pt idx="8688">
                  <c:v>2.8772010588099897E-5</c:v>
                </c:pt>
                <c:pt idx="8689">
                  <c:v>2.8768699654775603E-5</c:v>
                </c:pt>
                <c:pt idx="8690">
                  <c:v>2.8765389483373606E-5</c:v>
                </c:pt>
                <c:pt idx="8691">
                  <c:v>2.8762080073630926E-5</c:v>
                </c:pt>
                <c:pt idx="8692">
                  <c:v>2.8758771425284713E-5</c:v>
                </c:pt>
                <c:pt idx="8693">
                  <c:v>2.8755463538072233E-5</c:v>
                </c:pt>
                <c:pt idx="8694">
                  <c:v>2.8752156411730879E-5</c:v>
                </c:pt>
                <c:pt idx="8695">
                  <c:v>2.874885004599816E-5</c:v>
                </c:pt>
                <c:pt idx="8696">
                  <c:v>2.8745544440611704E-5</c:v>
                </c:pt>
                <c:pt idx="8697">
                  <c:v>2.8742239595309267E-5</c:v>
                </c:pt>
                <c:pt idx="8698">
                  <c:v>2.8738935509828717E-5</c:v>
                </c:pt>
                <c:pt idx="8699">
                  <c:v>2.8735632183908045E-5</c:v>
                </c:pt>
                <c:pt idx="8700">
                  <c:v>2.8732329617285369E-5</c:v>
                </c:pt>
                <c:pt idx="8701">
                  <c:v>2.8729027809698919E-5</c:v>
                </c:pt>
                <c:pt idx="8702">
                  <c:v>2.872572676088705E-5</c:v>
                </c:pt>
                <c:pt idx="8703">
                  <c:v>2.8722426470588235E-5</c:v>
                </c:pt>
                <c:pt idx="8704">
                  <c:v>2.871912693854107E-5</c:v>
                </c:pt>
                <c:pt idx="8705">
                  <c:v>2.8715828164484264E-5</c:v>
                </c:pt>
                <c:pt idx="8706">
                  <c:v>2.8712530148156656E-5</c:v>
                </c:pt>
                <c:pt idx="8707">
                  <c:v>2.8709232889297198E-5</c:v>
                </c:pt>
                <c:pt idx="8708">
                  <c:v>2.8705936387644965E-5</c:v>
                </c:pt>
                <c:pt idx="8709">
                  <c:v>2.870264064293915E-5</c:v>
                </c:pt>
                <c:pt idx="8710">
                  <c:v>2.8699345654919069E-5</c:v>
                </c:pt>
                <c:pt idx="8711">
                  <c:v>2.869605142332415E-5</c:v>
                </c:pt>
                <c:pt idx="8712">
                  <c:v>2.8692757947893951E-5</c:v>
                </c:pt>
                <c:pt idx="8713">
                  <c:v>2.8689465228368144E-5</c:v>
                </c:pt>
                <c:pt idx="8714">
                  <c:v>2.8686173264486518E-5</c:v>
                </c:pt>
                <c:pt idx="8715">
                  <c:v>2.8682882055988986E-5</c:v>
                </c:pt>
                <c:pt idx="8716">
                  <c:v>2.8679591602615577E-5</c:v>
                </c:pt>
                <c:pt idx="8717">
                  <c:v>2.8676301904106445E-5</c:v>
                </c:pt>
                <c:pt idx="8718">
                  <c:v>2.8673012960201859E-5</c:v>
                </c:pt>
                <c:pt idx="8719">
                  <c:v>2.8669724770642203E-5</c:v>
                </c:pt>
                <c:pt idx="8720">
                  <c:v>2.8666437335167985E-5</c:v>
                </c:pt>
                <c:pt idx="8721">
                  <c:v>2.8663150653519834E-5</c:v>
                </c:pt>
                <c:pt idx="8722">
                  <c:v>2.8659864725438496E-5</c:v>
                </c:pt>
                <c:pt idx="8723">
                  <c:v>2.8656579550664832E-5</c:v>
                </c:pt>
                <c:pt idx="8724">
                  <c:v>2.865329512893983E-5</c:v>
                </c:pt>
                <c:pt idx="8725">
                  <c:v>2.8650011460004585E-5</c:v>
                </c:pt>
                <c:pt idx="8726">
                  <c:v>2.8646728543600322E-5</c:v>
                </c:pt>
                <c:pt idx="8727">
                  <c:v>2.8643446379468379E-5</c:v>
                </c:pt>
                <c:pt idx="8728">
                  <c:v>2.8640164967350212E-5</c:v>
                </c:pt>
                <c:pt idx="8729">
                  <c:v>2.86368843069874E-5</c:v>
                </c:pt>
                <c:pt idx="8730">
                  <c:v>2.8633604398121637E-5</c:v>
                </c:pt>
                <c:pt idx="8731">
                  <c:v>2.8630325240494732E-5</c:v>
                </c:pt>
                <c:pt idx="8732">
                  <c:v>2.862704683384862E-5</c:v>
                </c:pt>
                <c:pt idx="8733">
                  <c:v>2.8623769177925349E-5</c:v>
                </c:pt>
                <c:pt idx="8734">
                  <c:v>2.8620492272467087E-5</c:v>
                </c:pt>
                <c:pt idx="8735">
                  <c:v>2.8617216117216117E-5</c:v>
                </c:pt>
                <c:pt idx="8736">
                  <c:v>2.8613940711914844E-5</c:v>
                </c:pt>
                <c:pt idx="8737">
                  <c:v>2.8610666056305791E-5</c:v>
                </c:pt>
                <c:pt idx="8738">
                  <c:v>2.8607392150131594E-5</c:v>
                </c:pt>
                <c:pt idx="8739">
                  <c:v>2.8604118993135013E-5</c:v>
                </c:pt>
                <c:pt idx="8740">
                  <c:v>2.8600846585058919E-5</c:v>
                </c:pt>
                <c:pt idx="8741">
                  <c:v>2.8597574925646306E-5</c:v>
                </c:pt>
                <c:pt idx="8742">
                  <c:v>2.8594304014640283E-5</c:v>
                </c:pt>
                <c:pt idx="8743">
                  <c:v>2.8591033851784082E-5</c:v>
                </c:pt>
                <c:pt idx="8744">
                  <c:v>2.8587764436821039E-5</c:v>
                </c:pt>
                <c:pt idx="8745">
                  <c:v>2.8584495769494626E-5</c:v>
                </c:pt>
                <c:pt idx="8746">
                  <c:v>2.8581227849548415E-5</c:v>
                </c:pt>
                <c:pt idx="8747">
                  <c:v>2.8577960676726108E-5</c:v>
                </c:pt>
                <c:pt idx="8748">
                  <c:v>2.8574694250771517E-5</c:v>
                </c:pt>
                <c:pt idx="8749">
                  <c:v>2.8571428571428571E-5</c:v>
                </c:pt>
                <c:pt idx="8750">
                  <c:v>2.856816363844132E-5</c:v>
                </c:pt>
                <c:pt idx="8751">
                  <c:v>2.856489945155393E-5</c:v>
                </c:pt>
                <c:pt idx="8752">
                  <c:v>2.8561636010510682E-5</c:v>
                </c:pt>
                <c:pt idx="8753">
                  <c:v>2.8558373315055975E-5</c:v>
                </c:pt>
                <c:pt idx="8754">
                  <c:v>2.8555111364934324E-5</c:v>
                </c:pt>
                <c:pt idx="8755">
                  <c:v>2.8551850159890361E-5</c:v>
                </c:pt>
                <c:pt idx="8756">
                  <c:v>2.8548589699668835E-5</c:v>
                </c:pt>
                <c:pt idx="8757">
                  <c:v>2.8545329984014616E-5</c:v>
                </c:pt>
                <c:pt idx="8758">
                  <c:v>2.854207101267268E-5</c:v>
                </c:pt>
                <c:pt idx="8759">
                  <c:v>2.8538812785388127E-5</c:v>
                </c:pt>
                <c:pt idx="8760">
                  <c:v>2.8535555301906177E-5</c:v>
                </c:pt>
                <c:pt idx="8761">
                  <c:v>2.8532298561972153E-5</c:v>
                </c:pt>
                <c:pt idx="8762">
                  <c:v>2.8529042565331506E-5</c:v>
                </c:pt>
                <c:pt idx="8763">
                  <c:v>2.8525787311729804E-5</c:v>
                </c:pt>
                <c:pt idx="8764">
                  <c:v>2.8522532800912723E-5</c:v>
                </c:pt>
                <c:pt idx="8765">
                  <c:v>2.8519279032626055E-5</c:v>
                </c:pt>
                <c:pt idx="8766">
                  <c:v>2.8516026006615717E-5</c:v>
                </c:pt>
                <c:pt idx="8767">
                  <c:v>2.8512773722627736E-5</c:v>
                </c:pt>
                <c:pt idx="8768">
                  <c:v>2.8509522180408255E-5</c:v>
                </c:pt>
                <c:pt idx="8769">
                  <c:v>2.8506271379703534E-5</c:v>
                </c:pt>
                <c:pt idx="8770">
                  <c:v>2.8503021320259948E-5</c:v>
                </c:pt>
                <c:pt idx="8771">
                  <c:v>2.8499772001823985E-5</c:v>
                </c:pt>
                <c:pt idx="8772">
                  <c:v>2.8496523424142255E-5</c:v>
                </c:pt>
                <c:pt idx="8773">
                  <c:v>2.8493275586961478E-5</c:v>
                </c:pt>
                <c:pt idx="8774">
                  <c:v>2.8490028490028489E-5</c:v>
                </c:pt>
                <c:pt idx="8775">
                  <c:v>2.8486782133090245E-5</c:v>
                </c:pt>
                <c:pt idx="8776">
                  <c:v>2.8483536515893813E-5</c:v>
                </c:pt>
                <c:pt idx="8777">
                  <c:v>2.8480291638186374E-5</c:v>
                </c:pt>
                <c:pt idx="8778">
                  <c:v>2.8477047499715229E-5</c:v>
                </c:pt>
                <c:pt idx="8779">
                  <c:v>2.8473804100227792E-5</c:v>
                </c:pt>
                <c:pt idx="8780">
                  <c:v>2.8470561439471587E-5</c:v>
                </c:pt>
                <c:pt idx="8781">
                  <c:v>2.8467319517194262E-5</c:v>
                </c:pt>
                <c:pt idx="8782">
                  <c:v>2.8464078333143571E-5</c:v>
                </c:pt>
                <c:pt idx="8783">
                  <c:v>2.8460837887067395E-5</c:v>
                </c:pt>
                <c:pt idx="8784">
                  <c:v>2.8457598178713718E-5</c:v>
                </c:pt>
                <c:pt idx="8785">
                  <c:v>2.8454359207830641E-5</c:v>
                </c:pt>
                <c:pt idx="8786">
                  <c:v>2.8451120974166383E-5</c:v>
                </c:pt>
                <c:pt idx="8787">
                  <c:v>2.8447883477469277E-5</c:v>
                </c:pt>
                <c:pt idx="8788">
                  <c:v>2.844464671748777E-5</c:v>
                </c:pt>
                <c:pt idx="8789">
                  <c:v>2.844141069397042E-5</c:v>
                </c:pt>
                <c:pt idx="8790">
                  <c:v>2.8438175406665908E-5</c:v>
                </c:pt>
                <c:pt idx="8791">
                  <c:v>2.8434940855323022E-5</c:v>
                </c:pt>
                <c:pt idx="8792">
                  <c:v>2.8431707039690663E-5</c:v>
                </c:pt>
                <c:pt idx="8793">
                  <c:v>2.8428473959517852E-5</c:v>
                </c:pt>
                <c:pt idx="8794">
                  <c:v>2.8425241614553722E-5</c:v>
                </c:pt>
                <c:pt idx="8795">
                  <c:v>2.8422010004547521E-5</c:v>
                </c:pt>
                <c:pt idx="8796">
                  <c:v>2.8418779129248607E-5</c:v>
                </c:pt>
                <c:pt idx="8797">
                  <c:v>2.8415548988406457E-5</c:v>
                </c:pt>
                <c:pt idx="8798">
                  <c:v>2.8412319581770656E-5</c:v>
                </c:pt>
                <c:pt idx="8799">
                  <c:v>2.8409090909090909E-5</c:v>
                </c:pt>
                <c:pt idx="8800">
                  <c:v>2.8405862970117031E-5</c:v>
                </c:pt>
                <c:pt idx="8801">
                  <c:v>2.8402635764598956E-5</c:v>
                </c:pt>
                <c:pt idx="8802">
                  <c:v>2.8399409292286722E-5</c:v>
                </c:pt>
                <c:pt idx="8803">
                  <c:v>2.8396183552930485E-5</c:v>
                </c:pt>
                <c:pt idx="8804">
                  <c:v>2.8392958546280522E-5</c:v>
                </c:pt>
                <c:pt idx="8805">
                  <c:v>2.8389734272087213E-5</c:v>
                </c:pt>
                <c:pt idx="8806">
                  <c:v>2.8386510730101056E-5</c:v>
                </c:pt>
                <c:pt idx="8807">
                  <c:v>2.838328792007266E-5</c:v>
                </c:pt>
                <c:pt idx="8808">
                  <c:v>2.8380065841752754E-5</c:v>
                </c:pt>
                <c:pt idx="8809">
                  <c:v>2.8376844494892169E-5</c:v>
                </c:pt>
                <c:pt idx="8810">
                  <c:v>2.8373623879241858E-5</c:v>
                </c:pt>
                <c:pt idx="8811">
                  <c:v>2.8370403994552883E-5</c:v>
                </c:pt>
                <c:pt idx="8812">
                  <c:v>2.836718484057642E-5</c:v>
                </c:pt>
                <c:pt idx="8813">
                  <c:v>2.8363966417063762E-5</c:v>
                </c:pt>
                <c:pt idx="8814">
                  <c:v>2.8360748723766308E-5</c:v>
                </c:pt>
                <c:pt idx="8815">
                  <c:v>2.8357531760435571E-5</c:v>
                </c:pt>
                <c:pt idx="8816">
                  <c:v>2.8354315526823182E-5</c:v>
                </c:pt>
                <c:pt idx="8817">
                  <c:v>2.835110002268088E-5</c:v>
                </c:pt>
                <c:pt idx="8818">
                  <c:v>2.8347885247760517E-5</c:v>
                </c:pt>
                <c:pt idx="8819">
                  <c:v>2.834467120181406E-5</c:v>
                </c:pt>
                <c:pt idx="8820">
                  <c:v>2.8341457884593585E-5</c:v>
                </c:pt>
                <c:pt idx="8821">
                  <c:v>2.833824529585128E-5</c:v>
                </c:pt>
                <c:pt idx="8822">
                  <c:v>2.8335033435339454E-5</c:v>
                </c:pt>
                <c:pt idx="8823">
                  <c:v>2.8331822302810517E-5</c:v>
                </c:pt>
                <c:pt idx="8824">
                  <c:v>2.8328611898016997E-5</c:v>
                </c:pt>
                <c:pt idx="8825">
                  <c:v>2.8325402220711535E-5</c:v>
                </c:pt>
                <c:pt idx="8826">
                  <c:v>2.832219327064688E-5</c:v>
                </c:pt>
                <c:pt idx="8827">
                  <c:v>2.8318985047575896E-5</c:v>
                </c:pt>
                <c:pt idx="8828">
                  <c:v>2.8315777551251557E-5</c:v>
                </c:pt>
                <c:pt idx="8829">
                  <c:v>2.8312570781426954E-5</c:v>
                </c:pt>
                <c:pt idx="8830">
                  <c:v>2.8309364737855281E-5</c:v>
                </c:pt>
                <c:pt idx="8831">
                  <c:v>2.8306159420289855E-5</c:v>
                </c:pt>
                <c:pt idx="8832">
                  <c:v>2.8302954828484095E-5</c:v>
                </c:pt>
                <c:pt idx="8833">
                  <c:v>2.8299750962191531E-5</c:v>
                </c:pt>
                <c:pt idx="8834">
                  <c:v>2.8296547821165819E-5</c:v>
                </c:pt>
                <c:pt idx="8835">
                  <c:v>2.8293345405160706E-5</c:v>
                </c:pt>
                <c:pt idx="8836">
                  <c:v>2.8290143713930068E-5</c:v>
                </c:pt>
                <c:pt idx="8837">
                  <c:v>2.8286942747227878E-5</c:v>
                </c:pt>
                <c:pt idx="8838">
                  <c:v>2.8283742504808235E-5</c:v>
                </c:pt>
                <c:pt idx="8839">
                  <c:v>2.8280542986425341E-5</c:v>
                </c:pt>
                <c:pt idx="8840">
                  <c:v>2.8277344191833503E-5</c:v>
                </c:pt>
                <c:pt idx="8841">
                  <c:v>2.8274146120787152E-5</c:v>
                </c:pt>
                <c:pt idx="8842">
                  <c:v>2.8270948773040823E-5</c:v>
                </c:pt>
                <c:pt idx="8843">
                  <c:v>2.8267752148349163E-5</c:v>
                </c:pt>
                <c:pt idx="8844">
                  <c:v>2.826455624646693E-5</c:v>
                </c:pt>
                <c:pt idx="8845">
                  <c:v>2.8261361067148994E-5</c:v>
                </c:pt>
                <c:pt idx="8846">
                  <c:v>2.8258166610150335E-5</c:v>
                </c:pt>
                <c:pt idx="8847">
                  <c:v>2.8254972875226039E-5</c:v>
                </c:pt>
                <c:pt idx="8848">
                  <c:v>2.8251779862131315E-5</c:v>
                </c:pt>
                <c:pt idx="8849">
                  <c:v>2.8248587570621469E-5</c:v>
                </c:pt>
                <c:pt idx="8850">
                  <c:v>2.8245396000451927E-5</c:v>
                </c:pt>
                <c:pt idx="8851">
                  <c:v>2.8242205151378221E-5</c:v>
                </c:pt>
                <c:pt idx="8852">
                  <c:v>2.8239015023155993E-5</c:v>
                </c:pt>
                <c:pt idx="8853">
                  <c:v>2.8235825615540998E-5</c:v>
                </c:pt>
                <c:pt idx="8854">
                  <c:v>2.8232636928289102E-5</c:v>
                </c:pt>
                <c:pt idx="8855">
                  <c:v>2.8229448961156277E-5</c:v>
                </c:pt>
                <c:pt idx="8856">
                  <c:v>2.822626171389861E-5</c:v>
                </c:pt>
                <c:pt idx="8857">
                  <c:v>2.8223075186272295E-5</c:v>
                </c:pt>
                <c:pt idx="8858">
                  <c:v>2.8219889378033637E-5</c:v>
                </c:pt>
                <c:pt idx="8859">
                  <c:v>2.821670428893905E-5</c:v>
                </c:pt>
                <c:pt idx="8860">
                  <c:v>2.8213519918745063E-5</c:v>
                </c:pt>
                <c:pt idx="8861">
                  <c:v>2.8210336267208305E-5</c:v>
                </c:pt>
                <c:pt idx="8862">
                  <c:v>2.8207153334085523E-5</c:v>
                </c:pt>
                <c:pt idx="8863">
                  <c:v>2.8203971119133575E-5</c:v>
                </c:pt>
                <c:pt idx="8864">
                  <c:v>2.8200789622109419E-5</c:v>
                </c:pt>
                <c:pt idx="8865">
                  <c:v>2.8197608842770133E-5</c:v>
                </c:pt>
                <c:pt idx="8866">
                  <c:v>2.81944287808729E-5</c:v>
                </c:pt>
                <c:pt idx="8867">
                  <c:v>2.8191249436175011E-5</c:v>
                </c:pt>
                <c:pt idx="8868">
                  <c:v>2.8188070808433869E-5</c:v>
                </c:pt>
                <c:pt idx="8869">
                  <c:v>2.8184892897406989E-5</c:v>
                </c:pt>
                <c:pt idx="8870">
                  <c:v>2.8181715702851991E-5</c:v>
                </c:pt>
                <c:pt idx="8871">
                  <c:v>2.8178539224526599E-5</c:v>
                </c:pt>
                <c:pt idx="8872">
                  <c:v>2.8175363462188661E-5</c:v>
                </c:pt>
                <c:pt idx="8873">
                  <c:v>2.8172188415596124E-5</c:v>
                </c:pt>
                <c:pt idx="8874">
                  <c:v>2.8169014084507043E-5</c:v>
                </c:pt>
                <c:pt idx="8875">
                  <c:v>2.8165840468679586E-5</c:v>
                </c:pt>
                <c:pt idx="8876">
                  <c:v>2.816266756787203E-5</c:v>
                </c:pt>
                <c:pt idx="8877">
                  <c:v>2.8159495381842758E-5</c:v>
                </c:pt>
                <c:pt idx="8878">
                  <c:v>2.8156323910350266E-5</c:v>
                </c:pt>
                <c:pt idx="8879">
                  <c:v>2.8153153153153154E-5</c:v>
                </c:pt>
                <c:pt idx="8880">
                  <c:v>2.8149983110010135E-5</c:v>
                </c:pt>
                <c:pt idx="8881">
                  <c:v>2.8146813780680027E-5</c:v>
                </c:pt>
                <c:pt idx="8882">
                  <c:v>2.8143645164921759E-5</c:v>
                </c:pt>
                <c:pt idx="8883">
                  <c:v>2.8140477262494372E-5</c:v>
                </c:pt>
                <c:pt idx="8884">
                  <c:v>2.8137310073157006E-5</c:v>
                </c:pt>
                <c:pt idx="8885">
                  <c:v>2.8134143596668917E-5</c:v>
                </c:pt>
                <c:pt idx="8886">
                  <c:v>2.8130977832789467E-5</c:v>
                </c:pt>
                <c:pt idx="8887">
                  <c:v>2.8127812781278127E-5</c:v>
                </c:pt>
                <c:pt idx="8888">
                  <c:v>2.8124648441894476E-5</c:v>
                </c:pt>
                <c:pt idx="8889">
                  <c:v>2.8121484814398199E-5</c:v>
                </c:pt>
                <c:pt idx="8890">
                  <c:v>2.8118321898549094E-5</c:v>
                </c:pt>
                <c:pt idx="8891">
                  <c:v>2.8115159694107064E-5</c:v>
                </c:pt>
                <c:pt idx="8892">
                  <c:v>2.8111998200832114E-5</c:v>
                </c:pt>
                <c:pt idx="8893">
                  <c:v>2.8108837418484372E-5</c:v>
                </c:pt>
                <c:pt idx="8894">
                  <c:v>2.8105677346824059E-5</c:v>
                </c:pt>
                <c:pt idx="8895">
                  <c:v>2.8102517985611512E-5</c:v>
                </c:pt>
                <c:pt idx="8896">
                  <c:v>2.8099359334607171E-5</c:v>
                </c:pt>
                <c:pt idx="8897">
                  <c:v>2.8096201393571589E-5</c:v>
                </c:pt>
                <c:pt idx="8898">
                  <c:v>2.8093044162265425E-5</c:v>
                </c:pt>
                <c:pt idx="8899">
                  <c:v>2.8089887640449439E-5</c:v>
                </c:pt>
                <c:pt idx="8900">
                  <c:v>2.8086731827884509E-5</c:v>
                </c:pt>
                <c:pt idx="8901">
                  <c:v>2.808357672433161E-5</c:v>
                </c:pt>
                <c:pt idx="8902">
                  <c:v>2.8080422329551836E-5</c:v>
                </c:pt>
                <c:pt idx="8903">
                  <c:v>2.8077268643306381E-5</c:v>
                </c:pt>
                <c:pt idx="8904">
                  <c:v>2.8074115665356541E-5</c:v>
                </c:pt>
                <c:pt idx="8905">
                  <c:v>2.8070963395463733E-5</c:v>
                </c:pt>
                <c:pt idx="8906">
                  <c:v>2.8067811833389468E-5</c:v>
                </c:pt>
                <c:pt idx="8907">
                  <c:v>2.8064660978895374E-5</c:v>
                </c:pt>
                <c:pt idx="8908">
                  <c:v>2.8061510831743182E-5</c:v>
                </c:pt>
                <c:pt idx="8909">
                  <c:v>2.8058361391694725E-5</c:v>
                </c:pt>
                <c:pt idx="8910">
                  <c:v>2.8055212658511953E-5</c:v>
                </c:pt>
                <c:pt idx="8911">
                  <c:v>2.8052064631956913E-5</c:v>
                </c:pt>
                <c:pt idx="8912">
                  <c:v>2.8048917311791766E-5</c:v>
                </c:pt>
                <c:pt idx="8913">
                  <c:v>2.8045770697778776E-5</c:v>
                </c:pt>
                <c:pt idx="8914">
                  <c:v>2.8042624789680313E-5</c:v>
                </c:pt>
                <c:pt idx="8915">
                  <c:v>2.803947958725886E-5</c:v>
                </c:pt>
                <c:pt idx="8916">
                  <c:v>2.8036335090276999E-5</c:v>
                </c:pt>
                <c:pt idx="8917">
                  <c:v>2.8033191298497423E-5</c:v>
                </c:pt>
                <c:pt idx="8918">
                  <c:v>2.8030048211682924E-5</c:v>
                </c:pt>
                <c:pt idx="8919">
                  <c:v>2.8026905829596413E-5</c:v>
                </c:pt>
                <c:pt idx="8920">
                  <c:v>2.8023764152000898E-5</c:v>
                </c:pt>
                <c:pt idx="8921">
                  <c:v>2.8020623178659493E-5</c:v>
                </c:pt>
                <c:pt idx="8922">
                  <c:v>2.8017482909335424E-5</c:v>
                </c:pt>
                <c:pt idx="8923">
                  <c:v>2.8014343343792023E-5</c:v>
                </c:pt>
                <c:pt idx="8924">
                  <c:v>2.8011204481792718E-5</c:v>
                </c:pt>
                <c:pt idx="8925">
                  <c:v>2.8008066323101054E-5</c:v>
                </c:pt>
                <c:pt idx="8926">
                  <c:v>2.8004928867480675E-5</c:v>
                </c:pt>
                <c:pt idx="8927">
                  <c:v>2.800179211469534E-5</c:v>
                </c:pt>
                <c:pt idx="8928">
                  <c:v>2.7998656064508904E-5</c:v>
                </c:pt>
                <c:pt idx="8929">
                  <c:v>2.7995520716685332E-5</c:v>
                </c:pt>
                <c:pt idx="8930">
                  <c:v>2.7992386070988691E-5</c:v>
                </c:pt>
                <c:pt idx="8931">
                  <c:v>2.7989252127183161E-5</c:v>
                </c:pt>
                <c:pt idx="8932">
                  <c:v>2.7986118885033023E-5</c:v>
                </c:pt>
                <c:pt idx="8933">
                  <c:v>2.7982986344302665E-5</c:v>
                </c:pt>
                <c:pt idx="8934">
                  <c:v>2.7979854504756576E-5</c:v>
                </c:pt>
                <c:pt idx="8935">
                  <c:v>2.7976723366159355E-5</c:v>
                </c:pt>
                <c:pt idx="8936">
                  <c:v>2.7973592928275707E-5</c:v>
                </c:pt>
                <c:pt idx="8937">
                  <c:v>2.797046319087044E-5</c:v>
                </c:pt>
                <c:pt idx="8938">
                  <c:v>2.7967334153708469E-5</c:v>
                </c:pt>
                <c:pt idx="8939">
                  <c:v>2.7964205816554811E-5</c:v>
                </c:pt>
                <c:pt idx="8940">
                  <c:v>2.7961078179174589E-5</c:v>
                </c:pt>
                <c:pt idx="8941">
                  <c:v>2.7957951241333034E-5</c:v>
                </c:pt>
                <c:pt idx="8942">
                  <c:v>2.7954825002795484E-5</c:v>
                </c:pt>
                <c:pt idx="8943">
                  <c:v>2.795169946332737E-5</c:v>
                </c:pt>
                <c:pt idx="8944">
                  <c:v>2.7948574622694243E-5</c:v>
                </c:pt>
                <c:pt idx="8945">
                  <c:v>2.794545048066175E-5</c:v>
                </c:pt>
                <c:pt idx="8946">
                  <c:v>2.794232703699564E-5</c:v>
                </c:pt>
                <c:pt idx="8947">
                  <c:v>2.793920429146178E-5</c:v>
                </c:pt>
                <c:pt idx="8948">
                  <c:v>2.7936082243826127E-5</c:v>
                </c:pt>
                <c:pt idx="8949">
                  <c:v>2.7932960893854749E-5</c:v>
                </c:pt>
                <c:pt idx="8950">
                  <c:v>2.7929840241313819E-5</c:v>
                </c:pt>
                <c:pt idx="8951">
                  <c:v>2.7926720285969615E-5</c:v>
                </c:pt>
                <c:pt idx="8952">
                  <c:v>2.7923601027588518E-5</c:v>
                </c:pt>
                <c:pt idx="8953">
                  <c:v>2.7920482465937011E-5</c:v>
                </c:pt>
                <c:pt idx="8954">
                  <c:v>2.7917364600781685E-5</c:v>
                </c:pt>
                <c:pt idx="8955">
                  <c:v>2.7914247431889235E-5</c:v>
                </c:pt>
                <c:pt idx="8956">
                  <c:v>2.7911130959026461E-5</c:v>
                </c:pt>
                <c:pt idx="8957">
                  <c:v>2.790801518196026E-5</c:v>
                </c:pt>
                <c:pt idx="8958">
                  <c:v>2.7904900100457641E-5</c:v>
                </c:pt>
                <c:pt idx="8959">
                  <c:v>2.7901785714285713E-5</c:v>
                </c:pt>
                <c:pt idx="8960">
                  <c:v>2.7898672023211696E-5</c:v>
                </c:pt>
                <c:pt idx="8961">
                  <c:v>2.7895559027002901E-5</c:v>
                </c:pt>
                <c:pt idx="8962">
                  <c:v>2.7892446725426755E-5</c:v>
                </c:pt>
                <c:pt idx="8963">
                  <c:v>2.788933511825078E-5</c:v>
                </c:pt>
                <c:pt idx="8964">
                  <c:v>2.7886224205242612E-5</c:v>
                </c:pt>
                <c:pt idx="8965">
                  <c:v>2.7883113986169977E-5</c:v>
                </c:pt>
                <c:pt idx="8966">
                  <c:v>2.7880004460800714E-5</c:v>
                </c:pt>
                <c:pt idx="8967">
                  <c:v>2.7876895628902767E-5</c:v>
                </c:pt>
                <c:pt idx="8968">
                  <c:v>2.7873787490244176E-5</c:v>
                </c:pt>
                <c:pt idx="8969">
                  <c:v>2.7870680044593089E-5</c:v>
                </c:pt>
                <c:pt idx="8970">
                  <c:v>2.7867573291717758E-5</c:v>
                </c:pt>
                <c:pt idx="8971">
                  <c:v>2.7864467231386535E-5</c:v>
                </c:pt>
                <c:pt idx="8972">
                  <c:v>2.786136186336788E-5</c:v>
                </c:pt>
                <c:pt idx="8973">
                  <c:v>2.7858257187430356E-5</c:v>
                </c:pt>
                <c:pt idx="8974">
                  <c:v>2.7855153203342618E-5</c:v>
                </c:pt>
                <c:pt idx="8975">
                  <c:v>2.7852049910873439E-5</c:v>
                </c:pt>
                <c:pt idx="8976">
                  <c:v>2.7848947309791691E-5</c:v>
                </c:pt>
                <c:pt idx="8977">
                  <c:v>2.7845845399866341E-5</c:v>
                </c:pt>
                <c:pt idx="8978">
                  <c:v>2.7842744180866465E-5</c:v>
                </c:pt>
                <c:pt idx="8979">
                  <c:v>2.7839643652561248E-5</c:v>
                </c:pt>
                <c:pt idx="8980">
                  <c:v>2.7836543814719963E-5</c:v>
                </c:pt>
                <c:pt idx="8981">
                  <c:v>2.7833444667112003E-5</c:v>
                </c:pt>
                <c:pt idx="8982">
                  <c:v>2.7830346209506846E-5</c:v>
                </c:pt>
                <c:pt idx="8983">
                  <c:v>2.7827248441674087E-5</c:v>
                </c:pt>
                <c:pt idx="8984">
                  <c:v>2.7824151363383416E-5</c:v>
                </c:pt>
                <c:pt idx="8985">
                  <c:v>2.782105497440463E-5</c:v>
                </c:pt>
                <c:pt idx="8986">
                  <c:v>2.7817959274507622E-5</c:v>
                </c:pt>
                <c:pt idx="8987">
                  <c:v>2.7814864263462394E-5</c:v>
                </c:pt>
                <c:pt idx="8988">
                  <c:v>2.7811769941039048E-5</c:v>
                </c:pt>
                <c:pt idx="8989">
                  <c:v>2.7808676307007788E-5</c:v>
                </c:pt>
                <c:pt idx="8990">
                  <c:v>2.7805583361138918E-5</c:v>
                </c:pt>
                <c:pt idx="8991">
                  <c:v>2.7802491103202846E-5</c:v>
                </c:pt>
                <c:pt idx="8992">
                  <c:v>2.7799399532970089E-5</c:v>
                </c:pt>
                <c:pt idx="8993">
                  <c:v>2.7796308650211251E-5</c:v>
                </c:pt>
                <c:pt idx="8994">
                  <c:v>2.7793218454697053E-5</c:v>
                </c:pt>
                <c:pt idx="8995">
                  <c:v>2.779012894619831E-5</c:v>
                </c:pt>
                <c:pt idx="8996">
                  <c:v>2.7787040124485938E-5</c:v>
                </c:pt>
                <c:pt idx="8997">
                  <c:v>2.7783951989330962E-5</c:v>
                </c:pt>
                <c:pt idx="8998">
                  <c:v>2.7780864540504502E-5</c:v>
                </c:pt>
                <c:pt idx="8999">
                  <c:v>2.7777777777777779E-5</c:v>
                </c:pt>
                <c:pt idx="9000">
                  <c:v>2.7774691700922121E-5</c:v>
                </c:pt>
                <c:pt idx="9001">
                  <c:v>2.7771606309708954E-5</c:v>
                </c:pt>
                <c:pt idx="9002">
                  <c:v>2.7768521603909806E-5</c:v>
                </c:pt>
                <c:pt idx="9003">
                  <c:v>2.7765437583296311E-5</c:v>
                </c:pt>
                <c:pt idx="9004">
                  <c:v>2.77623542476402E-5</c:v>
                </c:pt>
                <c:pt idx="9005">
                  <c:v>2.7759271596713303E-5</c:v>
                </c:pt>
                <c:pt idx="9006">
                  <c:v>2.7756189630287553E-5</c:v>
                </c:pt>
                <c:pt idx="9007">
                  <c:v>2.7753108348134992E-5</c:v>
                </c:pt>
                <c:pt idx="9008">
                  <c:v>2.775002775002775E-5</c:v>
                </c:pt>
                <c:pt idx="9009">
                  <c:v>2.774694783573807E-5</c:v>
                </c:pt>
                <c:pt idx="9010">
                  <c:v>2.7743868605038287E-5</c:v>
                </c:pt>
                <c:pt idx="9011">
                  <c:v>2.7740790057700843E-5</c:v>
                </c:pt>
                <c:pt idx="9012">
                  <c:v>2.773771219349828E-5</c:v>
                </c:pt>
                <c:pt idx="9013">
                  <c:v>2.773463501220324E-5</c:v>
                </c:pt>
                <c:pt idx="9014">
                  <c:v>2.7731558513588462E-5</c:v>
                </c:pt>
                <c:pt idx="9015">
                  <c:v>2.7728482697426798E-5</c:v>
                </c:pt>
                <c:pt idx="9016">
                  <c:v>2.7725407563491182E-5</c:v>
                </c:pt>
                <c:pt idx="9017">
                  <c:v>2.7722333111554667E-5</c:v>
                </c:pt>
                <c:pt idx="9018">
                  <c:v>2.7719259341390397E-5</c:v>
                </c:pt>
                <c:pt idx="9019">
                  <c:v>2.7716186252771619E-5</c:v>
                </c:pt>
                <c:pt idx="9020">
                  <c:v>2.7713113845471679E-5</c:v>
                </c:pt>
                <c:pt idx="9021">
                  <c:v>2.771004211926402E-5</c:v>
                </c:pt>
                <c:pt idx="9022">
                  <c:v>2.77069710739222E-5</c:v>
                </c:pt>
                <c:pt idx="9023">
                  <c:v>2.7703900709219857E-5</c:v>
                </c:pt>
                <c:pt idx="9024">
                  <c:v>2.7700831024930747E-5</c:v>
                </c:pt>
                <c:pt idx="9025">
                  <c:v>2.7697762020828717E-5</c:v>
                </c:pt>
                <c:pt idx="9026">
                  <c:v>2.7694693696687715E-5</c:v>
                </c:pt>
                <c:pt idx="9027">
                  <c:v>2.7691626052281789E-5</c:v>
                </c:pt>
                <c:pt idx="9028">
                  <c:v>2.7688559087385091E-5</c:v>
                </c:pt>
                <c:pt idx="9029">
                  <c:v>2.7685492801771873E-5</c:v>
                </c:pt>
                <c:pt idx="9030">
                  <c:v>2.7682427195216478E-5</c:v>
                </c:pt>
                <c:pt idx="9031">
                  <c:v>2.7679362267493358E-5</c:v>
                </c:pt>
                <c:pt idx="9032">
                  <c:v>2.7676298018377063E-5</c:v>
                </c:pt>
                <c:pt idx="9033">
                  <c:v>2.767323444764224E-5</c:v>
                </c:pt>
                <c:pt idx="9034">
                  <c:v>2.767017155506364E-5</c:v>
                </c:pt>
                <c:pt idx="9035">
                  <c:v>2.7667109340416114E-5</c:v>
                </c:pt>
                <c:pt idx="9036">
                  <c:v>2.7664047803474603E-5</c:v>
                </c:pt>
                <c:pt idx="9037">
                  <c:v>2.7660986944014164E-5</c:v>
                </c:pt>
                <c:pt idx="9038">
                  <c:v>2.7657926761809936E-5</c:v>
                </c:pt>
                <c:pt idx="9039">
                  <c:v>2.7654867256637168E-5</c:v>
                </c:pt>
                <c:pt idx="9040">
                  <c:v>2.7651808428271209E-5</c:v>
                </c:pt>
                <c:pt idx="9041">
                  <c:v>2.7648750276487504E-5</c:v>
                </c:pt>
                <c:pt idx="9042">
                  <c:v>2.7645692801061596E-5</c:v>
                </c:pt>
                <c:pt idx="9043">
                  <c:v>2.764263600176913E-5</c:v>
                </c:pt>
                <c:pt idx="9044">
                  <c:v>2.7639579878385849E-5</c:v>
                </c:pt>
                <c:pt idx="9045">
                  <c:v>2.7636524430687598E-5</c:v>
                </c:pt>
                <c:pt idx="9046">
                  <c:v>2.7633469658450315E-5</c:v>
                </c:pt>
                <c:pt idx="9047">
                  <c:v>2.7630415561450043E-5</c:v>
                </c:pt>
                <c:pt idx="9048">
                  <c:v>2.7627362139462923E-5</c:v>
                </c:pt>
                <c:pt idx="9049">
                  <c:v>2.7624309392265193E-5</c:v>
                </c:pt>
                <c:pt idx="9050">
                  <c:v>2.762125731963319E-5</c:v>
                </c:pt>
                <c:pt idx="9051">
                  <c:v>2.7618205921343351E-5</c:v>
                </c:pt>
                <c:pt idx="9052">
                  <c:v>2.7615155197172207E-5</c:v>
                </c:pt>
                <c:pt idx="9053">
                  <c:v>2.7612105146896401E-5</c:v>
                </c:pt>
                <c:pt idx="9054">
                  <c:v>2.7609055770292657E-5</c:v>
                </c:pt>
                <c:pt idx="9055">
                  <c:v>2.7606007067137809E-5</c:v>
                </c:pt>
                <c:pt idx="9056">
                  <c:v>2.760295903720879E-5</c:v>
                </c:pt>
                <c:pt idx="9057">
                  <c:v>2.7599911680282623E-5</c:v>
                </c:pt>
                <c:pt idx="9058">
                  <c:v>2.759686499613644E-5</c:v>
                </c:pt>
                <c:pt idx="9059">
                  <c:v>2.7593818984547461E-5</c:v>
                </c:pt>
                <c:pt idx="9060">
                  <c:v>2.7590773645293013E-5</c:v>
                </c:pt>
                <c:pt idx="9061">
                  <c:v>2.758772897815052E-5</c:v>
                </c:pt>
                <c:pt idx="9062">
                  <c:v>2.7584684982897496E-5</c:v>
                </c:pt>
                <c:pt idx="9063">
                  <c:v>2.7581641659311563E-5</c:v>
                </c:pt>
                <c:pt idx="9064">
                  <c:v>2.7578599007170437E-5</c:v>
                </c:pt>
                <c:pt idx="9065">
                  <c:v>2.7575557026251929E-5</c:v>
                </c:pt>
                <c:pt idx="9066">
                  <c:v>2.7572515716333959E-5</c:v>
                </c:pt>
                <c:pt idx="9067">
                  <c:v>2.756947507719453E-5</c:v>
                </c:pt>
                <c:pt idx="9068">
                  <c:v>2.7566435108611755E-5</c:v>
                </c:pt>
                <c:pt idx="9069">
                  <c:v>2.7563395810363838E-5</c:v>
                </c:pt>
                <c:pt idx="9070">
                  <c:v>2.7560357182229083E-5</c:v>
                </c:pt>
                <c:pt idx="9071">
                  <c:v>2.7557319223985889E-5</c:v>
                </c:pt>
                <c:pt idx="9072">
                  <c:v>2.7554281935412764E-5</c:v>
                </c:pt>
                <c:pt idx="9073">
                  <c:v>2.7551245316288297E-5</c:v>
                </c:pt>
                <c:pt idx="9074">
                  <c:v>2.7548209366391185E-5</c:v>
                </c:pt>
                <c:pt idx="9075">
                  <c:v>2.7545174085500221E-5</c:v>
                </c:pt>
                <c:pt idx="9076">
                  <c:v>2.7542139473394292E-5</c:v>
                </c:pt>
                <c:pt idx="9077">
                  <c:v>2.7539105529852389E-5</c:v>
                </c:pt>
                <c:pt idx="9078">
                  <c:v>2.7536072254653597E-5</c:v>
                </c:pt>
                <c:pt idx="9079">
                  <c:v>2.7533039647577094E-5</c:v>
                </c:pt>
                <c:pt idx="9080">
                  <c:v>2.753000770840216E-5</c:v>
                </c:pt>
                <c:pt idx="9081">
                  <c:v>2.752697643690817E-5</c:v>
                </c:pt>
                <c:pt idx="9082">
                  <c:v>2.7523945832874601E-5</c:v>
                </c:pt>
                <c:pt idx="9083">
                  <c:v>2.7520915896081021E-5</c:v>
                </c:pt>
                <c:pt idx="9084">
                  <c:v>2.7517886626307099E-5</c:v>
                </c:pt>
                <c:pt idx="9085">
                  <c:v>2.7514858023332598E-5</c:v>
                </c:pt>
                <c:pt idx="9086">
                  <c:v>2.7511830086937383E-5</c:v>
                </c:pt>
                <c:pt idx="9087">
                  <c:v>2.7508802816901409E-5</c:v>
                </c:pt>
                <c:pt idx="9088">
                  <c:v>2.7505776213004732E-5</c:v>
                </c:pt>
                <c:pt idx="9089">
                  <c:v>2.7502750275027502E-5</c:v>
                </c:pt>
                <c:pt idx="9090">
                  <c:v>2.7499725002749972E-5</c:v>
                </c:pt>
                <c:pt idx="9091">
                  <c:v>2.7496700395952487E-5</c:v>
                </c:pt>
                <c:pt idx="9092">
                  <c:v>2.7493676454415485E-5</c:v>
                </c:pt>
                <c:pt idx="9093">
                  <c:v>2.7490653177919507E-5</c:v>
                </c:pt>
                <c:pt idx="9094">
                  <c:v>2.7487630566245191E-5</c:v>
                </c:pt>
                <c:pt idx="9095">
                  <c:v>2.7484608619173264E-5</c:v>
                </c:pt>
                <c:pt idx="9096">
                  <c:v>2.7481587336484556E-5</c:v>
                </c:pt>
                <c:pt idx="9097">
                  <c:v>2.7478566717959992E-5</c:v>
                </c:pt>
                <c:pt idx="9098">
                  <c:v>2.7475546763380591E-5</c:v>
                </c:pt>
                <c:pt idx="9099">
                  <c:v>2.7472527472527473E-5</c:v>
                </c:pt>
                <c:pt idx="9100">
                  <c:v>2.7469508845181849E-5</c:v>
                </c:pt>
                <c:pt idx="9101">
                  <c:v>2.7466490881125029E-5</c:v>
                </c:pt>
                <c:pt idx="9102">
                  <c:v>2.7463473580138417E-5</c:v>
                </c:pt>
                <c:pt idx="9103">
                  <c:v>2.7460456942003513E-5</c:v>
                </c:pt>
                <c:pt idx="9104">
                  <c:v>2.7457440966501922E-5</c:v>
                </c:pt>
                <c:pt idx="9105">
                  <c:v>2.7454425653415331E-5</c:v>
                </c:pt>
                <c:pt idx="9106">
                  <c:v>2.745141100252553E-5</c:v>
                </c:pt>
                <c:pt idx="9107">
                  <c:v>2.7448397013614406E-5</c:v>
                </c:pt>
                <c:pt idx="9108">
                  <c:v>2.7445383686463937E-5</c:v>
                </c:pt>
                <c:pt idx="9109">
                  <c:v>2.7442371020856202E-5</c:v>
                </c:pt>
                <c:pt idx="9110">
                  <c:v>2.7439359016573373E-5</c:v>
                </c:pt>
                <c:pt idx="9111">
                  <c:v>2.7436347673397717E-5</c:v>
                </c:pt>
                <c:pt idx="9112">
                  <c:v>2.74333369911116E-5</c:v>
                </c:pt>
                <c:pt idx="9113">
                  <c:v>2.7430326969497477E-5</c:v>
                </c:pt>
                <c:pt idx="9114">
                  <c:v>2.7427317608337905E-5</c:v>
                </c:pt>
                <c:pt idx="9115">
                  <c:v>2.7424308907415534E-5</c:v>
                </c:pt>
                <c:pt idx="9116">
                  <c:v>2.7421300866513107E-5</c:v>
                </c:pt>
                <c:pt idx="9117">
                  <c:v>2.741829348541347E-5</c:v>
                </c:pt>
                <c:pt idx="9118">
                  <c:v>2.741528676389955E-5</c:v>
                </c:pt>
                <c:pt idx="9119">
                  <c:v>2.7412280701754386E-5</c:v>
                </c:pt>
                <c:pt idx="9120">
                  <c:v>2.7409275298761101E-5</c:v>
                </c:pt>
                <c:pt idx="9121">
                  <c:v>2.7406270554702917E-5</c:v>
                </c:pt>
                <c:pt idx="9122">
                  <c:v>2.7403266469363148E-5</c:v>
                </c:pt>
                <c:pt idx="9123">
                  <c:v>2.7400263042525209E-5</c:v>
                </c:pt>
                <c:pt idx="9124">
                  <c:v>2.7397260273972603E-5</c:v>
                </c:pt>
                <c:pt idx="9125">
                  <c:v>2.7394258163488934E-5</c:v>
                </c:pt>
                <c:pt idx="9126">
                  <c:v>2.7391256710857896E-5</c:v>
                </c:pt>
                <c:pt idx="9127">
                  <c:v>2.7388255915863278E-5</c:v>
                </c:pt>
                <c:pt idx="9128">
                  <c:v>2.738525577828897E-5</c:v>
                </c:pt>
                <c:pt idx="9129">
                  <c:v>2.738225629791895E-5</c:v>
                </c:pt>
                <c:pt idx="9130">
                  <c:v>2.7379257474537289E-5</c:v>
                </c:pt>
                <c:pt idx="9131">
                  <c:v>2.7376259307928164E-5</c:v>
                </c:pt>
                <c:pt idx="9132">
                  <c:v>2.7373261797875835E-5</c:v>
                </c:pt>
                <c:pt idx="9133">
                  <c:v>2.7370264944164661E-5</c:v>
                </c:pt>
                <c:pt idx="9134">
                  <c:v>2.7367268746579092E-5</c:v>
                </c:pt>
                <c:pt idx="9135">
                  <c:v>2.7364273204903678E-5</c:v>
                </c:pt>
                <c:pt idx="9136">
                  <c:v>2.7361278318923061E-5</c:v>
                </c:pt>
                <c:pt idx="9137">
                  <c:v>2.7358284088421974E-5</c:v>
                </c:pt>
                <c:pt idx="9138">
                  <c:v>2.735529051318525E-5</c:v>
                </c:pt>
                <c:pt idx="9139">
                  <c:v>2.7352297592997813E-5</c:v>
                </c:pt>
                <c:pt idx="9140">
                  <c:v>2.7349305327644676E-5</c:v>
                </c:pt>
                <c:pt idx="9141">
                  <c:v>2.7346313716910961E-5</c:v>
                </c:pt>
                <c:pt idx="9142">
                  <c:v>2.7343322760581868E-5</c:v>
                </c:pt>
                <c:pt idx="9143">
                  <c:v>2.7340332458442695E-5</c:v>
                </c:pt>
                <c:pt idx="9144">
                  <c:v>2.7337342810278841E-5</c:v>
                </c:pt>
                <c:pt idx="9145">
                  <c:v>2.7334353815875794E-5</c:v>
                </c:pt>
                <c:pt idx="9146">
                  <c:v>2.7331365475019131E-5</c:v>
                </c:pt>
                <c:pt idx="9147">
                  <c:v>2.7328377787494535E-5</c:v>
                </c:pt>
                <c:pt idx="9148">
                  <c:v>2.7325390753087768E-5</c:v>
                </c:pt>
                <c:pt idx="9149">
                  <c:v>2.7322404371584699E-5</c:v>
                </c:pt>
                <c:pt idx="9150">
                  <c:v>2.7319418642771281E-5</c:v>
                </c:pt>
                <c:pt idx="9151">
                  <c:v>2.7316433566433566E-5</c:v>
                </c:pt>
                <c:pt idx="9152">
                  <c:v>2.7313449142357696E-5</c:v>
                </c:pt>
                <c:pt idx="9153">
                  <c:v>2.7310465370329909E-5</c:v>
                </c:pt>
                <c:pt idx="9154">
                  <c:v>2.7307482250136537E-5</c:v>
                </c:pt>
                <c:pt idx="9155">
                  <c:v>2.7304499781564002E-5</c:v>
                </c:pt>
                <c:pt idx="9156">
                  <c:v>2.7301517964398821E-5</c:v>
                </c:pt>
                <c:pt idx="9157">
                  <c:v>2.7298536798427603E-5</c:v>
                </c:pt>
                <c:pt idx="9158">
                  <c:v>2.7295556283437058E-5</c:v>
                </c:pt>
                <c:pt idx="9159">
                  <c:v>2.7292576419213974E-5</c:v>
                </c:pt>
                <c:pt idx="9160">
                  <c:v>2.7289597205545246E-5</c:v>
                </c:pt>
                <c:pt idx="9161">
                  <c:v>2.7286618642217856E-5</c:v>
                </c:pt>
                <c:pt idx="9162">
                  <c:v>2.7283640729018879E-5</c:v>
                </c:pt>
                <c:pt idx="9163">
                  <c:v>2.7280663465735486E-5</c:v>
                </c:pt>
                <c:pt idx="9164">
                  <c:v>2.7277686852154938E-5</c:v>
                </c:pt>
                <c:pt idx="9165">
                  <c:v>2.7274710888064588E-5</c:v>
                </c:pt>
                <c:pt idx="9166">
                  <c:v>2.7271735573251883E-5</c:v>
                </c:pt>
                <c:pt idx="9167">
                  <c:v>2.7268760907504364E-5</c:v>
                </c:pt>
                <c:pt idx="9168">
                  <c:v>2.7265786890609663E-5</c:v>
                </c:pt>
                <c:pt idx="9169">
                  <c:v>2.7262813522355506E-5</c:v>
                </c:pt>
                <c:pt idx="9170">
                  <c:v>2.7259840802529713E-5</c:v>
                </c:pt>
                <c:pt idx="9171">
                  <c:v>2.7256868730920193E-5</c:v>
                </c:pt>
                <c:pt idx="9172">
                  <c:v>2.7253897307314946E-5</c:v>
                </c:pt>
                <c:pt idx="9173">
                  <c:v>2.725092653150207E-5</c:v>
                </c:pt>
                <c:pt idx="9174">
                  <c:v>2.7247956403269754E-5</c:v>
                </c:pt>
                <c:pt idx="9175">
                  <c:v>2.7244986922406278E-5</c:v>
                </c:pt>
                <c:pt idx="9176">
                  <c:v>2.724201808870001E-5</c:v>
                </c:pt>
                <c:pt idx="9177">
                  <c:v>2.7239049901939421E-5</c:v>
                </c:pt>
                <c:pt idx="9178">
                  <c:v>2.7236082361913064E-5</c:v>
                </c:pt>
                <c:pt idx="9179">
                  <c:v>2.7233115468409585E-5</c:v>
                </c:pt>
                <c:pt idx="9180">
                  <c:v>2.7230149221217731E-5</c:v>
                </c:pt>
                <c:pt idx="9181">
                  <c:v>2.7227183620126335E-5</c:v>
                </c:pt>
                <c:pt idx="9182">
                  <c:v>2.7224218664924318E-5</c:v>
                </c:pt>
                <c:pt idx="9183">
                  <c:v>2.7221254355400697E-5</c:v>
                </c:pt>
                <c:pt idx="9184">
                  <c:v>2.7218290691344584E-5</c:v>
                </c:pt>
                <c:pt idx="9185">
                  <c:v>2.7215327672545177E-5</c:v>
                </c:pt>
                <c:pt idx="9186">
                  <c:v>2.7212365298791771E-5</c:v>
                </c:pt>
                <c:pt idx="9187">
                  <c:v>2.7209403569873747E-5</c:v>
                </c:pt>
                <c:pt idx="9188">
                  <c:v>2.7206442485580586E-5</c:v>
                </c:pt>
                <c:pt idx="9189">
                  <c:v>2.7203482045701851E-5</c:v>
                </c:pt>
                <c:pt idx="9190">
                  <c:v>2.7200522250027201E-5</c:v>
                </c:pt>
                <c:pt idx="9191">
                  <c:v>2.7197563098346387E-5</c:v>
                </c:pt>
                <c:pt idx="9192">
                  <c:v>2.7194604590449256E-5</c:v>
                </c:pt>
                <c:pt idx="9193">
                  <c:v>2.7191646726125735E-5</c:v>
                </c:pt>
                <c:pt idx="9194">
                  <c:v>2.7188689505165851E-5</c:v>
                </c:pt>
                <c:pt idx="9195">
                  <c:v>2.7185732927359721E-5</c:v>
                </c:pt>
                <c:pt idx="9196">
                  <c:v>2.7182776992497555E-5</c:v>
                </c:pt>
                <c:pt idx="9197">
                  <c:v>2.7179821700369644E-5</c:v>
                </c:pt>
                <c:pt idx="9198">
                  <c:v>2.7176867050766388E-5</c:v>
                </c:pt>
                <c:pt idx="9199">
                  <c:v>2.7173913043478262E-5</c:v>
                </c:pt>
                <c:pt idx="9200">
                  <c:v>2.7170959678295838E-5</c:v>
                </c:pt>
                <c:pt idx="9201">
                  <c:v>2.7168006955009781E-5</c:v>
                </c:pt>
                <c:pt idx="9202">
                  <c:v>2.7165054873410843E-5</c:v>
                </c:pt>
                <c:pt idx="9203">
                  <c:v>2.7162103433289875E-5</c:v>
                </c:pt>
                <c:pt idx="9204">
                  <c:v>2.7159152634437806E-5</c:v>
                </c:pt>
                <c:pt idx="9205">
                  <c:v>2.7156202476645665E-5</c:v>
                </c:pt>
                <c:pt idx="9206">
                  <c:v>2.7153252959704574E-5</c:v>
                </c:pt>
                <c:pt idx="9207">
                  <c:v>2.7150304083405733E-5</c:v>
                </c:pt>
                <c:pt idx="9208">
                  <c:v>2.7147355847540449E-5</c:v>
                </c:pt>
                <c:pt idx="9209">
                  <c:v>2.714440825190011E-5</c:v>
                </c:pt>
                <c:pt idx="9210">
                  <c:v>2.7141461296276191E-5</c:v>
                </c:pt>
                <c:pt idx="9211">
                  <c:v>2.713851498046027E-5</c:v>
                </c:pt>
                <c:pt idx="9212">
                  <c:v>2.7135569304244003E-5</c:v>
                </c:pt>
                <c:pt idx="9213">
                  <c:v>2.7132624267419144E-5</c:v>
                </c:pt>
                <c:pt idx="9214">
                  <c:v>2.7129679869777538E-5</c:v>
                </c:pt>
                <c:pt idx="9215">
                  <c:v>2.712673611111111E-5</c:v>
                </c:pt>
                <c:pt idx="9216">
                  <c:v>2.7123792991211891E-5</c:v>
                </c:pt>
                <c:pt idx="9217">
                  <c:v>2.7120850509871991E-5</c:v>
                </c:pt>
                <c:pt idx="9218">
                  <c:v>2.711790866688361E-5</c:v>
                </c:pt>
                <c:pt idx="9219">
                  <c:v>2.7114967462039044E-5</c:v>
                </c:pt>
                <c:pt idx="9220">
                  <c:v>2.7112026895130682E-5</c:v>
                </c:pt>
                <c:pt idx="9221">
                  <c:v>2.7109086965950985E-5</c:v>
                </c:pt>
                <c:pt idx="9222">
                  <c:v>2.7106147674292531E-5</c:v>
                </c:pt>
                <c:pt idx="9223">
                  <c:v>2.7103209019947961E-5</c:v>
                </c:pt>
                <c:pt idx="9224">
                  <c:v>2.7100271002710027E-5</c:v>
                </c:pt>
                <c:pt idx="9225">
                  <c:v>2.7097333622371559E-5</c:v>
                </c:pt>
                <c:pt idx="9226">
                  <c:v>2.709439687872548E-5</c:v>
                </c:pt>
                <c:pt idx="9227">
                  <c:v>2.7091460771564802E-5</c:v>
                </c:pt>
                <c:pt idx="9228">
                  <c:v>2.708852530068263E-5</c:v>
                </c:pt>
                <c:pt idx="9229">
                  <c:v>2.7085590465872156E-5</c:v>
                </c:pt>
                <c:pt idx="9230">
                  <c:v>2.7082656266926659E-5</c:v>
                </c:pt>
                <c:pt idx="9231">
                  <c:v>2.7079722703639513E-5</c:v>
                </c:pt>
                <c:pt idx="9232">
                  <c:v>2.7076789775804179E-5</c:v>
                </c:pt>
                <c:pt idx="9233">
                  <c:v>2.7073857483214208E-5</c:v>
                </c:pt>
                <c:pt idx="9234">
                  <c:v>2.7070925825663238E-5</c:v>
                </c:pt>
                <c:pt idx="9235">
                  <c:v>2.7067994802944997E-5</c:v>
                </c:pt>
                <c:pt idx="9236">
                  <c:v>2.7065064414853306E-5</c:v>
                </c:pt>
                <c:pt idx="9237">
                  <c:v>2.7062134661182073E-5</c:v>
                </c:pt>
                <c:pt idx="9238">
                  <c:v>2.7059205541725295E-5</c:v>
                </c:pt>
                <c:pt idx="9239">
                  <c:v>2.7056277056277056E-5</c:v>
                </c:pt>
                <c:pt idx="9240">
                  <c:v>2.7053349204631533E-5</c:v>
                </c:pt>
                <c:pt idx="9241">
                  <c:v>2.7050421986582989E-5</c:v>
                </c:pt>
                <c:pt idx="9242">
                  <c:v>2.7047495401925781E-5</c:v>
                </c:pt>
                <c:pt idx="9243">
                  <c:v>2.7044569450454348E-5</c:v>
                </c:pt>
                <c:pt idx="9244">
                  <c:v>2.7041644131963223E-5</c:v>
                </c:pt>
                <c:pt idx="9245">
                  <c:v>2.7038719446247027E-5</c:v>
                </c:pt>
                <c:pt idx="9246">
                  <c:v>2.7035795393100465E-5</c:v>
                </c:pt>
                <c:pt idx="9247">
                  <c:v>2.703287197231834E-5</c:v>
                </c:pt>
                <c:pt idx="9248">
                  <c:v>2.7029949183695535E-5</c:v>
                </c:pt>
                <c:pt idx="9249">
                  <c:v>2.7027027027027027E-5</c:v>
                </c:pt>
                <c:pt idx="9250">
                  <c:v>2.7024105502107882E-5</c:v>
                </c:pt>
                <c:pt idx="9251">
                  <c:v>2.7021184608733246E-5</c:v>
                </c:pt>
                <c:pt idx="9252">
                  <c:v>2.7018264346698368E-5</c:v>
                </c:pt>
                <c:pt idx="9253">
                  <c:v>2.7015344715798574E-5</c:v>
                </c:pt>
                <c:pt idx="9254">
                  <c:v>2.7012425715829283E-5</c:v>
                </c:pt>
                <c:pt idx="9255">
                  <c:v>2.7009507346585999E-5</c:v>
                </c:pt>
                <c:pt idx="9256">
                  <c:v>2.7006589607864318E-5</c:v>
                </c:pt>
                <c:pt idx="9257">
                  <c:v>2.7003672499459927E-5</c:v>
                </c:pt>
                <c:pt idx="9258">
                  <c:v>2.7000756021168594E-5</c:v>
                </c:pt>
                <c:pt idx="9259">
                  <c:v>2.6997840172786177E-5</c:v>
                </c:pt>
                <c:pt idx="9260">
                  <c:v>2.6994924954108629E-5</c:v>
                </c:pt>
                <c:pt idx="9261">
                  <c:v>2.6992010364931981E-5</c:v>
                </c:pt>
                <c:pt idx="9262">
                  <c:v>2.6989096405052359E-5</c:v>
                </c:pt>
                <c:pt idx="9263">
                  <c:v>2.6986183074265975E-5</c:v>
                </c:pt>
                <c:pt idx="9264">
                  <c:v>2.6983270372369132E-5</c:v>
                </c:pt>
                <c:pt idx="9265">
                  <c:v>2.6980358299158212E-5</c:v>
                </c:pt>
                <c:pt idx="9266">
                  <c:v>2.6977446854429696E-5</c:v>
                </c:pt>
                <c:pt idx="9267">
                  <c:v>2.6974536037980147E-5</c:v>
                </c:pt>
                <c:pt idx="9268">
                  <c:v>2.6971625849606216E-5</c:v>
                </c:pt>
                <c:pt idx="9269">
                  <c:v>2.6968716289104639E-5</c:v>
                </c:pt>
                <c:pt idx="9270">
                  <c:v>2.6965807356272247E-5</c:v>
                </c:pt>
                <c:pt idx="9271">
                  <c:v>2.6962899050905955E-5</c:v>
                </c:pt>
                <c:pt idx="9272">
                  <c:v>2.6959991372802759E-5</c:v>
                </c:pt>
                <c:pt idx="9273">
                  <c:v>2.6957084321759759E-5</c:v>
                </c:pt>
                <c:pt idx="9274">
                  <c:v>2.6954177897574123E-5</c:v>
                </c:pt>
                <c:pt idx="9275">
                  <c:v>2.6951272100043123E-5</c:v>
                </c:pt>
                <c:pt idx="9276">
                  <c:v>2.6948366928964104E-5</c:v>
                </c:pt>
                <c:pt idx="9277">
                  <c:v>2.6945462384134511E-5</c:v>
                </c:pt>
                <c:pt idx="9278">
                  <c:v>2.6942558465351868E-5</c:v>
                </c:pt>
                <c:pt idx="9279">
                  <c:v>2.6939655172413793E-5</c:v>
                </c:pt>
                <c:pt idx="9280">
                  <c:v>2.6936752505117983E-5</c:v>
                </c:pt>
                <c:pt idx="9281">
                  <c:v>2.6933850463262227E-5</c:v>
                </c:pt>
                <c:pt idx="9282">
                  <c:v>2.6930949046644404E-5</c:v>
                </c:pt>
                <c:pt idx="9283">
                  <c:v>2.6928048255062473E-5</c:v>
                </c:pt>
                <c:pt idx="9284">
                  <c:v>2.6925148088314486E-5</c:v>
                </c:pt>
                <c:pt idx="9285">
                  <c:v>2.692224854619858E-5</c:v>
                </c:pt>
                <c:pt idx="9286">
                  <c:v>2.6919349628512974E-5</c:v>
                </c:pt>
                <c:pt idx="9287">
                  <c:v>2.6916451335055986E-5</c:v>
                </c:pt>
                <c:pt idx="9288">
                  <c:v>2.6913553665626009E-5</c:v>
                </c:pt>
                <c:pt idx="9289">
                  <c:v>2.691065662002153E-5</c:v>
                </c:pt>
                <c:pt idx="9290">
                  <c:v>2.6907760198041115E-5</c:v>
                </c:pt>
                <c:pt idx="9291">
                  <c:v>2.6904864399483427E-5</c:v>
                </c:pt>
                <c:pt idx="9292">
                  <c:v>2.6901969224147208E-5</c:v>
                </c:pt>
                <c:pt idx="9293">
                  <c:v>2.6899074671831291E-5</c:v>
                </c:pt>
                <c:pt idx="9294">
                  <c:v>2.689618074233459E-5</c:v>
                </c:pt>
                <c:pt idx="9295">
                  <c:v>2.6893287435456111E-5</c:v>
                </c:pt>
                <c:pt idx="9296">
                  <c:v>2.6890394750994945E-5</c:v>
                </c:pt>
                <c:pt idx="9297">
                  <c:v>2.6887502688750271E-5</c:v>
                </c:pt>
                <c:pt idx="9298">
                  <c:v>2.6884611248521347E-5</c:v>
                </c:pt>
                <c:pt idx="9299">
                  <c:v>2.6881720430107527E-5</c:v>
                </c:pt>
                <c:pt idx="9300">
                  <c:v>2.6878830233308245E-5</c:v>
                </c:pt>
                <c:pt idx="9301">
                  <c:v>2.6875940657923027E-5</c:v>
                </c:pt>
                <c:pt idx="9302">
                  <c:v>2.6873051703751478E-5</c:v>
                </c:pt>
                <c:pt idx="9303">
                  <c:v>2.6870163370593294E-5</c:v>
                </c:pt>
                <c:pt idx="9304">
                  <c:v>2.6867275658248254E-5</c:v>
                </c:pt>
                <c:pt idx="9305">
                  <c:v>2.6864388566516225E-5</c:v>
                </c:pt>
                <c:pt idx="9306">
                  <c:v>2.6861502095197165E-5</c:v>
                </c:pt>
                <c:pt idx="9307">
                  <c:v>2.6858616244091105E-5</c:v>
                </c:pt>
                <c:pt idx="9308">
                  <c:v>2.6855731012998174E-5</c:v>
                </c:pt>
                <c:pt idx="9309">
                  <c:v>2.6852846401718583E-5</c:v>
                </c:pt>
                <c:pt idx="9310">
                  <c:v>2.6849962410052626E-5</c:v>
                </c:pt>
                <c:pt idx="9311">
                  <c:v>2.6847079037800687E-5</c:v>
                </c:pt>
                <c:pt idx="9312">
                  <c:v>2.6844196284763233E-5</c:v>
                </c:pt>
                <c:pt idx="9313">
                  <c:v>2.6841314150740821E-5</c:v>
                </c:pt>
                <c:pt idx="9314">
                  <c:v>2.6838432635534083E-5</c:v>
                </c:pt>
                <c:pt idx="9315">
                  <c:v>2.6835551738943754E-5</c:v>
                </c:pt>
                <c:pt idx="9316">
                  <c:v>2.6832671460770635E-5</c:v>
                </c:pt>
                <c:pt idx="9317">
                  <c:v>2.6829791800815625E-5</c:v>
                </c:pt>
                <c:pt idx="9318">
                  <c:v>2.6826912758879709E-5</c:v>
                </c:pt>
                <c:pt idx="9319">
                  <c:v>2.6824034334763947E-5</c:v>
                </c:pt>
                <c:pt idx="9320">
                  <c:v>2.6821156528269499E-5</c:v>
                </c:pt>
                <c:pt idx="9321">
                  <c:v>2.6818279339197596E-5</c:v>
                </c:pt>
                <c:pt idx="9322">
                  <c:v>2.6815402767349566E-5</c:v>
                </c:pt>
                <c:pt idx="9323">
                  <c:v>2.6812526812526813E-5</c:v>
                </c:pt>
                <c:pt idx="9324">
                  <c:v>2.680965147453083E-5</c:v>
                </c:pt>
                <c:pt idx="9325">
                  <c:v>2.6806776753163201E-5</c:v>
                </c:pt>
                <c:pt idx="9326">
                  <c:v>2.6803902648225581E-5</c:v>
                </c:pt>
                <c:pt idx="9327">
                  <c:v>2.6801029159519725E-5</c:v>
                </c:pt>
                <c:pt idx="9328">
                  <c:v>2.6798156286847464E-5</c:v>
                </c:pt>
                <c:pt idx="9329">
                  <c:v>2.6795284030010716E-5</c:v>
                </c:pt>
                <c:pt idx="9330">
                  <c:v>2.6792412388811488E-5</c:v>
                </c:pt>
                <c:pt idx="9331">
                  <c:v>2.6789541363051864E-5</c:v>
                </c:pt>
                <c:pt idx="9332">
                  <c:v>2.6786670952534018E-5</c:v>
                </c:pt>
                <c:pt idx="9333">
                  <c:v>2.6783801157060209E-5</c:v>
                </c:pt>
                <c:pt idx="9334">
                  <c:v>2.6780931976432779E-5</c:v>
                </c:pt>
                <c:pt idx="9335">
                  <c:v>2.6778063410454157E-5</c:v>
                </c:pt>
                <c:pt idx="9336">
                  <c:v>2.6775195458926849E-5</c:v>
                </c:pt>
                <c:pt idx="9337">
                  <c:v>2.6772328121653458E-5</c:v>
                </c:pt>
                <c:pt idx="9338">
                  <c:v>2.6769461398436663E-5</c:v>
                </c:pt>
                <c:pt idx="9339">
                  <c:v>2.6766595289079228E-5</c:v>
                </c:pt>
                <c:pt idx="9340">
                  <c:v>2.6763729793384007E-5</c:v>
                </c:pt>
                <c:pt idx="9341">
                  <c:v>2.6760864911153929E-5</c:v>
                </c:pt>
                <c:pt idx="9342">
                  <c:v>2.6758000642192015E-5</c:v>
                </c:pt>
                <c:pt idx="9343">
                  <c:v>2.6755136986301368E-5</c:v>
                </c:pt>
                <c:pt idx="9344">
                  <c:v>2.6752273943285178E-5</c:v>
                </c:pt>
                <c:pt idx="9345">
                  <c:v>2.6749411512946715E-5</c:v>
                </c:pt>
                <c:pt idx="9346">
                  <c:v>2.6746549695089334E-5</c:v>
                </c:pt>
                <c:pt idx="9347">
                  <c:v>2.6743688489516474E-5</c:v>
                </c:pt>
                <c:pt idx="9348">
                  <c:v>2.6740827896031662E-5</c:v>
                </c:pt>
                <c:pt idx="9349">
                  <c:v>2.6737967914438501E-5</c:v>
                </c:pt>
                <c:pt idx="9350">
                  <c:v>2.673510854454069E-5</c:v>
                </c:pt>
                <c:pt idx="9351">
                  <c:v>2.6732249786142E-5</c:v>
                </c:pt>
                <c:pt idx="9352">
                  <c:v>2.6729391639046295E-5</c:v>
                </c:pt>
                <c:pt idx="9353">
                  <c:v>2.6726534103057515E-5</c:v>
                </c:pt>
                <c:pt idx="9354">
                  <c:v>2.6723677177979691E-5</c:v>
                </c:pt>
                <c:pt idx="9355">
                  <c:v>2.6720820863616929E-5</c:v>
                </c:pt>
                <c:pt idx="9356">
                  <c:v>2.6717965159773431E-5</c:v>
                </c:pt>
                <c:pt idx="9357">
                  <c:v>2.6715110066253472E-5</c:v>
                </c:pt>
                <c:pt idx="9358">
                  <c:v>2.6712255582861418E-5</c:v>
                </c:pt>
                <c:pt idx="9359">
                  <c:v>2.6709401709401709E-5</c:v>
                </c:pt>
                <c:pt idx="9360">
                  <c:v>2.6706548445678881E-5</c:v>
                </c:pt>
                <c:pt idx="9361">
                  <c:v>2.6703695791497543E-5</c:v>
                </c:pt>
                <c:pt idx="9362">
                  <c:v>2.6700843746662394E-5</c:v>
                </c:pt>
                <c:pt idx="9363">
                  <c:v>2.6697992310978215E-5</c:v>
                </c:pt>
                <c:pt idx="9364">
                  <c:v>2.6695141484249868E-5</c:v>
                </c:pt>
                <c:pt idx="9365">
                  <c:v>2.6692291266282297E-5</c:v>
                </c:pt>
                <c:pt idx="9366">
                  <c:v>2.6689441656880537E-5</c:v>
                </c:pt>
                <c:pt idx="9367">
                  <c:v>2.6686592655849701E-5</c:v>
                </c:pt>
                <c:pt idx="9368">
                  <c:v>2.6683744262994982E-5</c:v>
                </c:pt>
                <c:pt idx="9369">
                  <c:v>2.6680896478121665E-5</c:v>
                </c:pt>
                <c:pt idx="9370">
                  <c:v>2.6678049301035108E-5</c:v>
                </c:pt>
                <c:pt idx="9371">
                  <c:v>2.6675202731540761E-5</c:v>
                </c:pt>
                <c:pt idx="9372">
                  <c:v>2.6672356769444148E-5</c:v>
                </c:pt>
                <c:pt idx="9373">
                  <c:v>2.6669511414550887E-5</c:v>
                </c:pt>
                <c:pt idx="9374">
                  <c:v>2.6666666666666667E-5</c:v>
                </c:pt>
                <c:pt idx="9375">
                  <c:v>2.666382252559727E-5</c:v>
                </c:pt>
                <c:pt idx="9376">
                  <c:v>2.6660978991148553E-5</c:v>
                </c:pt>
                <c:pt idx="9377">
                  <c:v>2.6658136063126465E-5</c:v>
                </c:pt>
                <c:pt idx="9378">
                  <c:v>2.6655293741337028E-5</c:v>
                </c:pt>
                <c:pt idx="9379">
                  <c:v>2.6652452025586353E-5</c:v>
                </c:pt>
                <c:pt idx="9380">
                  <c:v>2.6649610915680631E-5</c:v>
                </c:pt>
                <c:pt idx="9381">
                  <c:v>2.6646770411426134E-5</c:v>
                </c:pt>
                <c:pt idx="9382">
                  <c:v>2.6643930512629222E-5</c:v>
                </c:pt>
                <c:pt idx="9383">
                  <c:v>2.6641091219096334E-5</c:v>
                </c:pt>
                <c:pt idx="9384">
                  <c:v>2.6638252530633989E-5</c:v>
                </c:pt>
                <c:pt idx="9385">
                  <c:v>2.6635414447048795E-5</c:v>
                </c:pt>
                <c:pt idx="9386">
                  <c:v>2.6632576968147438E-5</c:v>
                </c:pt>
                <c:pt idx="9387">
                  <c:v>2.6629740093736684E-5</c:v>
                </c:pt>
                <c:pt idx="9388">
                  <c:v>2.6626903823623388E-5</c:v>
                </c:pt>
                <c:pt idx="9389">
                  <c:v>2.6624068157614482E-5</c:v>
                </c:pt>
                <c:pt idx="9390">
                  <c:v>2.6621233095516984E-5</c:v>
                </c:pt>
                <c:pt idx="9391">
                  <c:v>2.661839863713799E-5</c:v>
                </c:pt>
                <c:pt idx="9392">
                  <c:v>2.6615564782284679E-5</c:v>
                </c:pt>
                <c:pt idx="9393">
                  <c:v>2.6612731530764318E-5</c:v>
                </c:pt>
                <c:pt idx="9394">
                  <c:v>2.6609898882384245E-5</c:v>
                </c:pt>
                <c:pt idx="9395">
                  <c:v>2.6607066836951895E-5</c:v>
                </c:pt>
                <c:pt idx="9396">
                  <c:v>2.6604235394274769E-5</c:v>
                </c:pt>
                <c:pt idx="9397">
                  <c:v>2.660140455416046E-5</c:v>
                </c:pt>
                <c:pt idx="9398">
                  <c:v>2.659857431641664E-5</c:v>
                </c:pt>
                <c:pt idx="9399">
                  <c:v>2.6595744680851064E-5</c:v>
                </c:pt>
                <c:pt idx="9400">
                  <c:v>2.6592915647271565E-5</c:v>
                </c:pt>
                <c:pt idx="9401">
                  <c:v>2.6590087215486065E-5</c:v>
                </c:pt>
                <c:pt idx="9402">
                  <c:v>2.6587259385302562E-5</c:v>
                </c:pt>
                <c:pt idx="9403">
                  <c:v>2.6584432156529137E-5</c:v>
                </c:pt>
                <c:pt idx="9404">
                  <c:v>2.6581605528973949E-5</c:v>
                </c:pt>
                <c:pt idx="9405">
                  <c:v>2.6578779502445246E-5</c:v>
                </c:pt>
                <c:pt idx="9406">
                  <c:v>2.6575954076751355E-5</c:v>
                </c:pt>
                <c:pt idx="9407">
                  <c:v>2.6573129251700679E-5</c:v>
                </c:pt>
                <c:pt idx="9408">
                  <c:v>2.6570305027101713E-5</c:v>
                </c:pt>
                <c:pt idx="9409">
                  <c:v>2.6567481402763019E-5</c:v>
                </c:pt>
                <c:pt idx="9410">
                  <c:v>2.6564658378493252E-5</c:v>
                </c:pt>
                <c:pt idx="9411">
                  <c:v>2.6561835954101147E-5</c:v>
                </c:pt>
                <c:pt idx="9412">
                  <c:v>2.6559014129395517E-5</c:v>
                </c:pt>
                <c:pt idx="9413">
                  <c:v>2.6556192904185255E-5</c:v>
                </c:pt>
                <c:pt idx="9414">
                  <c:v>2.6553372278279341E-5</c:v>
                </c:pt>
                <c:pt idx="9415">
                  <c:v>2.6550552251486831E-5</c:v>
                </c:pt>
                <c:pt idx="9416">
                  <c:v>2.6547732823616865E-5</c:v>
                </c:pt>
                <c:pt idx="9417">
                  <c:v>2.6544913994478659E-5</c:v>
                </c:pt>
                <c:pt idx="9418">
                  <c:v>2.6542095763881516E-5</c:v>
                </c:pt>
                <c:pt idx="9419">
                  <c:v>2.653927813163482E-5</c:v>
                </c:pt>
                <c:pt idx="9420">
                  <c:v>2.653646109754803E-5</c:v>
                </c:pt>
                <c:pt idx="9421">
                  <c:v>2.6533644661430695E-5</c:v>
                </c:pt>
                <c:pt idx="9422">
                  <c:v>2.6530828823092432E-5</c:v>
                </c:pt>
                <c:pt idx="9423">
                  <c:v>2.6528013582342954E-5</c:v>
                </c:pt>
                <c:pt idx="9424">
                  <c:v>2.6525198938992044E-5</c:v>
                </c:pt>
                <c:pt idx="9425">
                  <c:v>2.6522384892849564E-5</c:v>
                </c:pt>
                <c:pt idx="9426">
                  <c:v>2.651957144372547E-5</c:v>
                </c:pt>
                <c:pt idx="9427">
                  <c:v>2.6516758591429783E-5</c:v>
                </c:pt>
                <c:pt idx="9428">
                  <c:v>2.6513946335772615E-5</c:v>
                </c:pt>
                <c:pt idx="9429">
                  <c:v>2.6511134676564155E-5</c:v>
                </c:pt>
                <c:pt idx="9430">
                  <c:v>2.6508323613614677E-5</c:v>
                </c:pt>
                <c:pt idx="9431">
                  <c:v>2.650551314673452E-5</c:v>
                </c:pt>
                <c:pt idx="9432">
                  <c:v>2.6502703275734125E-5</c:v>
                </c:pt>
                <c:pt idx="9433">
                  <c:v>2.6499894000423998E-5</c:v>
                </c:pt>
                <c:pt idx="9434">
                  <c:v>2.6497085320614733E-5</c:v>
                </c:pt>
                <c:pt idx="9435">
                  <c:v>2.6494277236116999E-5</c:v>
                </c:pt>
                <c:pt idx="9436">
                  <c:v>2.649146974674155E-5</c:v>
                </c:pt>
                <c:pt idx="9437">
                  <c:v>2.6488662852299217E-5</c:v>
                </c:pt>
                <c:pt idx="9438">
                  <c:v>2.648585655260091E-5</c:v>
                </c:pt>
                <c:pt idx="9439">
                  <c:v>2.6483050847457626E-5</c:v>
                </c:pt>
                <c:pt idx="9440">
                  <c:v>2.6480245736680435E-5</c:v>
                </c:pt>
                <c:pt idx="9441">
                  <c:v>2.6477441220080492E-5</c:v>
                </c:pt>
                <c:pt idx="9442">
                  <c:v>2.6474637297469023E-5</c:v>
                </c:pt>
                <c:pt idx="9443">
                  <c:v>2.6471833968657347E-5</c:v>
                </c:pt>
                <c:pt idx="9444">
                  <c:v>2.6469031233456854E-5</c:v>
                </c:pt>
                <c:pt idx="9445">
                  <c:v>2.6466229091679018E-5</c:v>
                </c:pt>
                <c:pt idx="9446">
                  <c:v>2.6463427543135387E-5</c:v>
                </c:pt>
                <c:pt idx="9447">
                  <c:v>2.6460626587637594E-5</c:v>
                </c:pt>
                <c:pt idx="9448">
                  <c:v>2.6457826224997355E-5</c:v>
                </c:pt>
                <c:pt idx="9449">
                  <c:v>2.6455026455026456E-5</c:v>
                </c:pt>
                <c:pt idx="9450">
                  <c:v>2.645222727753677E-5</c:v>
                </c:pt>
                <c:pt idx="9451">
                  <c:v>2.6449428692340246E-5</c:v>
                </c:pt>
                <c:pt idx="9452">
                  <c:v>2.6446630699248914E-5</c:v>
                </c:pt>
                <c:pt idx="9453">
                  <c:v>2.6443833298074888E-5</c:v>
                </c:pt>
                <c:pt idx="9454">
                  <c:v>2.6441036488630354E-5</c:v>
                </c:pt>
                <c:pt idx="9455">
                  <c:v>2.6438240270727579E-5</c:v>
                </c:pt>
                <c:pt idx="9456">
                  <c:v>2.6435444644178915E-5</c:v>
                </c:pt>
                <c:pt idx="9457">
                  <c:v>2.6432649608796785E-5</c:v>
                </c:pt>
                <c:pt idx="9458">
                  <c:v>2.6429855164393699E-5</c:v>
                </c:pt>
                <c:pt idx="9459">
                  <c:v>2.6427061310782239E-5</c:v>
                </c:pt>
                <c:pt idx="9460">
                  <c:v>2.6424268047775077E-5</c:v>
                </c:pt>
                <c:pt idx="9461">
                  <c:v>2.6421475375184949E-5</c:v>
                </c:pt>
                <c:pt idx="9462">
                  <c:v>2.6418683292824686E-5</c:v>
                </c:pt>
                <c:pt idx="9463">
                  <c:v>2.6415891800507184E-5</c:v>
                </c:pt>
                <c:pt idx="9464">
                  <c:v>2.6413100898045432E-5</c:v>
                </c:pt>
                <c:pt idx="9465">
                  <c:v>2.6410310585252483E-5</c:v>
                </c:pt>
                <c:pt idx="9466">
                  <c:v>2.6407520861941482E-5</c:v>
                </c:pt>
                <c:pt idx="9467">
                  <c:v>2.6404731727925644E-5</c:v>
                </c:pt>
                <c:pt idx="9468">
                  <c:v>2.640194318301827E-5</c:v>
                </c:pt>
                <c:pt idx="9469">
                  <c:v>2.6399155227032734E-5</c:v>
                </c:pt>
                <c:pt idx="9470">
                  <c:v>2.6396367859782494E-5</c:v>
                </c:pt>
                <c:pt idx="9471">
                  <c:v>2.6393581081081083E-5</c:v>
                </c:pt>
                <c:pt idx="9472">
                  <c:v>2.6390794890742109E-5</c:v>
                </c:pt>
                <c:pt idx="9473">
                  <c:v>2.638800928857927E-5</c:v>
                </c:pt>
                <c:pt idx="9474">
                  <c:v>2.6385224274406334E-5</c:v>
                </c:pt>
                <c:pt idx="9475">
                  <c:v>2.6382439848037146E-5</c:v>
                </c:pt>
                <c:pt idx="9476">
                  <c:v>2.637965600928564E-5</c:v>
                </c:pt>
                <c:pt idx="9477">
                  <c:v>2.6376872757965815E-5</c:v>
                </c:pt>
                <c:pt idx="9478">
                  <c:v>2.6374090093891761E-5</c:v>
                </c:pt>
                <c:pt idx="9479">
                  <c:v>2.6371308016877638E-5</c:v>
                </c:pt>
                <c:pt idx="9480">
                  <c:v>2.6368526526737685E-5</c:v>
                </c:pt>
                <c:pt idx="9481">
                  <c:v>2.6365745623286227E-5</c:v>
                </c:pt>
                <c:pt idx="9482">
                  <c:v>2.6362965306337657E-5</c:v>
                </c:pt>
                <c:pt idx="9483">
                  <c:v>2.6360185575706452E-5</c:v>
                </c:pt>
                <c:pt idx="9484">
                  <c:v>2.6357406431207169E-5</c:v>
                </c:pt>
                <c:pt idx="9485">
                  <c:v>2.6354627872654437E-5</c:v>
                </c:pt>
                <c:pt idx="9486">
                  <c:v>2.635184989986297E-5</c:v>
                </c:pt>
                <c:pt idx="9487">
                  <c:v>2.6349072512647553E-5</c:v>
                </c:pt>
                <c:pt idx="9488">
                  <c:v>2.6346295710823058E-5</c:v>
                </c:pt>
                <c:pt idx="9489">
                  <c:v>2.6343519494204427E-5</c:v>
                </c:pt>
                <c:pt idx="9490">
                  <c:v>2.6340743862606679E-5</c:v>
                </c:pt>
                <c:pt idx="9491">
                  <c:v>2.6337968815844923E-5</c:v>
                </c:pt>
                <c:pt idx="9492">
                  <c:v>2.633519435373433E-5</c:v>
                </c:pt>
                <c:pt idx="9493">
                  <c:v>2.6332420476090162E-5</c:v>
                </c:pt>
                <c:pt idx="9494">
                  <c:v>2.6329647182727753E-5</c:v>
                </c:pt>
                <c:pt idx="9495">
                  <c:v>2.6326874473462509E-5</c:v>
                </c:pt>
                <c:pt idx="9496">
                  <c:v>2.6324102348109931E-5</c:v>
                </c:pt>
                <c:pt idx="9497">
                  <c:v>2.6321330806485575E-5</c:v>
                </c:pt>
                <c:pt idx="9498">
                  <c:v>2.6318559848405097E-5</c:v>
                </c:pt>
                <c:pt idx="9499">
                  <c:v>2.6315789473684212E-5</c:v>
                </c:pt>
                <c:pt idx="9500">
                  <c:v>2.6313019682138721E-5</c:v>
                </c:pt>
                <c:pt idx="9501">
                  <c:v>2.6310250473584507E-5</c:v>
                </c:pt>
                <c:pt idx="9502">
                  <c:v>2.6307481847837523E-5</c:v>
                </c:pt>
                <c:pt idx="9503">
                  <c:v>2.6304713804713804E-5</c:v>
                </c:pt>
                <c:pt idx="9504">
                  <c:v>2.6301946344029457E-5</c:v>
                </c:pt>
                <c:pt idx="9505">
                  <c:v>2.6299179465600672E-5</c:v>
                </c:pt>
                <c:pt idx="9506">
                  <c:v>2.6296413169243715E-5</c:v>
                </c:pt>
                <c:pt idx="9507">
                  <c:v>2.6293647454774927E-5</c:v>
                </c:pt>
                <c:pt idx="9508">
                  <c:v>2.6290882322010725E-5</c:v>
                </c:pt>
                <c:pt idx="9509">
                  <c:v>2.6288117770767612E-5</c:v>
                </c:pt>
                <c:pt idx="9510">
                  <c:v>2.6285353800862159E-5</c:v>
                </c:pt>
                <c:pt idx="9511">
                  <c:v>2.6282590412111016E-5</c:v>
                </c:pt>
                <c:pt idx="9512">
                  <c:v>2.6279827604330916E-5</c:v>
                </c:pt>
                <c:pt idx="9513">
                  <c:v>2.627706537733866E-5</c:v>
                </c:pt>
                <c:pt idx="9514">
                  <c:v>2.6274303730951129E-5</c:v>
                </c:pt>
                <c:pt idx="9515">
                  <c:v>2.6271542664985288E-5</c:v>
                </c:pt>
                <c:pt idx="9516">
                  <c:v>2.6268782179258171E-5</c:v>
                </c:pt>
                <c:pt idx="9517">
                  <c:v>2.6266022273586888E-5</c:v>
                </c:pt>
                <c:pt idx="9518">
                  <c:v>2.6263262947788634E-5</c:v>
                </c:pt>
                <c:pt idx="9519">
                  <c:v>2.6260504201680674E-5</c:v>
                </c:pt>
                <c:pt idx="9520">
                  <c:v>2.6257746035080347E-5</c:v>
                </c:pt>
                <c:pt idx="9521">
                  <c:v>2.6254988447805081E-5</c:v>
                </c:pt>
                <c:pt idx="9522">
                  <c:v>2.6252231439672371E-5</c:v>
                </c:pt>
                <c:pt idx="9523">
                  <c:v>2.6249475010499792E-5</c:v>
                </c:pt>
                <c:pt idx="9524">
                  <c:v>2.6246719160104988E-5</c:v>
                </c:pt>
                <c:pt idx="9525">
                  <c:v>2.6243963888305688E-5</c:v>
                </c:pt>
                <c:pt idx="9526">
                  <c:v>2.6241209194919703E-5</c:v>
                </c:pt>
                <c:pt idx="9527">
                  <c:v>2.6238455079764903E-5</c:v>
                </c:pt>
                <c:pt idx="9528">
                  <c:v>2.623570154265925E-5</c:v>
                </c:pt>
                <c:pt idx="9529">
                  <c:v>2.6232948583420775E-5</c:v>
                </c:pt>
                <c:pt idx="9530">
                  <c:v>2.623019620186759E-5</c:v>
                </c:pt>
                <c:pt idx="9531">
                  <c:v>2.6227444397817876E-5</c:v>
                </c:pt>
                <c:pt idx="9532">
                  <c:v>2.6224693171089899E-5</c:v>
                </c:pt>
                <c:pt idx="9533">
                  <c:v>2.6221942521501992E-5</c:v>
                </c:pt>
                <c:pt idx="9534">
                  <c:v>2.6219192448872574E-5</c:v>
                </c:pt>
                <c:pt idx="9535">
                  <c:v>2.6216442953020134E-5</c:v>
                </c:pt>
                <c:pt idx="9536">
                  <c:v>2.6213694033763238E-5</c:v>
                </c:pt>
                <c:pt idx="9537">
                  <c:v>2.621094569092053E-5</c:v>
                </c:pt>
                <c:pt idx="9538">
                  <c:v>2.6208197924310724E-5</c:v>
                </c:pt>
                <c:pt idx="9539">
                  <c:v>2.6205450733752619E-5</c:v>
                </c:pt>
                <c:pt idx="9540">
                  <c:v>2.6202704119065087E-5</c:v>
                </c:pt>
                <c:pt idx="9541">
                  <c:v>2.6199958080067072E-5</c:v>
                </c:pt>
                <c:pt idx="9542">
                  <c:v>2.6197212616577597E-5</c:v>
                </c:pt>
                <c:pt idx="9543">
                  <c:v>2.6194467728415759E-5</c:v>
                </c:pt>
                <c:pt idx="9544">
                  <c:v>2.6191723415400734E-5</c:v>
                </c:pt>
                <c:pt idx="9545">
                  <c:v>2.6188979677351769E-5</c:v>
                </c:pt>
                <c:pt idx="9546">
                  <c:v>2.6186236514088194E-5</c:v>
                </c:pt>
                <c:pt idx="9547">
                  <c:v>2.6183493925429409E-5</c:v>
                </c:pt>
                <c:pt idx="9548">
                  <c:v>2.6180751911194891E-5</c:v>
                </c:pt>
                <c:pt idx="9549">
                  <c:v>2.6178010471204188E-5</c:v>
                </c:pt>
                <c:pt idx="9550">
                  <c:v>2.6175269605276935E-5</c:v>
                </c:pt>
                <c:pt idx="9551">
                  <c:v>2.6172529313232831E-5</c:v>
                </c:pt>
                <c:pt idx="9552">
                  <c:v>2.6169789594891657E-5</c:v>
                </c:pt>
                <c:pt idx="9553">
                  <c:v>2.6167050450073269E-5</c:v>
                </c:pt>
                <c:pt idx="9554">
                  <c:v>2.6164311878597592E-5</c:v>
                </c:pt>
                <c:pt idx="9555">
                  <c:v>2.6161573880284638E-5</c:v>
                </c:pt>
                <c:pt idx="9556">
                  <c:v>2.6158836454954484E-5</c:v>
                </c:pt>
                <c:pt idx="9557">
                  <c:v>2.6156099602427287E-5</c:v>
                </c:pt>
                <c:pt idx="9558">
                  <c:v>2.6153363322523277E-5</c:v>
                </c:pt>
                <c:pt idx="9559">
                  <c:v>2.615062761506276E-5</c:v>
                </c:pt>
                <c:pt idx="9560">
                  <c:v>2.6147892479866122E-5</c:v>
                </c:pt>
                <c:pt idx="9561">
                  <c:v>2.6145157916753819E-5</c:v>
                </c:pt>
                <c:pt idx="9562">
                  <c:v>2.6142423925546378E-5</c:v>
                </c:pt>
                <c:pt idx="9563">
                  <c:v>2.6139690506064407E-5</c:v>
                </c:pt>
                <c:pt idx="9564">
                  <c:v>2.6136957658128594E-5</c:v>
                </c:pt>
                <c:pt idx="9565">
                  <c:v>2.6134225381559689E-5</c:v>
                </c:pt>
                <c:pt idx="9566">
                  <c:v>2.6131493676178531E-5</c:v>
                </c:pt>
                <c:pt idx="9567">
                  <c:v>2.612876254180602E-5</c:v>
                </c:pt>
                <c:pt idx="9568">
                  <c:v>2.612603197826314E-5</c:v>
                </c:pt>
                <c:pt idx="9569">
                  <c:v>2.6123301985370951E-5</c:v>
                </c:pt>
                <c:pt idx="9570">
                  <c:v>2.6120572562950581E-5</c:v>
                </c:pt>
                <c:pt idx="9571">
                  <c:v>2.6117843710823236E-5</c:v>
                </c:pt>
                <c:pt idx="9572">
                  <c:v>2.6115115428810197E-5</c:v>
                </c:pt>
                <c:pt idx="9573">
                  <c:v>2.6112387716732817E-5</c:v>
                </c:pt>
                <c:pt idx="9574">
                  <c:v>2.6109660574412533E-5</c:v>
                </c:pt>
                <c:pt idx="9575">
                  <c:v>2.6106934001670842E-5</c:v>
                </c:pt>
                <c:pt idx="9576">
                  <c:v>2.6104207998329331E-5</c:v>
                </c:pt>
                <c:pt idx="9577">
                  <c:v>2.6101482564209647E-5</c:v>
                </c:pt>
                <c:pt idx="9578">
                  <c:v>2.6098757699133521E-5</c:v>
                </c:pt>
                <c:pt idx="9579">
                  <c:v>2.6096033402922757E-5</c:v>
                </c:pt>
                <c:pt idx="9580">
                  <c:v>2.6093309675399228E-5</c:v>
                </c:pt>
                <c:pt idx="9581">
                  <c:v>2.6090586516384887E-5</c:v>
                </c:pt>
                <c:pt idx="9582">
                  <c:v>2.6087863925701763E-5</c:v>
                </c:pt>
                <c:pt idx="9583">
                  <c:v>2.6085141903171954E-5</c:v>
                </c:pt>
                <c:pt idx="9584">
                  <c:v>2.6082420448617632E-5</c:v>
                </c:pt>
                <c:pt idx="9585">
                  <c:v>2.6079699561861048E-5</c:v>
                </c:pt>
                <c:pt idx="9586">
                  <c:v>2.6076979242724522E-5</c:v>
                </c:pt>
                <c:pt idx="9587">
                  <c:v>2.6074259491030454E-5</c:v>
                </c:pt>
                <c:pt idx="9588">
                  <c:v>2.6071540306601314E-5</c:v>
                </c:pt>
                <c:pt idx="9589">
                  <c:v>2.6068821689259645E-5</c:v>
                </c:pt>
                <c:pt idx="9590">
                  <c:v>2.6066103638828067E-5</c:v>
                </c:pt>
                <c:pt idx="9591">
                  <c:v>2.6063386155129273E-5</c:v>
                </c:pt>
                <c:pt idx="9592">
                  <c:v>2.6060669237986031E-5</c:v>
                </c:pt>
                <c:pt idx="9593">
                  <c:v>2.605795288722118E-5</c:v>
                </c:pt>
                <c:pt idx="9594">
                  <c:v>2.6055237102657634E-5</c:v>
                </c:pt>
                <c:pt idx="9595">
                  <c:v>2.6052521884118383E-5</c:v>
                </c:pt>
                <c:pt idx="9596">
                  <c:v>2.6049807231426486E-5</c:v>
                </c:pt>
                <c:pt idx="9597">
                  <c:v>2.6047093144405085E-5</c:v>
                </c:pt>
                <c:pt idx="9598">
                  <c:v>2.6044379622877384E-5</c:v>
                </c:pt>
                <c:pt idx="9599">
                  <c:v>2.6041666666666668E-5</c:v>
                </c:pt>
                <c:pt idx="9600">
                  <c:v>2.6038954275596291E-5</c:v>
                </c:pt>
                <c:pt idx="9601">
                  <c:v>2.603624244948969E-5</c:v>
                </c:pt>
                <c:pt idx="9602">
                  <c:v>2.6033531188170364E-5</c:v>
                </c:pt>
                <c:pt idx="9603">
                  <c:v>2.6030820491461892E-5</c:v>
                </c:pt>
                <c:pt idx="9604">
                  <c:v>2.6028110359187923E-5</c:v>
                </c:pt>
                <c:pt idx="9605">
                  <c:v>2.6025400791172185E-5</c:v>
                </c:pt>
                <c:pt idx="9606">
                  <c:v>2.6022691787238472E-5</c:v>
                </c:pt>
                <c:pt idx="9607">
                  <c:v>2.6019983347210659E-5</c:v>
                </c:pt>
                <c:pt idx="9608">
                  <c:v>2.6017275470912687E-5</c:v>
                </c:pt>
                <c:pt idx="9609">
                  <c:v>2.6014568158168575E-5</c:v>
                </c:pt>
                <c:pt idx="9610">
                  <c:v>2.6011861408802414E-5</c:v>
                </c:pt>
                <c:pt idx="9611">
                  <c:v>2.600915522263837E-5</c:v>
                </c:pt>
                <c:pt idx="9612">
                  <c:v>2.6006449599500677E-5</c:v>
                </c:pt>
                <c:pt idx="9613">
                  <c:v>2.6003744539213646E-5</c:v>
                </c:pt>
                <c:pt idx="9614">
                  <c:v>2.6001040041601664E-5</c:v>
                </c:pt>
                <c:pt idx="9615">
                  <c:v>2.5998336106489185E-5</c:v>
                </c:pt>
                <c:pt idx="9616">
                  <c:v>2.5995632733700738E-5</c:v>
                </c:pt>
                <c:pt idx="9617">
                  <c:v>2.5992929923060926E-5</c:v>
                </c:pt>
                <c:pt idx="9618">
                  <c:v>2.5990227674394427E-5</c:v>
                </c:pt>
                <c:pt idx="9619">
                  <c:v>2.5987525987525989E-5</c:v>
                </c:pt>
                <c:pt idx="9620">
                  <c:v>2.5984824862280429E-5</c:v>
                </c:pt>
                <c:pt idx="9621">
                  <c:v>2.5982124298482642E-5</c:v>
                </c:pt>
                <c:pt idx="9622">
                  <c:v>2.5979424295957601E-5</c:v>
                </c:pt>
                <c:pt idx="9623">
                  <c:v>2.5976724854530341E-5</c:v>
                </c:pt>
                <c:pt idx="9624">
                  <c:v>2.5974025974025975E-5</c:v>
                </c:pt>
                <c:pt idx="9625">
                  <c:v>2.5971327654269686E-5</c:v>
                </c:pt>
                <c:pt idx="9626">
                  <c:v>2.5968629895086736E-5</c:v>
                </c:pt>
                <c:pt idx="9627">
                  <c:v>2.5965932696302451E-5</c:v>
                </c:pt>
                <c:pt idx="9628">
                  <c:v>2.5963236057742237E-5</c:v>
                </c:pt>
                <c:pt idx="9629">
                  <c:v>2.5960539979231568E-5</c:v>
                </c:pt>
                <c:pt idx="9630">
                  <c:v>2.5957844460595993E-5</c:v>
                </c:pt>
                <c:pt idx="9631">
                  <c:v>2.595514950166113E-5</c:v>
                </c:pt>
                <c:pt idx="9632">
                  <c:v>2.5952455102252672E-5</c:v>
                </c:pt>
                <c:pt idx="9633">
                  <c:v>2.5949761262196389E-5</c:v>
                </c:pt>
                <c:pt idx="9634">
                  <c:v>2.5947067981318112E-5</c:v>
                </c:pt>
                <c:pt idx="9635">
                  <c:v>2.5944375259443752E-5</c:v>
                </c:pt>
                <c:pt idx="9636">
                  <c:v>2.5941683096399295E-5</c:v>
                </c:pt>
                <c:pt idx="9637">
                  <c:v>2.5938991492010792E-5</c:v>
                </c:pt>
                <c:pt idx="9638">
                  <c:v>2.5936300446104367E-5</c:v>
                </c:pt>
                <c:pt idx="9639">
                  <c:v>2.5933609958506223E-5</c:v>
                </c:pt>
                <c:pt idx="9640">
                  <c:v>2.5930920029042629E-5</c:v>
                </c:pt>
                <c:pt idx="9641">
                  <c:v>2.5928230657539929E-5</c:v>
                </c:pt>
                <c:pt idx="9642">
                  <c:v>2.5925541843824535E-5</c:v>
                </c:pt>
                <c:pt idx="9643">
                  <c:v>2.5922853587722935E-5</c:v>
                </c:pt>
                <c:pt idx="9644">
                  <c:v>2.5920165889061689E-5</c:v>
                </c:pt>
                <c:pt idx="9645">
                  <c:v>2.5917478747667428E-5</c:v>
                </c:pt>
                <c:pt idx="9646">
                  <c:v>2.5914792163366851E-5</c:v>
                </c:pt>
                <c:pt idx="9647">
                  <c:v>2.5912106135986734E-5</c:v>
                </c:pt>
                <c:pt idx="9648">
                  <c:v>2.5909420665353922E-5</c:v>
                </c:pt>
                <c:pt idx="9649">
                  <c:v>2.5906735751295337E-5</c:v>
                </c:pt>
                <c:pt idx="9650">
                  <c:v>2.5904051393637967E-5</c:v>
                </c:pt>
                <c:pt idx="9651">
                  <c:v>2.5901367592208867E-5</c:v>
                </c:pt>
                <c:pt idx="9652">
                  <c:v>2.589868434683518E-5</c:v>
                </c:pt>
                <c:pt idx="9653">
                  <c:v>2.5896001657344107E-5</c:v>
                </c:pt>
                <c:pt idx="9654">
                  <c:v>2.589331952356292E-5</c:v>
                </c:pt>
                <c:pt idx="9655">
                  <c:v>2.5890637945318971E-5</c:v>
                </c:pt>
                <c:pt idx="9656">
                  <c:v>2.5887956922439682E-5</c:v>
                </c:pt>
                <c:pt idx="9657">
                  <c:v>2.5885276454752537E-5</c:v>
                </c:pt>
                <c:pt idx="9658">
                  <c:v>2.5882596542085102E-5</c:v>
                </c:pt>
                <c:pt idx="9659">
                  <c:v>2.587991718426501E-5</c:v>
                </c:pt>
                <c:pt idx="9660">
                  <c:v>2.5877238381119968E-5</c:v>
                </c:pt>
                <c:pt idx="9661">
                  <c:v>2.5874560132477747E-5</c:v>
                </c:pt>
                <c:pt idx="9662">
                  <c:v>2.5871882438166199E-5</c:v>
                </c:pt>
                <c:pt idx="9663">
                  <c:v>2.5869205298013245E-5</c:v>
                </c:pt>
                <c:pt idx="9664">
                  <c:v>2.5866528711846869E-5</c:v>
                </c:pt>
                <c:pt idx="9665">
                  <c:v>2.5863852679495136E-5</c:v>
                </c:pt>
                <c:pt idx="9666">
                  <c:v>2.5861177200786181E-5</c:v>
                </c:pt>
                <c:pt idx="9667">
                  <c:v>2.5858502275548199E-5</c:v>
                </c:pt>
                <c:pt idx="9668">
                  <c:v>2.5855827903609474E-5</c:v>
                </c:pt>
                <c:pt idx="9669">
                  <c:v>2.5853154084798345E-5</c:v>
                </c:pt>
                <c:pt idx="9670">
                  <c:v>2.5850480818943232E-5</c:v>
                </c:pt>
                <c:pt idx="9671">
                  <c:v>2.5847808105872622E-5</c:v>
                </c:pt>
                <c:pt idx="9672">
                  <c:v>2.5845135945415072E-5</c:v>
                </c:pt>
                <c:pt idx="9673">
                  <c:v>2.5842464337399213E-5</c:v>
                </c:pt>
                <c:pt idx="9674">
                  <c:v>2.5839793281653746E-5</c:v>
                </c:pt>
                <c:pt idx="9675">
                  <c:v>2.583712277800744E-5</c:v>
                </c:pt>
                <c:pt idx="9676">
                  <c:v>2.5834452826289138E-5</c:v>
                </c:pt>
                <c:pt idx="9677">
                  <c:v>2.5831783426327755E-5</c:v>
                </c:pt>
                <c:pt idx="9678">
                  <c:v>2.5829114577952269E-5</c:v>
                </c:pt>
                <c:pt idx="9679">
                  <c:v>2.5826446280991735E-5</c:v>
                </c:pt>
                <c:pt idx="9680">
                  <c:v>2.5823778535275283E-5</c:v>
                </c:pt>
                <c:pt idx="9681">
                  <c:v>2.58211113406321E-5</c:v>
                </c:pt>
                <c:pt idx="9682">
                  <c:v>2.5818444696891458E-5</c:v>
                </c:pt>
                <c:pt idx="9683">
                  <c:v>2.5815778603882695E-5</c:v>
                </c:pt>
                <c:pt idx="9684">
                  <c:v>2.5813113061435209E-5</c:v>
                </c:pt>
                <c:pt idx="9685">
                  <c:v>2.5810448069378484E-5</c:v>
                </c:pt>
                <c:pt idx="9686">
                  <c:v>2.5807783627542066E-5</c:v>
                </c:pt>
                <c:pt idx="9687">
                  <c:v>2.5805119735755573E-5</c:v>
                </c:pt>
                <c:pt idx="9688">
                  <c:v>2.5802456393848696E-5</c:v>
                </c:pt>
                <c:pt idx="9689">
                  <c:v>2.5799793601651186E-5</c:v>
                </c:pt>
                <c:pt idx="9690">
                  <c:v>2.5797131358992881E-5</c:v>
                </c:pt>
                <c:pt idx="9691">
                  <c:v>2.5794469665703675E-5</c:v>
                </c:pt>
                <c:pt idx="9692">
                  <c:v>2.5791808521613536E-5</c:v>
                </c:pt>
                <c:pt idx="9693">
                  <c:v>2.5789147926552507E-5</c:v>
                </c:pt>
                <c:pt idx="9694">
                  <c:v>2.5786487880350696E-5</c:v>
                </c:pt>
                <c:pt idx="9695">
                  <c:v>2.5783828382838284E-5</c:v>
                </c:pt>
                <c:pt idx="9696">
                  <c:v>2.578116943384552E-5</c:v>
                </c:pt>
                <c:pt idx="9697">
                  <c:v>2.5778511033202723E-5</c:v>
                </c:pt>
                <c:pt idx="9698">
                  <c:v>2.5775853180740283E-5</c:v>
                </c:pt>
                <c:pt idx="9699">
                  <c:v>2.5773195876288661E-5</c:v>
                </c:pt>
                <c:pt idx="9700">
                  <c:v>2.5770539119678383E-5</c:v>
                </c:pt>
                <c:pt idx="9701">
                  <c:v>2.5767882910740052E-5</c:v>
                </c:pt>
                <c:pt idx="9702">
                  <c:v>2.576522724930434E-5</c:v>
                </c:pt>
                <c:pt idx="9703">
                  <c:v>2.5762572135201979E-5</c:v>
                </c:pt>
                <c:pt idx="9704">
                  <c:v>2.5759917568263783E-5</c:v>
                </c:pt>
                <c:pt idx="9705">
                  <c:v>2.5757263548320626E-5</c:v>
                </c:pt>
                <c:pt idx="9706">
                  <c:v>2.5754610075203461E-5</c:v>
                </c:pt>
                <c:pt idx="9707">
                  <c:v>2.5751957148743305E-5</c:v>
                </c:pt>
                <c:pt idx="9708">
                  <c:v>2.5749304768771242E-5</c:v>
                </c:pt>
                <c:pt idx="9709">
                  <c:v>2.5746652935118435E-5</c:v>
                </c:pt>
                <c:pt idx="9710">
                  <c:v>2.5744001647616105E-5</c:v>
                </c:pt>
                <c:pt idx="9711">
                  <c:v>2.5741350906095552E-5</c:v>
                </c:pt>
                <c:pt idx="9712">
                  <c:v>2.573870071038814E-5</c:v>
                </c:pt>
                <c:pt idx="9713">
                  <c:v>2.5736051060325302E-5</c:v>
                </c:pt>
                <c:pt idx="9714">
                  <c:v>2.573340195573855E-5</c:v>
                </c:pt>
                <c:pt idx="9715">
                  <c:v>2.5730753396459449E-5</c:v>
                </c:pt>
                <c:pt idx="9716">
                  <c:v>2.5728105382319646E-5</c:v>
                </c:pt>
                <c:pt idx="9717">
                  <c:v>2.5725457913150854E-5</c:v>
                </c:pt>
                <c:pt idx="9718">
                  <c:v>2.5722810988784854E-5</c:v>
                </c:pt>
                <c:pt idx="9719">
                  <c:v>2.5720164609053497E-5</c:v>
                </c:pt>
                <c:pt idx="9720">
                  <c:v>2.5717518773788705E-5</c:v>
                </c:pt>
                <c:pt idx="9721">
                  <c:v>2.5714873482822464E-5</c:v>
                </c:pt>
                <c:pt idx="9722">
                  <c:v>2.5712228735986834E-5</c:v>
                </c:pt>
                <c:pt idx="9723">
                  <c:v>2.5709584533113946E-5</c:v>
                </c:pt>
                <c:pt idx="9724">
                  <c:v>2.5706940874035991E-5</c:v>
                </c:pt>
                <c:pt idx="9725">
                  <c:v>2.5704297758585234E-5</c:v>
                </c:pt>
                <c:pt idx="9726">
                  <c:v>2.5701655186594018E-5</c:v>
                </c:pt>
                <c:pt idx="9727">
                  <c:v>2.5699013157894735E-5</c:v>
                </c:pt>
                <c:pt idx="9728">
                  <c:v>2.569637167231987E-5</c:v>
                </c:pt>
                <c:pt idx="9729">
                  <c:v>2.5693730729701953E-5</c:v>
                </c:pt>
                <c:pt idx="9730">
                  <c:v>2.5691090329873601E-5</c:v>
                </c:pt>
                <c:pt idx="9731">
                  <c:v>2.5688450472667488E-5</c:v>
                </c:pt>
                <c:pt idx="9732">
                  <c:v>2.5685811157916368E-5</c:v>
                </c:pt>
                <c:pt idx="9733">
                  <c:v>2.5683172385453051E-5</c:v>
                </c:pt>
                <c:pt idx="9734">
                  <c:v>2.5680534155110427E-5</c:v>
                </c:pt>
                <c:pt idx="9735">
                  <c:v>2.5677896466721445E-5</c:v>
                </c:pt>
                <c:pt idx="9736">
                  <c:v>2.5675259320119134E-5</c:v>
                </c:pt>
                <c:pt idx="9737">
                  <c:v>2.5672622715136577E-5</c:v>
                </c:pt>
                <c:pt idx="9738">
                  <c:v>2.566998665160694E-5</c:v>
                </c:pt>
                <c:pt idx="9739">
                  <c:v>2.5667351129363449E-5</c:v>
                </c:pt>
                <c:pt idx="9740">
                  <c:v>2.5664716148239401E-5</c:v>
                </c:pt>
                <c:pt idx="9741">
                  <c:v>2.5662081708068157E-5</c:v>
                </c:pt>
                <c:pt idx="9742">
                  <c:v>2.5659447808683157E-5</c:v>
                </c:pt>
                <c:pt idx="9743">
                  <c:v>2.5656814449917897E-5</c:v>
                </c:pt>
                <c:pt idx="9744">
                  <c:v>2.565418163160595E-5</c:v>
                </c:pt>
                <c:pt idx="9745">
                  <c:v>2.5651549353580955E-5</c:v>
                </c:pt>
                <c:pt idx="9746">
                  <c:v>2.5648917615676619E-5</c:v>
                </c:pt>
                <c:pt idx="9747">
                  <c:v>2.5646286417726713E-5</c:v>
                </c:pt>
                <c:pt idx="9748">
                  <c:v>2.5643655759565083E-5</c:v>
                </c:pt>
                <c:pt idx="9749">
                  <c:v>2.564102564102564E-5</c:v>
                </c:pt>
                <c:pt idx="9750">
                  <c:v>2.5638396061942365E-5</c:v>
                </c:pt>
                <c:pt idx="9751">
                  <c:v>2.5635767022149304E-5</c:v>
                </c:pt>
                <c:pt idx="9752">
                  <c:v>2.5633138521480571E-5</c:v>
                </c:pt>
                <c:pt idx="9753">
                  <c:v>2.5630510559770351E-5</c:v>
                </c:pt>
                <c:pt idx="9754">
                  <c:v>2.5627883136852897E-5</c:v>
                </c:pt>
                <c:pt idx="9755">
                  <c:v>2.5625256252562524E-5</c:v>
                </c:pt>
                <c:pt idx="9756">
                  <c:v>2.5622629906733629E-5</c:v>
                </c:pt>
                <c:pt idx="9757">
                  <c:v>2.5620004099200656E-5</c:v>
                </c:pt>
                <c:pt idx="9758">
                  <c:v>2.5617378829798134E-5</c:v>
                </c:pt>
                <c:pt idx="9759">
                  <c:v>2.5614754098360656E-5</c:v>
                </c:pt>
                <c:pt idx="9760">
                  <c:v>2.5612129904722878E-5</c:v>
                </c:pt>
                <c:pt idx="9761">
                  <c:v>2.5609506248719525E-5</c:v>
                </c:pt>
                <c:pt idx="9762">
                  <c:v>2.5606883130185393E-5</c:v>
                </c:pt>
                <c:pt idx="9763">
                  <c:v>2.5604260548955347E-5</c:v>
                </c:pt>
                <c:pt idx="9764">
                  <c:v>2.5601638504864311E-5</c:v>
                </c:pt>
                <c:pt idx="9765">
                  <c:v>2.5599016997747285E-5</c:v>
                </c:pt>
                <c:pt idx="9766">
                  <c:v>2.5596396027439338E-5</c:v>
                </c:pt>
                <c:pt idx="9767">
                  <c:v>2.5593775593775595E-5</c:v>
                </c:pt>
                <c:pt idx="9768">
                  <c:v>2.559115569659126E-5</c:v>
                </c:pt>
                <c:pt idx="9769">
                  <c:v>2.5588536335721596E-5</c:v>
                </c:pt>
                <c:pt idx="9770">
                  <c:v>2.5585917511001945E-5</c:v>
                </c:pt>
                <c:pt idx="9771">
                  <c:v>2.5583299222267703E-5</c:v>
                </c:pt>
                <c:pt idx="9772">
                  <c:v>2.5580681469354345E-5</c:v>
                </c:pt>
                <c:pt idx="9773">
                  <c:v>2.5578064252097401E-5</c:v>
                </c:pt>
                <c:pt idx="9774">
                  <c:v>2.5575447570332482E-5</c:v>
                </c:pt>
                <c:pt idx="9775">
                  <c:v>2.5572831423895255E-5</c:v>
                </c:pt>
                <c:pt idx="9776">
                  <c:v>2.557021581262146E-5</c:v>
                </c:pt>
                <c:pt idx="9777">
                  <c:v>2.5567600736346902E-5</c:v>
                </c:pt>
                <c:pt idx="9778">
                  <c:v>2.5564986194907453E-5</c:v>
                </c:pt>
                <c:pt idx="9779">
                  <c:v>2.556237218813906E-5</c:v>
                </c:pt>
                <c:pt idx="9780">
                  <c:v>2.5559758715877723E-5</c:v>
                </c:pt>
                <c:pt idx="9781">
                  <c:v>2.5557145777959517E-5</c:v>
                </c:pt>
                <c:pt idx="9782">
                  <c:v>2.5554533374220587E-5</c:v>
                </c:pt>
                <c:pt idx="9783">
                  <c:v>2.5551921504497139E-5</c:v>
                </c:pt>
                <c:pt idx="9784">
                  <c:v>2.5549310168625446E-5</c:v>
                </c:pt>
                <c:pt idx="9785">
                  <c:v>2.5546699366441857E-5</c:v>
                </c:pt>
                <c:pt idx="9786">
                  <c:v>2.5544089097782772E-5</c:v>
                </c:pt>
                <c:pt idx="9787">
                  <c:v>2.5541479362484675E-5</c:v>
                </c:pt>
                <c:pt idx="9788">
                  <c:v>2.5538870160384105E-5</c:v>
                </c:pt>
                <c:pt idx="9789">
                  <c:v>2.5536261491317671E-5</c:v>
                </c:pt>
                <c:pt idx="9790">
                  <c:v>2.553365335512205E-5</c:v>
                </c:pt>
                <c:pt idx="9791">
                  <c:v>2.5531045751633988E-5</c:v>
                </c:pt>
                <c:pt idx="9792">
                  <c:v>2.5528438680690288E-5</c:v>
                </c:pt>
                <c:pt idx="9793">
                  <c:v>2.5525832142127832E-5</c:v>
                </c:pt>
                <c:pt idx="9794">
                  <c:v>2.5523226135783563E-5</c:v>
                </c:pt>
                <c:pt idx="9795">
                  <c:v>2.5520620661494489E-5</c:v>
                </c:pt>
                <c:pt idx="9796">
                  <c:v>2.5518015719097683E-5</c:v>
                </c:pt>
                <c:pt idx="9797">
                  <c:v>2.5515411308430293E-5</c:v>
                </c:pt>
                <c:pt idx="9798">
                  <c:v>2.5512807429329525E-5</c:v>
                </c:pt>
                <c:pt idx="9799">
                  <c:v>2.5510204081632654E-5</c:v>
                </c:pt>
                <c:pt idx="9800">
                  <c:v>2.5507601265177022E-5</c:v>
                </c:pt>
                <c:pt idx="9801">
                  <c:v>2.5504998979800041E-5</c:v>
                </c:pt>
                <c:pt idx="9802">
                  <c:v>2.550239722533918E-5</c:v>
                </c:pt>
                <c:pt idx="9803">
                  <c:v>2.5499796001631987E-5</c:v>
                </c:pt>
                <c:pt idx="9804">
                  <c:v>2.5497195308516064E-5</c:v>
                </c:pt>
                <c:pt idx="9805">
                  <c:v>2.5494595145829083E-5</c:v>
                </c:pt>
                <c:pt idx="9806">
                  <c:v>2.5491995513408789E-5</c:v>
                </c:pt>
                <c:pt idx="9807">
                  <c:v>2.5489396411092986E-5</c:v>
                </c:pt>
                <c:pt idx="9808">
                  <c:v>2.5486797838719542E-5</c:v>
                </c:pt>
                <c:pt idx="9809">
                  <c:v>2.5484199796126402E-5</c:v>
                </c:pt>
                <c:pt idx="9810">
                  <c:v>2.5481602283151563E-5</c:v>
                </c:pt>
                <c:pt idx="9811">
                  <c:v>2.5479005299633102E-5</c:v>
                </c:pt>
                <c:pt idx="9812">
                  <c:v>2.5476408845409152E-5</c:v>
                </c:pt>
                <c:pt idx="9813">
                  <c:v>2.5473812920317912E-5</c:v>
                </c:pt>
                <c:pt idx="9814">
                  <c:v>2.5471217524197657E-5</c:v>
                </c:pt>
                <c:pt idx="9815">
                  <c:v>2.5468622656886714E-5</c:v>
                </c:pt>
                <c:pt idx="9816">
                  <c:v>2.5466028318223488E-5</c:v>
                </c:pt>
                <c:pt idx="9817">
                  <c:v>2.5463434508046446E-5</c:v>
                </c:pt>
                <c:pt idx="9818">
                  <c:v>2.5460841226194115E-5</c:v>
                </c:pt>
                <c:pt idx="9819">
                  <c:v>2.5458248472505093E-5</c:v>
                </c:pt>
                <c:pt idx="9820">
                  <c:v>2.5455656246818042E-5</c:v>
                </c:pt>
                <c:pt idx="9821">
                  <c:v>2.5453064548971696E-5</c:v>
                </c:pt>
                <c:pt idx="9822">
                  <c:v>2.5450473378804846E-5</c:v>
                </c:pt>
                <c:pt idx="9823">
                  <c:v>2.5447882736156353E-5</c:v>
                </c:pt>
                <c:pt idx="9824">
                  <c:v>2.5445292620865138E-5</c:v>
                </c:pt>
                <c:pt idx="9825">
                  <c:v>2.5442703032770201E-5</c:v>
                </c:pt>
                <c:pt idx="9826">
                  <c:v>2.5440113971710593E-5</c:v>
                </c:pt>
                <c:pt idx="9827">
                  <c:v>2.5437525437525436E-5</c:v>
                </c:pt>
                <c:pt idx="9828">
                  <c:v>2.5434937430053922E-5</c:v>
                </c:pt>
                <c:pt idx="9829">
                  <c:v>2.5432349949135299E-5</c:v>
                </c:pt>
                <c:pt idx="9830">
                  <c:v>2.542976299460889E-5</c:v>
                </c:pt>
                <c:pt idx="9831">
                  <c:v>2.5427176566314076E-5</c:v>
                </c:pt>
                <c:pt idx="9832">
                  <c:v>2.5424590664090307E-5</c:v>
                </c:pt>
                <c:pt idx="9833">
                  <c:v>2.5422005287777101E-5</c:v>
                </c:pt>
                <c:pt idx="9834">
                  <c:v>2.541942043721403E-5</c:v>
                </c:pt>
                <c:pt idx="9835">
                  <c:v>2.5416836112240748E-5</c:v>
                </c:pt>
                <c:pt idx="9836">
                  <c:v>2.5414252312696961E-5</c:v>
                </c:pt>
                <c:pt idx="9837">
                  <c:v>2.5411669038422442E-5</c:v>
                </c:pt>
                <c:pt idx="9838">
                  <c:v>2.5409086289257037E-5</c:v>
                </c:pt>
                <c:pt idx="9839">
                  <c:v>2.540650406504065E-5</c:v>
                </c:pt>
                <c:pt idx="9840">
                  <c:v>2.540392236561325E-5</c:v>
                </c:pt>
                <c:pt idx="9841">
                  <c:v>2.5401341190814875E-5</c:v>
                </c:pt>
                <c:pt idx="9842">
                  <c:v>2.5398760540485624E-5</c:v>
                </c:pt>
                <c:pt idx="9843">
                  <c:v>2.5396180414465664E-5</c:v>
                </c:pt>
                <c:pt idx="9844">
                  <c:v>2.5393600812595227E-5</c:v>
                </c:pt>
                <c:pt idx="9845">
                  <c:v>2.5391021734714605E-5</c:v>
                </c:pt>
                <c:pt idx="9846">
                  <c:v>2.5388443180664162E-5</c:v>
                </c:pt>
                <c:pt idx="9847">
                  <c:v>2.538586515028432E-5</c:v>
                </c:pt>
                <c:pt idx="9848">
                  <c:v>2.5383287643415574E-5</c:v>
                </c:pt>
                <c:pt idx="9849">
                  <c:v>2.5380710659898476E-5</c:v>
                </c:pt>
                <c:pt idx="9850">
                  <c:v>2.5378134199573647E-5</c:v>
                </c:pt>
                <c:pt idx="9851">
                  <c:v>2.537555826228177E-5</c:v>
                </c:pt>
                <c:pt idx="9852">
                  <c:v>2.5372982847863595E-5</c:v>
                </c:pt>
                <c:pt idx="9853">
                  <c:v>2.5370407956159935E-5</c:v>
                </c:pt>
                <c:pt idx="9854">
                  <c:v>2.5367833587011669E-5</c:v>
                </c:pt>
                <c:pt idx="9855">
                  <c:v>2.5365259740259742E-5</c:v>
                </c:pt>
                <c:pt idx="9856">
                  <c:v>2.5362686415745155E-5</c:v>
                </c:pt>
                <c:pt idx="9857">
                  <c:v>2.5360113613308988E-5</c:v>
                </c:pt>
                <c:pt idx="9858">
                  <c:v>2.5357541332792372E-5</c:v>
                </c:pt>
                <c:pt idx="9859">
                  <c:v>2.5354969574036511E-5</c:v>
                </c:pt>
                <c:pt idx="9860">
                  <c:v>2.5352398336882668E-5</c:v>
                </c:pt>
                <c:pt idx="9861">
                  <c:v>2.5349827621172177E-5</c:v>
                </c:pt>
                <c:pt idx="9862">
                  <c:v>2.5347257426746427E-5</c:v>
                </c:pt>
                <c:pt idx="9863">
                  <c:v>2.5344687753446878E-5</c:v>
                </c:pt>
                <c:pt idx="9864">
                  <c:v>2.5342118601115053E-5</c:v>
                </c:pt>
                <c:pt idx="9865">
                  <c:v>2.5339549969592541E-5</c:v>
                </c:pt>
                <c:pt idx="9866">
                  <c:v>2.5336981858720988E-5</c:v>
                </c:pt>
                <c:pt idx="9867">
                  <c:v>2.5334414268342115E-5</c:v>
                </c:pt>
                <c:pt idx="9868">
                  <c:v>2.53318471982977E-5</c:v>
                </c:pt>
                <c:pt idx="9869">
                  <c:v>2.5329280648429583E-5</c:v>
                </c:pt>
                <c:pt idx="9870">
                  <c:v>2.5326714618579678E-5</c:v>
                </c:pt>
                <c:pt idx="9871">
                  <c:v>2.532414910858995E-5</c:v>
                </c:pt>
                <c:pt idx="9872">
                  <c:v>2.532158411830244E-5</c:v>
                </c:pt>
                <c:pt idx="9873">
                  <c:v>2.5319019647559248E-5</c:v>
                </c:pt>
                <c:pt idx="9874">
                  <c:v>2.5316455696202533E-5</c:v>
                </c:pt>
                <c:pt idx="9875">
                  <c:v>2.5313892264074525E-5</c:v>
                </c:pt>
                <c:pt idx="9876">
                  <c:v>2.5311329351017516E-5</c:v>
                </c:pt>
                <c:pt idx="9877">
                  <c:v>2.530876695687386E-5</c:v>
                </c:pt>
                <c:pt idx="9878">
                  <c:v>2.5306205081485981E-5</c:v>
                </c:pt>
                <c:pt idx="9879">
                  <c:v>2.5303643724696355E-5</c:v>
                </c:pt>
                <c:pt idx="9880">
                  <c:v>2.5301082886347536E-5</c:v>
                </c:pt>
                <c:pt idx="9881">
                  <c:v>2.5298522566282131E-5</c:v>
                </c:pt>
                <c:pt idx="9882">
                  <c:v>2.5295962764342812E-5</c:v>
                </c:pt>
                <c:pt idx="9883">
                  <c:v>2.5293403480372319E-5</c:v>
                </c:pt>
                <c:pt idx="9884">
                  <c:v>2.5290844714213454E-5</c:v>
                </c:pt>
                <c:pt idx="9885">
                  <c:v>2.5288286465709084E-5</c:v>
                </c:pt>
                <c:pt idx="9886">
                  <c:v>2.5285728734702136E-5</c:v>
                </c:pt>
                <c:pt idx="9887">
                  <c:v>2.52831715210356E-5</c:v>
                </c:pt>
                <c:pt idx="9888">
                  <c:v>2.5280614824552532E-5</c:v>
                </c:pt>
                <c:pt idx="9889">
                  <c:v>2.5278058645096057E-5</c:v>
                </c:pt>
                <c:pt idx="9890">
                  <c:v>2.5275502982509353E-5</c:v>
                </c:pt>
                <c:pt idx="9891">
                  <c:v>2.5272947836635664E-5</c:v>
                </c:pt>
                <c:pt idx="9892">
                  <c:v>2.5270393207318306E-5</c:v>
                </c:pt>
                <c:pt idx="9893">
                  <c:v>2.5267839094400645E-5</c:v>
                </c:pt>
                <c:pt idx="9894">
                  <c:v>2.5265285497726124E-5</c:v>
                </c:pt>
                <c:pt idx="9895">
                  <c:v>2.5262732417138236E-5</c:v>
                </c:pt>
                <c:pt idx="9896">
                  <c:v>2.526017985248055E-5</c:v>
                </c:pt>
                <c:pt idx="9897">
                  <c:v>2.5257627803596685E-5</c:v>
                </c:pt>
                <c:pt idx="9898">
                  <c:v>2.5255076270330337E-5</c:v>
                </c:pt>
                <c:pt idx="9899">
                  <c:v>2.5252525252525253E-5</c:v>
                </c:pt>
                <c:pt idx="9900">
                  <c:v>2.5249974750025251E-5</c:v>
                </c:pt>
                <c:pt idx="9901">
                  <c:v>2.5247424762674206E-5</c:v>
                </c:pt>
                <c:pt idx="9902">
                  <c:v>2.5244875290316065E-5</c:v>
                </c:pt>
                <c:pt idx="9903">
                  <c:v>2.5242326332794832E-5</c:v>
                </c:pt>
                <c:pt idx="9904">
                  <c:v>2.5239777889954569E-5</c:v>
                </c:pt>
                <c:pt idx="9905">
                  <c:v>2.5237229961639411E-5</c:v>
                </c:pt>
                <c:pt idx="9906">
                  <c:v>2.5234682547693548E-5</c:v>
                </c:pt>
                <c:pt idx="9907">
                  <c:v>2.5232135647961242E-5</c:v>
                </c:pt>
                <c:pt idx="9908">
                  <c:v>2.5229589262286811E-5</c:v>
                </c:pt>
                <c:pt idx="9909">
                  <c:v>2.5227043390514632E-5</c:v>
                </c:pt>
                <c:pt idx="9910">
                  <c:v>2.5224498032489155E-5</c:v>
                </c:pt>
                <c:pt idx="9911">
                  <c:v>2.5221953188054882E-5</c:v>
                </c:pt>
                <c:pt idx="9912">
                  <c:v>2.5219408857056389E-5</c:v>
                </c:pt>
                <c:pt idx="9913">
                  <c:v>2.5216865039338311E-5</c:v>
                </c:pt>
                <c:pt idx="9914">
                  <c:v>2.5214321734745334E-5</c:v>
                </c:pt>
                <c:pt idx="9915">
                  <c:v>2.5211778943122226E-5</c:v>
                </c:pt>
                <c:pt idx="9916">
                  <c:v>2.5209236664313806E-5</c:v>
                </c:pt>
                <c:pt idx="9917">
                  <c:v>2.5206694898164952E-5</c:v>
                </c:pt>
                <c:pt idx="9918">
                  <c:v>2.5204153644520617E-5</c:v>
                </c:pt>
                <c:pt idx="9919">
                  <c:v>2.5201612903225806E-5</c:v>
                </c:pt>
                <c:pt idx="9920">
                  <c:v>2.5199072674125592E-5</c:v>
                </c:pt>
                <c:pt idx="9921">
                  <c:v>2.5196532957065108E-5</c:v>
                </c:pt>
                <c:pt idx="9922">
                  <c:v>2.5193993751889548E-5</c:v>
                </c:pt>
                <c:pt idx="9923">
                  <c:v>2.5191455058444177E-5</c:v>
                </c:pt>
                <c:pt idx="9924">
                  <c:v>2.5188916876574308E-5</c:v>
                </c:pt>
                <c:pt idx="9925">
                  <c:v>2.5186379206125328E-5</c:v>
                </c:pt>
                <c:pt idx="9926">
                  <c:v>2.518384204694268E-5</c:v>
                </c:pt>
                <c:pt idx="9927">
                  <c:v>2.5181305398871877E-5</c:v>
                </c:pt>
                <c:pt idx="9928">
                  <c:v>2.5178769261758485E-5</c:v>
                </c:pt>
                <c:pt idx="9929">
                  <c:v>2.5176233635448137E-5</c:v>
                </c:pt>
                <c:pt idx="9930">
                  <c:v>2.5173698519786525E-5</c:v>
                </c:pt>
                <c:pt idx="9931">
                  <c:v>2.5171163914619413E-5</c:v>
                </c:pt>
                <c:pt idx="9932">
                  <c:v>2.5168629819792609E-5</c:v>
                </c:pt>
                <c:pt idx="9933">
                  <c:v>2.5166096235152005E-5</c:v>
                </c:pt>
                <c:pt idx="9934">
                  <c:v>2.5163563160543534E-5</c:v>
                </c:pt>
                <c:pt idx="9935">
                  <c:v>2.5161030595813204E-5</c:v>
                </c:pt>
                <c:pt idx="9936">
                  <c:v>2.5158498540807085E-5</c:v>
                </c:pt>
                <c:pt idx="9937">
                  <c:v>2.5155966995371301E-5</c:v>
                </c:pt>
                <c:pt idx="9938">
                  <c:v>2.5153435959352048E-5</c:v>
                </c:pt>
                <c:pt idx="9939">
                  <c:v>2.5150905432595573E-5</c:v>
                </c:pt>
                <c:pt idx="9940">
                  <c:v>2.5148375414948193E-5</c:v>
                </c:pt>
                <c:pt idx="9941">
                  <c:v>2.5145845906256287E-5</c:v>
                </c:pt>
                <c:pt idx="9942">
                  <c:v>2.5143316906366288E-5</c:v>
                </c:pt>
                <c:pt idx="9943">
                  <c:v>2.5140788415124697E-5</c:v>
                </c:pt>
                <c:pt idx="9944">
                  <c:v>2.5138260432378078E-5</c:v>
                </c:pt>
                <c:pt idx="9945">
                  <c:v>2.5135732957973055E-5</c:v>
                </c:pt>
                <c:pt idx="9946">
                  <c:v>2.5133205991756308E-5</c:v>
                </c:pt>
                <c:pt idx="9947">
                  <c:v>2.5130679533574587E-5</c:v>
                </c:pt>
                <c:pt idx="9948">
                  <c:v>2.51281535832747E-5</c:v>
                </c:pt>
                <c:pt idx="9949">
                  <c:v>2.5125628140703518E-5</c:v>
                </c:pt>
                <c:pt idx="9950">
                  <c:v>2.512310320570797E-5</c:v>
                </c:pt>
                <c:pt idx="9951">
                  <c:v>2.5120578778135048E-5</c:v>
                </c:pt>
                <c:pt idx="9952">
                  <c:v>2.5118054857831811E-5</c:v>
                </c:pt>
                <c:pt idx="9953">
                  <c:v>2.511553144464537E-5</c:v>
                </c:pt>
                <c:pt idx="9954">
                  <c:v>2.5113008538422903E-5</c:v>
                </c:pt>
                <c:pt idx="9955">
                  <c:v>2.511048613901165E-5</c:v>
                </c:pt>
                <c:pt idx="9956">
                  <c:v>2.5107964246258914E-5</c:v>
                </c:pt>
                <c:pt idx="9957">
                  <c:v>2.510544286001205E-5</c:v>
                </c:pt>
                <c:pt idx="9958">
                  <c:v>2.5102921980118487E-5</c:v>
                </c:pt>
                <c:pt idx="9959">
                  <c:v>2.5100401606425704E-5</c:v>
                </c:pt>
                <c:pt idx="9960">
                  <c:v>2.5097881738781246E-5</c:v>
                </c:pt>
                <c:pt idx="9961">
                  <c:v>2.5095362377032725E-5</c:v>
                </c:pt>
                <c:pt idx="9962">
                  <c:v>2.5092843521027803E-5</c:v>
                </c:pt>
                <c:pt idx="9963">
                  <c:v>2.5090325170614212E-5</c:v>
                </c:pt>
                <c:pt idx="9964">
                  <c:v>2.5087807325639739E-5</c:v>
                </c:pt>
                <c:pt idx="9965">
                  <c:v>2.5085289985952238E-5</c:v>
                </c:pt>
                <c:pt idx="9966">
                  <c:v>2.508277315139962E-5</c:v>
                </c:pt>
                <c:pt idx="9967">
                  <c:v>2.5080256821829855E-5</c:v>
                </c:pt>
                <c:pt idx="9968">
                  <c:v>2.5077740997090982E-5</c:v>
                </c:pt>
                <c:pt idx="9969">
                  <c:v>2.5075225677031092E-5</c:v>
                </c:pt>
                <c:pt idx="9970">
                  <c:v>2.5072710861498344E-5</c:v>
                </c:pt>
                <c:pt idx="9971">
                  <c:v>2.5070196550340953E-5</c:v>
                </c:pt>
                <c:pt idx="9972">
                  <c:v>2.5067682743407199E-5</c:v>
                </c:pt>
                <c:pt idx="9973">
                  <c:v>2.5065169440545417E-5</c:v>
                </c:pt>
                <c:pt idx="9974">
                  <c:v>2.5062656641604011E-5</c:v>
                </c:pt>
                <c:pt idx="9975">
                  <c:v>2.5060144346431435E-5</c:v>
                </c:pt>
                <c:pt idx="9976">
                  <c:v>2.5057632554876216E-5</c:v>
                </c:pt>
                <c:pt idx="9977">
                  <c:v>2.5055121266786932E-5</c:v>
                </c:pt>
                <c:pt idx="9978">
                  <c:v>2.5052610482012225E-5</c:v>
                </c:pt>
                <c:pt idx="9979">
                  <c:v>2.5050100200400802E-5</c:v>
                </c:pt>
                <c:pt idx="9980">
                  <c:v>2.5047590421801421E-5</c:v>
                </c:pt>
                <c:pt idx="9981">
                  <c:v>2.5045081146062914E-5</c:v>
                </c:pt>
                <c:pt idx="9982">
                  <c:v>2.5042572373034157E-5</c:v>
                </c:pt>
                <c:pt idx="9983">
                  <c:v>2.5040064102564102E-5</c:v>
                </c:pt>
                <c:pt idx="9984">
                  <c:v>2.5037556334501753E-5</c:v>
                </c:pt>
                <c:pt idx="9985">
                  <c:v>2.5035049068696175E-5</c:v>
                </c:pt>
                <c:pt idx="9986">
                  <c:v>2.5032542304996496E-5</c:v>
                </c:pt>
                <c:pt idx="9987">
                  <c:v>2.5030036043251902E-5</c:v>
                </c:pt>
                <c:pt idx="9988">
                  <c:v>2.5027530283311642E-5</c:v>
                </c:pt>
                <c:pt idx="9989">
                  <c:v>2.5025025025025026E-5</c:v>
                </c:pt>
                <c:pt idx="9990">
                  <c:v>2.5022520268241417E-5</c:v>
                </c:pt>
                <c:pt idx="9991">
                  <c:v>2.5020016012810247E-5</c:v>
                </c:pt>
                <c:pt idx="9992">
                  <c:v>2.5017512258581007E-5</c:v>
                </c:pt>
                <c:pt idx="9993">
                  <c:v>2.5015009005403242E-5</c:v>
                </c:pt>
                <c:pt idx="9994">
                  <c:v>2.5012506253126565E-5</c:v>
                </c:pt>
                <c:pt idx="9995">
                  <c:v>2.5010004001600642E-5</c:v>
                </c:pt>
                <c:pt idx="9996">
                  <c:v>2.5007502250675202E-5</c:v>
                </c:pt>
                <c:pt idx="9997">
                  <c:v>2.500500100020004E-5</c:v>
                </c:pt>
                <c:pt idx="9998">
                  <c:v>2.5002500250025003E-5</c:v>
                </c:pt>
                <c:pt idx="9999">
                  <c:v>2.5000000000000001E-5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424F-4380-9E09-1F0FE579BD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12374288"/>
        <c:axId val="646789792"/>
      </c:scatterChart>
      <c:valAx>
        <c:axId val="653779504"/>
        <c:scaling>
          <c:logBase val="10"/>
          <c:orientation val="minMax"/>
          <c:min val="10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Condensed" panose="020B0606040200020203" pitchFamily="34" charset="0"/>
                    <a:ea typeface="+mn-ea"/>
                    <a:cs typeface="+mn-cs"/>
                  </a:defRPr>
                </a:pPr>
                <a:r>
                  <a:rPr lang="en-US" sz="1100" b="1"/>
                  <a:t>R (Ohms)</a:t>
                </a:r>
              </a:p>
            </c:rich>
          </c:tx>
          <c:layout>
            <c:manualLayout>
              <c:xMode val="edge"/>
              <c:yMode val="edge"/>
              <c:x val="0.44270731416788867"/>
              <c:y val="0.9556715162499932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  <a:ea typeface="+mn-ea"/>
                <a:cs typeface="+mn-cs"/>
              </a:defRPr>
            </a:pPr>
            <a:endParaRPr lang="en-US"/>
          </a:p>
        </c:txPr>
        <c:crossAx val="653781472"/>
        <c:crosses val="autoZero"/>
        <c:crossBetween val="midCat"/>
      </c:valAx>
      <c:valAx>
        <c:axId val="653781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Condensed" panose="020B0606040200020203" pitchFamily="34" charset="0"/>
                    <a:ea typeface="+mn-ea"/>
                    <a:cs typeface="+mn-cs"/>
                  </a:defRPr>
                </a:pPr>
                <a:r>
                  <a:rPr lang="en-US" sz="1100" b="1"/>
                  <a:t>V</a:t>
                </a:r>
                <a:r>
                  <a:rPr lang="en-US" sz="1100" b="1" baseline="-25000"/>
                  <a:t>pin</a:t>
                </a:r>
                <a:r>
                  <a:rPr lang="en-US" sz="1100" b="1"/>
                  <a:t> (Volts)</a:t>
                </a:r>
              </a:p>
            </c:rich>
          </c:tx>
          <c:layout>
            <c:manualLayout>
              <c:xMode val="edge"/>
              <c:yMode val="edge"/>
              <c:x val="6.2597809076682318E-3"/>
              <c:y val="0.4200365753729439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  <a:ea typeface="+mn-ea"/>
                <a:cs typeface="+mn-cs"/>
              </a:defRPr>
            </a:pPr>
            <a:endParaRPr lang="en-US"/>
          </a:p>
        </c:txPr>
        <c:crossAx val="653779504"/>
        <c:crosses val="autoZero"/>
        <c:crossBetween val="midCat"/>
      </c:valAx>
      <c:valAx>
        <c:axId val="646789792"/>
        <c:scaling>
          <c:orientation val="minMax"/>
        </c:scaling>
        <c:delete val="0"/>
        <c:axPos val="r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egoe Condensed" panose="020B0606040200020203" pitchFamily="34" charset="0"/>
                    <a:ea typeface="+mn-ea"/>
                    <a:cs typeface="+mn-cs"/>
                  </a:defRPr>
                </a:pPr>
                <a:r>
                  <a:rPr lang="en-US" sz="1100" b="1"/>
                  <a:t>Power Dissipation (Watts)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  <a:ea typeface="+mn-ea"/>
                <a:cs typeface="+mn-cs"/>
              </a:defRPr>
            </a:pPr>
            <a:endParaRPr lang="en-US"/>
          </a:p>
        </c:txPr>
        <c:crossAx val="412374288"/>
        <c:crosses val="max"/>
        <c:crossBetween val="midCat"/>
      </c:valAx>
      <c:valAx>
        <c:axId val="412374288"/>
        <c:scaling>
          <c:logBase val="10"/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646789792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4157197810472921"/>
          <c:y val="0.12645103368318888"/>
          <c:w val="0.22065420509840047"/>
          <c:h val="4.5246907688908468E-2"/>
        </c:manualLayout>
      </c:layout>
      <c:overlay val="0"/>
      <c:spPr>
        <a:solidFill>
          <a:schemeClr val="bg1"/>
        </a:solidFill>
        <a:ln>
          <a:solidFill>
            <a:schemeClr val="bg1">
              <a:lumMod val="75000"/>
            </a:schemeClr>
          </a:solidFill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Segoe Condensed" panose="020B0606040200020203" pitchFamily="34" charset="0"/>
        </a:defRPr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0.08294</cdr:x>
      <cdr:y>0.49387</cdr:y>
    </cdr:from>
    <cdr:to>
      <cdr:x>0.89045</cdr:x>
      <cdr:y>0.49387</cdr:y>
    </cdr:to>
    <cdr:cxnSp macro="">
      <cdr:nvCxnSpPr>
        <cdr:cNvPr id="7" name="Straight Connector 6">
          <a:extLst xmlns:a="http://schemas.openxmlformats.org/drawingml/2006/main">
            <a:ext uri="{FF2B5EF4-FFF2-40B4-BE49-F238E27FC236}">
              <a16:creationId xmlns:a16="http://schemas.microsoft.com/office/drawing/2014/main" id="{F2764C3F-DDE4-4058-82F9-C18B7D060E0B}"/>
            </a:ext>
          </a:extLst>
        </cdr:cNvPr>
        <cdr:cNvCxnSpPr/>
      </cdr:nvCxnSpPr>
      <cdr:spPr>
        <a:xfrm xmlns:a="http://schemas.openxmlformats.org/drawingml/2006/main">
          <a:off x="506129" y="1845052"/>
          <a:ext cx="4927709" cy="0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rgbClr val="C00000"/>
          </a:solidFill>
          <a:prstDash val="dash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0.27573</cdr:x>
      <cdr:y>0.49981</cdr:y>
    </cdr:from>
    <cdr:to>
      <cdr:x>0.51914</cdr:x>
      <cdr:y>0.61573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E655ABA1-A3C4-4FE1-8947-7A95D449BE6B}"/>
            </a:ext>
          </a:extLst>
        </cdr:cNvPr>
        <cdr:cNvSpPr txBox="1"/>
      </cdr:nvSpPr>
      <cdr:spPr>
        <a:xfrm xmlns:a="http://schemas.openxmlformats.org/drawingml/2006/main">
          <a:off x="1680162" y="2293755"/>
          <a:ext cx="1483232" cy="5319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sz="1100">
              <a:solidFill>
                <a:srgbClr val="C00000"/>
              </a:solidFill>
              <a:latin typeface="Segoe Condensed" panose="020B0606040200020203" pitchFamily="34" charset="0"/>
            </a:rPr>
            <a:t>V</a:t>
          </a:r>
          <a:r>
            <a:rPr lang="en-US" sz="1100" baseline="-25000">
              <a:solidFill>
                <a:srgbClr val="C00000"/>
              </a:solidFill>
              <a:latin typeface="Segoe Condensed" panose="020B0606040200020203" pitchFamily="34" charset="0"/>
            </a:rPr>
            <a:t>pin</a:t>
          </a:r>
          <a:r>
            <a:rPr lang="en-US" sz="1100">
              <a:solidFill>
                <a:srgbClr val="C00000"/>
              </a:solidFill>
              <a:latin typeface="Segoe Condensed" panose="020B0606040200020203" pitchFamily="34" charset="0"/>
            </a:rPr>
            <a:t> HIGH threshold</a:t>
          </a:r>
        </a:p>
      </cdr:txBody>
    </cdr:sp>
  </cdr:relSizeAnchor>
  <cdr:relSizeAnchor xmlns:cdr="http://schemas.openxmlformats.org/drawingml/2006/chartDrawing">
    <cdr:from>
      <cdr:x>0.48827</cdr:x>
      <cdr:y>0.10024</cdr:y>
    </cdr:from>
    <cdr:to>
      <cdr:x>0.48827</cdr:x>
      <cdr:y>0.88137</cdr:y>
    </cdr:to>
    <cdr:cxnSp macro="">
      <cdr:nvCxnSpPr>
        <cdr:cNvPr id="10" name="Straight Connector 9">
          <a:extLst xmlns:a="http://schemas.openxmlformats.org/drawingml/2006/main">
            <a:ext uri="{FF2B5EF4-FFF2-40B4-BE49-F238E27FC236}">
              <a16:creationId xmlns:a16="http://schemas.microsoft.com/office/drawing/2014/main" id="{B205797B-2DB7-406F-B785-8BE985B7F418}"/>
            </a:ext>
          </a:extLst>
        </cdr:cNvPr>
        <cdr:cNvCxnSpPr/>
      </cdr:nvCxnSpPr>
      <cdr:spPr>
        <a:xfrm xmlns:a="http://schemas.openxmlformats.org/drawingml/2006/main">
          <a:off x="2979594" y="374488"/>
          <a:ext cx="0" cy="2918252"/>
        </a:xfrm>
        <a:prstGeom xmlns:a="http://schemas.openxmlformats.org/drawingml/2006/main" prst="line">
          <a:avLst/>
        </a:prstGeom>
        <a:ln xmlns:a="http://schemas.openxmlformats.org/drawingml/2006/main" w="19050">
          <a:solidFill>
            <a:schemeClr val="tx1">
              <a:lumMod val="85000"/>
              <a:lumOff val="15000"/>
            </a:schemeClr>
          </a:solidFill>
          <a:prstDash val="dashDot"/>
        </a:ln>
      </cdr:spPr>
      <cdr:style>
        <a:lnRef xmlns:a="http://schemas.openxmlformats.org/drawingml/2006/main" idx="1">
          <a:schemeClr val="accent1"/>
        </a:lnRef>
        <a:fillRef xmlns:a="http://schemas.openxmlformats.org/drawingml/2006/main" idx="0">
          <a:schemeClr val="accent1"/>
        </a:fillRef>
        <a:effectRef xmlns:a="http://schemas.openxmlformats.org/drawingml/2006/main" idx="0">
          <a:schemeClr val="accent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0.25265</cdr:x>
      <cdr:y>0.09255</cdr:y>
    </cdr:from>
    <cdr:to>
      <cdr:x>0.49606</cdr:x>
      <cdr:y>0.20847</cdr:y>
    </cdr:to>
    <cdr:sp macro="" textlink="">
      <cdr:nvSpPr>
        <cdr:cNvPr id="11" name="TextBox 1">
          <a:extLst xmlns:a="http://schemas.openxmlformats.org/drawingml/2006/main">
            <a:ext uri="{FF2B5EF4-FFF2-40B4-BE49-F238E27FC236}">
              <a16:creationId xmlns:a16="http://schemas.microsoft.com/office/drawing/2014/main" id="{55508FE5-C5C4-4F81-B26C-3A802B9024EC}"/>
            </a:ext>
          </a:extLst>
        </cdr:cNvPr>
        <cdr:cNvSpPr txBox="1"/>
      </cdr:nvSpPr>
      <cdr:spPr>
        <a:xfrm xmlns:a="http://schemas.openxmlformats.org/drawingml/2006/main">
          <a:off x="1539523" y="424745"/>
          <a:ext cx="1483232" cy="531992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wrap="square" rtlCol="0"/>
        <a:lstStyle xmlns:a="http://schemas.openxmlformats.org/drawingml/2006/main">
          <a:lvl1pPr marL="0" indent="0">
            <a:defRPr sz="1100">
              <a:latin typeface="+mn-lt"/>
              <a:ea typeface="+mn-ea"/>
              <a:cs typeface="+mn-cs"/>
            </a:defRPr>
          </a:lvl1pPr>
          <a:lvl2pPr marL="457200" indent="0">
            <a:defRPr sz="1100">
              <a:latin typeface="+mn-lt"/>
              <a:ea typeface="+mn-ea"/>
              <a:cs typeface="+mn-cs"/>
            </a:defRPr>
          </a:lvl2pPr>
          <a:lvl3pPr marL="914400" indent="0">
            <a:defRPr sz="1100">
              <a:latin typeface="+mn-lt"/>
              <a:ea typeface="+mn-ea"/>
              <a:cs typeface="+mn-cs"/>
            </a:defRPr>
          </a:lvl3pPr>
          <a:lvl4pPr marL="1371600" indent="0">
            <a:defRPr sz="1100">
              <a:latin typeface="+mn-lt"/>
              <a:ea typeface="+mn-ea"/>
              <a:cs typeface="+mn-cs"/>
            </a:defRPr>
          </a:lvl4pPr>
          <a:lvl5pPr marL="1828800" indent="0">
            <a:defRPr sz="1100">
              <a:latin typeface="+mn-lt"/>
              <a:ea typeface="+mn-ea"/>
              <a:cs typeface="+mn-cs"/>
            </a:defRPr>
          </a:lvl5pPr>
          <a:lvl6pPr marL="2286000" indent="0">
            <a:defRPr sz="1100">
              <a:latin typeface="+mn-lt"/>
              <a:ea typeface="+mn-ea"/>
              <a:cs typeface="+mn-cs"/>
            </a:defRPr>
          </a:lvl6pPr>
          <a:lvl7pPr marL="2743200" indent="0">
            <a:defRPr sz="1100">
              <a:latin typeface="+mn-lt"/>
              <a:ea typeface="+mn-ea"/>
              <a:cs typeface="+mn-cs"/>
            </a:defRPr>
          </a:lvl7pPr>
          <a:lvl8pPr marL="3200400" indent="0">
            <a:defRPr sz="1100">
              <a:latin typeface="+mn-lt"/>
              <a:ea typeface="+mn-ea"/>
              <a:cs typeface="+mn-cs"/>
            </a:defRPr>
          </a:lvl8pPr>
          <a:lvl9pPr marL="3657600" indent="0">
            <a:defRPr sz="1100">
              <a:latin typeface="+mn-lt"/>
              <a:ea typeface="+mn-ea"/>
              <a:cs typeface="+mn-cs"/>
            </a:defRPr>
          </a:lvl9pPr>
        </a:lstStyle>
        <a:p xmlns:a="http://schemas.openxmlformats.org/drawingml/2006/main">
          <a:pPr algn="r"/>
          <a:r>
            <a:rPr lang="en-US" sz="1100">
              <a:solidFill>
                <a:schemeClr val="tx1"/>
              </a:solidFill>
              <a:latin typeface="Segoe Condensed" panose="020B0606040200020203" pitchFamily="34" charset="0"/>
            </a:rPr>
            <a:t>10K</a:t>
          </a:r>
          <a:r>
            <a:rPr lang="el-GR" sz="1100">
              <a:solidFill>
                <a:schemeClr val="tx1"/>
              </a:solidFill>
              <a:latin typeface="Segoe Condensed" panose="020B0606040200020203" pitchFamily="34" charset="0"/>
            </a:rPr>
            <a:t>Ω</a:t>
          </a:r>
          <a:r>
            <a:rPr lang="en-US" sz="1100">
              <a:solidFill>
                <a:schemeClr val="tx1"/>
              </a:solidFill>
              <a:latin typeface="Segoe Condensed" panose="020B0606040200020203" pitchFamily="34" charset="0"/>
            </a:rPr>
            <a:t> pull-up</a:t>
          </a:r>
        </a:p>
      </cdr:txBody>
    </cdr:sp>
  </cdr:relSizeAnchor>
</c:userShape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sv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B2A1FE-41DE-4CC5-BFF3-6FFAD8BD4E8A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E414E0-90B1-4280-B4BE-BA5A51A298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2492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Pull-down resistor configuration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414E0-90B1-4280-B4BE-BA5A51A298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0401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Pull-down resistor configuration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414E0-90B1-4280-B4BE-BA5A51A298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984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Based on https://electronics.stackexchange.com/q/185953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E414E0-90B1-4280-B4BE-BA5A51A2986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41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52D99-557C-744F-AF47-C3246D1867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33C40C-D3F4-3641-BB36-F2C6F7542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E705B-E24D-B349-8206-16DAB86B2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F9AE59-107C-8744-A630-42E4E4297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8FE5E3-534A-A846-A0C9-F33D463A8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1206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03487-63A9-5F4F-9695-F749F9002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263A15-8D6D-AF40-A8BF-62DECCDA87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E19C1-8E18-A048-A66B-A7E2844F0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59DC00-33D6-1248-95AC-5A39D1FC15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0EE8EF-6CA7-B246-9572-7C545EA55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46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32E8E9-BBEB-7941-BAC4-70B7F41FC6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659B9B-FBA1-D840-9E5E-8D6275198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3E8AD8-B896-7243-8037-C50BAF1C3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C93EC-9C2E-9540-9BA1-3430CAC73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1C481-4D77-8B4C-B289-A1FF4D1D3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85247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BBAF5-3B11-B041-AAEE-99CEE6DBE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37CEA-99B6-E84B-A94B-F8D46CDA0B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0C1F3D-2791-A545-93BA-E4864EDB8C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AD151-B8F8-8849-92FC-73564D759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54E6A-25AD-4A48-8DBC-B17B8F360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639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D7EE54-C76F-414F-830A-2DB64C485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8ABB20-3BC4-A149-8B3A-D4036B7B19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B3AE16-A33C-504A-82C1-EB85997CD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98425C-C7C7-1B4D-A168-F1A9052AA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C6C5E-F766-E844-849F-AF5A08576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82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53A27-4333-D14F-930D-0EB54955F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492FAB-A9D2-9C49-838D-8F4F15A4930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CF0CBF-FDAE-3E46-A636-148756850F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CF3438-8E2A-7B4E-B922-878A0E7C69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F7FD0-0024-C74C-9639-A2320B77F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1C4EF6-1E93-594A-B67D-2799EA1DA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74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7F6E5-B4F7-D44C-8EED-46D04E5364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AF8196-6070-9649-B320-377A111688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D77A12-522E-0E42-A259-C39E1B9FC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306407-89C7-A842-99E4-7E482F9812A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CCE8C0-828A-7148-BF54-D7BE032BFC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64BEA32-24DB-8C44-9A9C-8267DED94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E84DE9-66A1-2041-A0E6-2979E7D4F2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8A9439-AED9-9044-923A-449ECE1A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026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47429-3619-9448-8F14-9CAAA7EC4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DD9FC-38DC-EA48-899F-DC9CD4CA9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64C3B8-4727-3447-B1D8-88258E63FC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150E96-3925-4346-B206-D9287302C5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55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05596C3-CBD2-B44C-8F9A-EC6C7606C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DC7C00-2E61-BC46-8418-73BFA5319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166A9B-D383-3D49-BF1A-95207E5D63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47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D8520-BD66-8047-ABBA-5D0ADD74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02F6A-AF8D-874F-9FAD-F2AB9235F0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583A9B-AB5D-7349-A951-6D128408C6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12E8FD-34CD-6E4C-8492-0BD681327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437DE7-718A-E747-9506-DD0D7F272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F27043-B82E-C746-AEBE-11055B0209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4553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79CDE-8C82-D149-8A75-08284C18AE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47FFF3-4328-2E4F-8275-22BD2F538D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455A7B-6AB2-3648-9DBF-08265A11B0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E161FF-85E7-E948-B4F5-C3BFFD451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7B6108-0C07-A847-8298-39A464D70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226203-DB6D-3B4F-9F3D-CF31BB92A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112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3B9836C-B88E-4F42-8BE8-22FA24466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D9EAFC-5086-B246-BB4E-89E4AD9A57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6D4D28-93E6-7F41-AB35-039BF6056D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E3292C-94B8-ED43-840D-12A7661C7CCD}" type="datetimeFigureOut">
              <a:rPr lang="en-US" smtClean="0"/>
              <a:t>4/19/2020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C5454-ED7A-A04A-9579-DAFAF6AB67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08E90E-D70C-1E4D-B35E-46F4B1533B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A61C30-D81B-5343-97BB-A5A1B96383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509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77AF075-E48F-4C40-8DF0-B6EA9E8B31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164" b="28693"/>
          <a:stretch/>
        </p:blipFill>
        <p:spPr>
          <a:xfrm rot="1081546">
            <a:off x="3133943" y="1039661"/>
            <a:ext cx="2390036" cy="10466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ED8AAE8-DD75-3B4E-924B-199568451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374650"/>
            <a:ext cx="10972800" cy="610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4044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966AA0C-40D1-484E-8398-9B8BF0DB4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723" y="1697850"/>
            <a:ext cx="6230360" cy="4021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050BAD-D548-478C-830C-AD2189C4F7AF}"/>
              </a:ext>
            </a:extLst>
          </p:cNvPr>
          <p:cNvSpPr txBox="1"/>
          <p:nvPr/>
        </p:nvSpPr>
        <p:spPr>
          <a:xfrm>
            <a:off x="6117412" y="3421589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0CCE8-D89A-4FF5-AB52-98FDFD57A704}"/>
              </a:ext>
            </a:extLst>
          </p:cNvPr>
          <p:cNvSpPr txBox="1"/>
          <p:nvPr/>
        </p:nvSpPr>
        <p:spPr>
          <a:xfrm>
            <a:off x="8427270" y="4266802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20K</a:t>
            </a:r>
            <a:r>
              <a:rPr lang="el-GR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61975D-0E33-4EF2-BA5F-787C2B98325D}"/>
              </a:ext>
            </a:extLst>
          </p:cNvPr>
          <p:cNvSpPr txBox="1"/>
          <p:nvPr/>
        </p:nvSpPr>
        <p:spPr>
          <a:xfrm>
            <a:off x="6702013" y="1525828"/>
            <a:ext cx="184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Push Button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(4-Leg)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744A6BF-8C81-4CD2-8F8A-1330CBECC8DB}"/>
              </a:ext>
            </a:extLst>
          </p:cNvPr>
          <p:cNvSpPr txBox="1"/>
          <p:nvPr/>
        </p:nvSpPr>
        <p:spPr>
          <a:xfrm>
            <a:off x="2906386" y="342789"/>
            <a:ext cx="63792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Internal Pull-up Resistor Configuration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9E1BC27-D494-4C09-A00E-4CF57F50EFF5}"/>
              </a:ext>
            </a:extLst>
          </p:cNvPr>
          <p:cNvSpPr/>
          <p:nvPr/>
        </p:nvSpPr>
        <p:spPr>
          <a:xfrm>
            <a:off x="7716982" y="3429000"/>
            <a:ext cx="3990109" cy="2092035"/>
          </a:xfrm>
          <a:custGeom>
            <a:avLst/>
            <a:gdLst>
              <a:gd name="connsiteX0" fmla="*/ 0 w 3990109"/>
              <a:gd name="connsiteY0" fmla="*/ 2092036 h 2092036"/>
              <a:gd name="connsiteX1" fmla="*/ 0 w 3990109"/>
              <a:gd name="connsiteY1" fmla="*/ 0 h 2092036"/>
              <a:gd name="connsiteX2" fmla="*/ 3990109 w 3990109"/>
              <a:gd name="connsiteY2" fmla="*/ 0 h 2092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90109" h="2092036">
                <a:moveTo>
                  <a:pt x="0" y="2092036"/>
                </a:moveTo>
                <a:lnTo>
                  <a:pt x="0" y="0"/>
                </a:lnTo>
                <a:lnTo>
                  <a:pt x="3990109" y="0"/>
                </a:lnTo>
              </a:path>
            </a:pathLst>
          </a:custGeom>
          <a:noFill/>
          <a:ln w="1905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AF3E5C5-B2D4-4E4A-9216-8D8A92723629}"/>
              </a:ext>
            </a:extLst>
          </p:cNvPr>
          <p:cNvSpPr txBox="1"/>
          <p:nvPr/>
        </p:nvSpPr>
        <p:spPr>
          <a:xfrm>
            <a:off x="7716982" y="3474754"/>
            <a:ext cx="3990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Inside Microcontroller</a:t>
            </a:r>
          </a:p>
        </p:txBody>
      </p:sp>
      <p:pic>
        <p:nvPicPr>
          <p:cNvPr id="1026" name="Picture 2" descr="pull-up resistor diagram">
            <a:extLst>
              <a:ext uri="{FF2B5EF4-FFF2-40B4-BE49-F238E27FC236}">
                <a16:creationId xmlns:a16="http://schemas.microsoft.com/office/drawing/2014/main" id="{14A383F9-44AA-4948-BEDA-DEFE4C6F20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19595" y="2276161"/>
            <a:ext cx="3143250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A968A0C-0BC6-4511-A4B9-F3DFDEA32B53}"/>
              </a:ext>
            </a:extLst>
          </p:cNvPr>
          <p:cNvSpPr txBox="1"/>
          <p:nvPr/>
        </p:nvSpPr>
        <p:spPr>
          <a:xfrm>
            <a:off x="9519113" y="4408936"/>
            <a:ext cx="1325174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Software controlled switch enabled by INPUT_PULLUP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977A17-FD5E-41E8-B88C-C5C04EFA2BDD}"/>
              </a:ext>
            </a:extLst>
          </p:cNvPr>
          <p:cNvSpPr txBox="1"/>
          <p:nvPr/>
        </p:nvSpPr>
        <p:spPr>
          <a:xfrm>
            <a:off x="7716982" y="3084262"/>
            <a:ext cx="39901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Outside Microcontroller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54A8FE6-3EF2-4F98-9854-7E61C7B6620D}"/>
              </a:ext>
            </a:extLst>
          </p:cNvPr>
          <p:cNvSpPr txBox="1"/>
          <p:nvPr/>
        </p:nvSpPr>
        <p:spPr>
          <a:xfrm rot="16200000">
            <a:off x="7648562" y="2899595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Pin 2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86DC7A5-E660-42C5-80D0-AE98BF303B5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654"/>
          <a:stretch/>
        </p:blipFill>
        <p:spPr>
          <a:xfrm>
            <a:off x="425299" y="1196134"/>
            <a:ext cx="4724536" cy="5323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950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7EC51-2C1B-4510-AFCB-9EDBAD5E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31343" cy="5425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69EEF-2E83-4E27-829C-0452A9E8A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8323"/>
            <a:ext cx="4932458" cy="3365996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3C5CC7-4128-4062-AAC4-8A979E4E000F}"/>
              </a:ext>
            </a:extLst>
          </p:cNvPr>
          <p:cNvCxnSpPr>
            <a:cxnSpLocks/>
          </p:cNvCxnSpPr>
          <p:nvPr/>
        </p:nvCxnSpPr>
        <p:spPr>
          <a:xfrm flipH="1" flipV="1">
            <a:off x="6458989" y="3175462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328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9F38CD09-24D1-44CD-AEBC-FCA4C44ABA37}"/>
              </a:ext>
            </a:extLst>
          </p:cNvPr>
          <p:cNvSpPr txBox="1"/>
          <p:nvPr/>
        </p:nvSpPr>
        <p:spPr>
          <a:xfrm>
            <a:off x="1370599" y="233931"/>
            <a:ext cx="9450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egoe Condensed" panose="020B0606040200020203" pitchFamily="34" charset="0"/>
              </a:rPr>
              <a:t>Selecting a </a:t>
            </a:r>
            <a:r>
              <a:rPr lang="en-US" sz="3200" b="1" dirty="0">
                <a:latin typeface="Segoe Condensed" panose="020B0606040200020203" pitchFamily="34" charset="0"/>
              </a:rPr>
              <a:t>pull-up </a:t>
            </a:r>
            <a:r>
              <a:rPr lang="en-US" sz="3200" dirty="0">
                <a:latin typeface="Segoe Condensed" panose="020B0606040200020203" pitchFamily="34" charset="0"/>
              </a:rPr>
              <a:t>resistor value</a:t>
            </a:r>
            <a:endParaRPr lang="en-US" sz="3200" b="1" dirty="0">
              <a:latin typeface="Segoe Condensed" panose="020B0606040200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1E34E0-2642-4C60-BF7E-6AA6B2E491C9}"/>
              </a:ext>
            </a:extLst>
          </p:cNvPr>
          <p:cNvSpPr txBox="1"/>
          <p:nvPr/>
        </p:nvSpPr>
        <p:spPr>
          <a:xfrm>
            <a:off x="767398" y="867418"/>
            <a:ext cx="10837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On the ATmega328,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V</a:t>
            </a:r>
            <a:r>
              <a:rPr lang="en-US" sz="1600" baseline="-25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pin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 needs to be &gt; 3V to qualify as HIGH and &lt; 1.5V to qualify as LOW. The in-between voltage range (1.5V-3V) is undefined.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8762640-73E3-43E9-9F6D-6555EDECDEA3}"/>
              </a:ext>
            </a:extLst>
          </p:cNvPr>
          <p:cNvGrpSpPr/>
          <p:nvPr/>
        </p:nvGrpSpPr>
        <p:grpSpPr>
          <a:xfrm>
            <a:off x="1423560" y="2072780"/>
            <a:ext cx="4672440" cy="3476310"/>
            <a:chOff x="138330" y="1597823"/>
            <a:chExt cx="4672440" cy="3476310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59B221A7-2CD3-436D-AC5A-6144A87AD048}"/>
                </a:ext>
              </a:extLst>
            </p:cNvPr>
            <p:cNvSpPr/>
            <p:nvPr/>
          </p:nvSpPr>
          <p:spPr>
            <a:xfrm rot="16200000">
              <a:off x="749127" y="2678027"/>
              <a:ext cx="862830" cy="176460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FDD57DB-9092-49F0-AAAA-070AA5F7EF2D}"/>
                </a:ext>
              </a:extLst>
            </p:cNvPr>
            <p:cNvSpPr/>
            <p:nvPr/>
          </p:nvSpPr>
          <p:spPr>
            <a:xfrm rot="5400000" flipV="1">
              <a:off x="1016170" y="2145050"/>
              <a:ext cx="359821" cy="27811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0 h 0"/>
                <a:gd name="connsiteX1" fmla="*/ 0 w 3302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200">
                  <a:moveTo>
                    <a:pt x="330200" y="0"/>
                  </a:moveTo>
                  <a:lnTo>
                    <a:pt x="0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87D992D-7CC6-4CD2-81E2-6295E89D6161}"/>
                </a:ext>
              </a:extLst>
            </p:cNvPr>
            <p:cNvSpPr txBox="1"/>
            <p:nvPr/>
          </p:nvSpPr>
          <p:spPr>
            <a:xfrm>
              <a:off x="873821" y="1611335"/>
              <a:ext cx="570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V</a:t>
              </a:r>
              <a:r>
                <a:rPr lang="en-US" baseline="-25000" dirty="0">
                  <a:latin typeface="Segoe Condensed" panose="020B0606040200020203" pitchFamily="34" charset="0"/>
                </a:rPr>
                <a:t>in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57CC3828-8F11-44B0-9968-B49610B22E7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0861" y="3201282"/>
              <a:ext cx="1828800" cy="0"/>
            </a:xfrm>
            <a:prstGeom prst="straightConnector1">
              <a:avLst/>
            </a:prstGeom>
            <a:noFill/>
            <a:ln w="28575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856C054-3FE0-4EE8-B75E-AA79D0C8F0BA}"/>
                </a:ext>
              </a:extLst>
            </p:cNvPr>
            <p:cNvCxnSpPr>
              <a:cxnSpLocks/>
            </p:cNvCxnSpPr>
            <p:nvPr/>
          </p:nvCxnSpPr>
          <p:spPr>
            <a:xfrm>
              <a:off x="1053218" y="4152868"/>
              <a:ext cx="281434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9DFA206-D5D1-4320-8FA4-05840303183E}"/>
                </a:ext>
              </a:extLst>
            </p:cNvPr>
            <p:cNvCxnSpPr>
              <a:cxnSpLocks/>
            </p:cNvCxnSpPr>
            <p:nvPr/>
          </p:nvCxnSpPr>
          <p:spPr>
            <a:xfrm>
              <a:off x="1095469" y="4232269"/>
              <a:ext cx="198013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E315AE-0A6E-43D4-9EE3-18D158631343}"/>
                </a:ext>
              </a:extLst>
            </p:cNvPr>
            <p:cNvCxnSpPr>
              <a:cxnSpLocks/>
            </p:cNvCxnSpPr>
            <p:nvPr/>
          </p:nvCxnSpPr>
          <p:spPr>
            <a:xfrm>
              <a:off x="1137619" y="4307749"/>
              <a:ext cx="110770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42E501E-BCA8-40EF-A351-E6FA16EB7905}"/>
                </a:ext>
              </a:extLst>
            </p:cNvPr>
            <p:cNvSpPr txBox="1"/>
            <p:nvPr/>
          </p:nvSpPr>
          <p:spPr>
            <a:xfrm>
              <a:off x="843805" y="4370570"/>
              <a:ext cx="71084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AA293A28-1284-46F1-9033-70FD9F3F299F}"/>
                </a:ext>
              </a:extLst>
            </p:cNvPr>
            <p:cNvSpPr/>
            <p:nvPr/>
          </p:nvSpPr>
          <p:spPr>
            <a:xfrm rot="5400000" flipV="1">
              <a:off x="1016608" y="3946087"/>
              <a:ext cx="385349" cy="25781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02F218C-2810-4A0E-96B6-2FF7591AEDEB}"/>
                </a:ext>
              </a:extLst>
            </p:cNvPr>
            <p:cNvSpPr txBox="1"/>
            <p:nvPr/>
          </p:nvSpPr>
          <p:spPr>
            <a:xfrm>
              <a:off x="138330" y="2556567"/>
              <a:ext cx="1067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=10K</a:t>
              </a:r>
              <a:r>
                <a:rPr lang="el-G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Ω</a:t>
              </a:r>
              <a:endParaRPr 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079F9744-E033-44C7-A153-C13402BF2E91}"/>
                </a:ext>
              </a:extLst>
            </p:cNvPr>
            <p:cNvSpPr/>
            <p:nvPr/>
          </p:nvSpPr>
          <p:spPr>
            <a:xfrm>
              <a:off x="2874891" y="2334842"/>
              <a:ext cx="1469805" cy="2035728"/>
            </a:xfrm>
            <a:custGeom>
              <a:avLst/>
              <a:gdLst>
                <a:gd name="connsiteX0" fmla="*/ 1028700 w 1028700"/>
                <a:gd name="connsiteY0" fmla="*/ 0 h 3025588"/>
                <a:gd name="connsiteX1" fmla="*/ 0 w 1028700"/>
                <a:gd name="connsiteY1" fmla="*/ 0 h 3025588"/>
                <a:gd name="connsiteX2" fmla="*/ 0 w 1028700"/>
                <a:gd name="connsiteY2" fmla="*/ 3025588 h 302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8700" h="3025588">
                  <a:moveTo>
                    <a:pt x="1028700" y="0"/>
                  </a:moveTo>
                  <a:lnTo>
                    <a:pt x="0" y="0"/>
                  </a:lnTo>
                  <a:lnTo>
                    <a:pt x="0" y="3025588"/>
                  </a:lnTo>
                </a:path>
              </a:pathLst>
            </a:cu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C734D07-32B8-4F7D-B79C-B3BB906C0C5F}"/>
                </a:ext>
              </a:extLst>
            </p:cNvPr>
            <p:cNvSpPr txBox="1"/>
            <p:nvPr/>
          </p:nvSpPr>
          <p:spPr>
            <a:xfrm>
              <a:off x="2894776" y="2399275"/>
              <a:ext cx="19159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AFAACD85-9C88-4CB9-9BE5-C100A2094E60}"/>
                </a:ext>
              </a:extLst>
            </p:cNvPr>
            <p:cNvSpPr txBox="1"/>
            <p:nvPr/>
          </p:nvSpPr>
          <p:spPr>
            <a:xfrm>
              <a:off x="1884125" y="3185680"/>
              <a:ext cx="17346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Input Pin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94B0388-0924-412C-B4A6-64784ECDE8ED}"/>
                </a:ext>
              </a:extLst>
            </p:cNvPr>
            <p:cNvSpPr txBox="1"/>
            <p:nvPr/>
          </p:nvSpPr>
          <p:spPr>
            <a:xfrm>
              <a:off x="2994724" y="3022454"/>
              <a:ext cx="17346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Segoe Condensed" panose="020B0606040200020203" pitchFamily="34" charset="0"/>
                </a:rPr>
                <a:t>V</a:t>
              </a:r>
              <a:r>
                <a:rPr lang="en-US" sz="2000" b="1" baseline="-25000" dirty="0" err="1">
                  <a:latin typeface="Segoe Condensed" panose="020B0606040200020203" pitchFamily="34" charset="0"/>
                </a:rPr>
                <a:t>pin</a:t>
              </a:r>
              <a:endParaRPr lang="en-US" sz="2000" b="1" baseline="-25000" dirty="0">
                <a:latin typeface="Segoe Condensed" panose="020B0606040200020203" pitchFamily="34" charset="0"/>
              </a:endParaRPr>
            </a:p>
          </p:txBody>
        </p:sp>
        <p:sp>
          <p:nvSpPr>
            <p:cNvPr id="32" name="Arc 31">
              <a:extLst>
                <a:ext uri="{FF2B5EF4-FFF2-40B4-BE49-F238E27FC236}">
                  <a16:creationId xmlns:a16="http://schemas.microsoft.com/office/drawing/2014/main" id="{F7EA5CEC-F0AC-4486-91BA-60283C512377}"/>
                </a:ext>
              </a:extLst>
            </p:cNvPr>
            <p:cNvSpPr/>
            <p:nvPr/>
          </p:nvSpPr>
          <p:spPr>
            <a:xfrm>
              <a:off x="1449718" y="1597823"/>
              <a:ext cx="1065764" cy="1230300"/>
            </a:xfrm>
            <a:prstGeom prst="arc">
              <a:avLst>
                <a:gd name="adj1" fmla="val 5178191"/>
                <a:gd name="adj2" fmla="val 10998202"/>
              </a:avLst>
            </a:prstGeom>
            <a:ln w="19050">
              <a:solidFill>
                <a:schemeClr val="tx1">
                  <a:lumMod val="95000"/>
                  <a:lumOff val="5000"/>
                </a:schemeClr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B7DBFC1C-37EE-484B-9B65-7C097768CF1B}"/>
                </a:ext>
              </a:extLst>
            </p:cNvPr>
            <p:cNvSpPr txBox="1"/>
            <p:nvPr/>
          </p:nvSpPr>
          <p:spPr>
            <a:xfrm>
              <a:off x="1554653" y="1925538"/>
              <a:ext cx="1734671" cy="615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Input leakage current </a:t>
              </a:r>
              <a:br>
                <a:rPr lang="en-US" sz="1400" dirty="0">
                  <a:latin typeface="Segoe Condensed" panose="020B0606040200020203" pitchFamily="34" charset="0"/>
                </a:rPr>
              </a:br>
              <a:r>
                <a:rPr lang="en-US" sz="2000" b="1" dirty="0">
                  <a:latin typeface="Segoe Condensed" panose="020B0606040200020203" pitchFamily="34" charset="0"/>
                </a:rPr>
                <a:t>I</a:t>
              </a:r>
              <a:r>
                <a:rPr lang="en-US" sz="2000" b="1" baseline="-25000" dirty="0">
                  <a:latin typeface="Segoe Condensed" panose="020B0606040200020203" pitchFamily="34" charset="0"/>
                </a:rPr>
                <a:t>IH</a:t>
              </a:r>
              <a:r>
                <a:rPr lang="en-US" sz="2000" baseline="-25000" dirty="0">
                  <a:latin typeface="Segoe Condensed" panose="020B0606040200020203" pitchFamily="34" charset="0"/>
                </a:rPr>
                <a:t> </a:t>
              </a:r>
              <a:r>
                <a:rPr lang="en-US" sz="2000" dirty="0">
                  <a:latin typeface="Segoe Condensed" panose="020B0606040200020203" pitchFamily="34" charset="0"/>
                </a:rPr>
                <a:t>= ~1</a:t>
              </a:r>
              <a:r>
                <a:rPr lang="en-US" sz="2000" dirty="0"/>
                <a:t>µA</a:t>
              </a:r>
              <a:endParaRPr lang="en-US" sz="1400" dirty="0">
                <a:latin typeface="Segoe Condensed" panose="020B0606040200020203" pitchFamily="34" charset="0"/>
              </a:endParaRPr>
            </a:p>
          </p:txBody>
        </p: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F7822E2-22EC-4A94-B434-3CC9FA0FC2B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016543" y="3243257"/>
              <a:ext cx="176462" cy="473909"/>
            </a:xfrm>
            <a:prstGeom prst="line">
              <a:avLst/>
            </a:prstGeom>
            <a:ln w="28575" cap="rnd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15C5C190-F7C3-4BE8-B821-74A3A0257764}"/>
                    </a:ext>
                  </a:extLst>
                </p:cNvPr>
                <p:cNvSpPr txBox="1"/>
                <p:nvPr/>
              </p:nvSpPr>
              <p:spPr>
                <a:xfrm>
                  <a:off x="1409050" y="4775718"/>
                  <a:ext cx="2025876" cy="298415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𝑝𝑖𝑛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𝑖𝑛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 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𝐼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𝐼𝐻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15C5C190-F7C3-4BE8-B821-74A3A025776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9050" y="4775718"/>
                  <a:ext cx="2025876" cy="298415"/>
                </a:xfrm>
                <a:prstGeom prst="rect">
                  <a:avLst/>
                </a:prstGeom>
                <a:blipFill>
                  <a:blip r:embed="rId2"/>
                  <a:stretch>
                    <a:fillRect l="-2410" r="-1807" b="-26531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6D16C978-03EC-43FC-8E16-CF19BF636DA8}"/>
              </a:ext>
            </a:extLst>
          </p:cNvPr>
          <p:cNvSpPr txBox="1"/>
          <p:nvPr/>
        </p:nvSpPr>
        <p:spPr>
          <a:xfrm>
            <a:off x="2377542" y="1508190"/>
            <a:ext cx="275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Condensed" panose="020B0606040200020203" pitchFamily="34" charset="0"/>
              </a:rPr>
              <a:t>Switch </a:t>
            </a:r>
            <a:r>
              <a:rPr lang="en-US" sz="2000" b="1" dirty="0">
                <a:latin typeface="Segoe Condensed" panose="020B0606040200020203" pitchFamily="34" charset="0"/>
              </a:rPr>
              <a:t>open</a:t>
            </a:r>
            <a:r>
              <a:rPr lang="en-US" sz="2000" dirty="0">
                <a:latin typeface="Segoe Condensed" panose="020B0606040200020203" pitchFamily="34" charset="0"/>
              </a:rPr>
              <a:t>, input HIGH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F852B5AC-648C-4F5F-B409-A5F59E074860}"/>
              </a:ext>
            </a:extLst>
          </p:cNvPr>
          <p:cNvGrpSpPr/>
          <p:nvPr/>
        </p:nvGrpSpPr>
        <p:grpSpPr>
          <a:xfrm>
            <a:off x="6961915" y="2086292"/>
            <a:ext cx="3966965" cy="3735821"/>
            <a:chOff x="843805" y="1611335"/>
            <a:chExt cx="3966965" cy="3735821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02E6E1E0-4AA7-4D9A-AEE6-429B1B7E5AA7}"/>
                </a:ext>
              </a:extLst>
            </p:cNvPr>
            <p:cNvSpPr/>
            <p:nvPr/>
          </p:nvSpPr>
          <p:spPr>
            <a:xfrm rot="16200000">
              <a:off x="749127" y="2678027"/>
              <a:ext cx="862830" cy="176460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3359CCE9-5089-4625-A99D-602EF1F38CE4}"/>
                </a:ext>
              </a:extLst>
            </p:cNvPr>
            <p:cNvSpPr/>
            <p:nvPr/>
          </p:nvSpPr>
          <p:spPr>
            <a:xfrm rot="5400000" flipV="1">
              <a:off x="1016170" y="2145050"/>
              <a:ext cx="359821" cy="27811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0 h 0"/>
                <a:gd name="connsiteX1" fmla="*/ 0 w 3302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200">
                  <a:moveTo>
                    <a:pt x="330200" y="0"/>
                  </a:moveTo>
                  <a:lnTo>
                    <a:pt x="0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67C4C4C-AE5B-4AB3-B7B7-1B5C2E9ABF3A}"/>
                </a:ext>
              </a:extLst>
            </p:cNvPr>
            <p:cNvSpPr txBox="1"/>
            <p:nvPr/>
          </p:nvSpPr>
          <p:spPr>
            <a:xfrm>
              <a:off x="873821" y="1611335"/>
              <a:ext cx="570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V</a:t>
              </a:r>
              <a:r>
                <a:rPr lang="en-US" baseline="-25000" dirty="0">
                  <a:latin typeface="Segoe Condensed" panose="020B0606040200020203" pitchFamily="34" charset="0"/>
                </a:rPr>
                <a:t>in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70D82F78-7984-4E81-862D-36148232DD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90861" y="3201282"/>
              <a:ext cx="1828800" cy="0"/>
            </a:xfrm>
            <a:prstGeom prst="straightConnector1">
              <a:avLst/>
            </a:prstGeom>
            <a:noFill/>
            <a:ln w="28575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E88A6D9-93AA-4967-BE4B-0FB756764423}"/>
                </a:ext>
              </a:extLst>
            </p:cNvPr>
            <p:cNvCxnSpPr>
              <a:cxnSpLocks/>
            </p:cNvCxnSpPr>
            <p:nvPr/>
          </p:nvCxnSpPr>
          <p:spPr>
            <a:xfrm>
              <a:off x="1035022" y="4089182"/>
              <a:ext cx="281434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947F1FF7-5C9C-42D0-9BC8-40A54C0F892B}"/>
                </a:ext>
              </a:extLst>
            </p:cNvPr>
            <p:cNvCxnSpPr>
              <a:cxnSpLocks/>
            </p:cNvCxnSpPr>
            <p:nvPr/>
          </p:nvCxnSpPr>
          <p:spPr>
            <a:xfrm>
              <a:off x="1077273" y="4168583"/>
              <a:ext cx="198013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C0D0356-D627-4B4A-8582-DA2A71EE0E2C}"/>
                </a:ext>
              </a:extLst>
            </p:cNvPr>
            <p:cNvCxnSpPr>
              <a:cxnSpLocks/>
            </p:cNvCxnSpPr>
            <p:nvPr/>
          </p:nvCxnSpPr>
          <p:spPr>
            <a:xfrm>
              <a:off x="1119423" y="4244063"/>
              <a:ext cx="110770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F08D69-7572-4458-9E80-5BBDF55D3008}"/>
                </a:ext>
              </a:extLst>
            </p:cNvPr>
            <p:cNvSpPr txBox="1"/>
            <p:nvPr/>
          </p:nvSpPr>
          <p:spPr>
            <a:xfrm>
              <a:off x="843805" y="4370570"/>
              <a:ext cx="71084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  <p:sp>
          <p:nvSpPr>
            <p:cNvPr id="57" name="Freeform 2">
              <a:extLst>
                <a:ext uri="{FF2B5EF4-FFF2-40B4-BE49-F238E27FC236}">
                  <a16:creationId xmlns:a16="http://schemas.microsoft.com/office/drawing/2014/main" id="{F1AC22BD-4638-49A8-8121-564116F01F2F}"/>
                </a:ext>
              </a:extLst>
            </p:cNvPr>
            <p:cNvSpPr/>
            <p:nvPr/>
          </p:nvSpPr>
          <p:spPr>
            <a:xfrm rot="5400000" flipV="1">
              <a:off x="998412" y="3882401"/>
              <a:ext cx="385349" cy="25781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E579CC0C-3EC7-4230-805C-1581F4B2739C}"/>
                </a:ext>
              </a:extLst>
            </p:cNvPr>
            <p:cNvSpPr txBox="1"/>
            <p:nvPr/>
          </p:nvSpPr>
          <p:spPr>
            <a:xfrm>
              <a:off x="1275286" y="2556567"/>
              <a:ext cx="1067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=10K</a:t>
              </a:r>
              <a:r>
                <a:rPr lang="el-G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Ω</a:t>
              </a:r>
              <a:endParaRPr 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endParaRPr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D9EFB148-F27D-435D-8296-011BA8D0E0A0}"/>
                </a:ext>
              </a:extLst>
            </p:cNvPr>
            <p:cNvSpPr/>
            <p:nvPr/>
          </p:nvSpPr>
          <p:spPr>
            <a:xfrm>
              <a:off x="2874891" y="2334842"/>
              <a:ext cx="1469805" cy="2035728"/>
            </a:xfrm>
            <a:custGeom>
              <a:avLst/>
              <a:gdLst>
                <a:gd name="connsiteX0" fmla="*/ 1028700 w 1028700"/>
                <a:gd name="connsiteY0" fmla="*/ 0 h 3025588"/>
                <a:gd name="connsiteX1" fmla="*/ 0 w 1028700"/>
                <a:gd name="connsiteY1" fmla="*/ 0 h 3025588"/>
                <a:gd name="connsiteX2" fmla="*/ 0 w 1028700"/>
                <a:gd name="connsiteY2" fmla="*/ 3025588 h 302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8700" h="3025588">
                  <a:moveTo>
                    <a:pt x="1028700" y="0"/>
                  </a:moveTo>
                  <a:lnTo>
                    <a:pt x="0" y="0"/>
                  </a:lnTo>
                  <a:lnTo>
                    <a:pt x="0" y="3025588"/>
                  </a:lnTo>
                </a:path>
              </a:pathLst>
            </a:cu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E8E4AF13-FC61-4958-9A61-BB4A6BB0CBB8}"/>
                </a:ext>
              </a:extLst>
            </p:cNvPr>
            <p:cNvSpPr txBox="1"/>
            <p:nvPr/>
          </p:nvSpPr>
          <p:spPr>
            <a:xfrm>
              <a:off x="2894776" y="2399275"/>
              <a:ext cx="19159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latin typeface="Segoe Condensed" panose="020B0606040200020203" pitchFamily="34" charset="0"/>
                </a:rPr>
                <a:t>Microcontroller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E45961DE-4256-4A84-8264-FA412A8DAFC6}"/>
                </a:ext>
              </a:extLst>
            </p:cNvPr>
            <p:cNvSpPr txBox="1"/>
            <p:nvPr/>
          </p:nvSpPr>
          <p:spPr>
            <a:xfrm>
              <a:off x="1884125" y="3185680"/>
              <a:ext cx="17346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Input Pin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DA36D457-7FAB-4377-86DC-816A9B271FB9}"/>
                </a:ext>
              </a:extLst>
            </p:cNvPr>
            <p:cNvSpPr txBox="1"/>
            <p:nvPr/>
          </p:nvSpPr>
          <p:spPr>
            <a:xfrm>
              <a:off x="2994724" y="3022454"/>
              <a:ext cx="17346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Segoe Condensed" panose="020B0606040200020203" pitchFamily="34" charset="0"/>
                </a:rPr>
                <a:t>V</a:t>
              </a:r>
              <a:r>
                <a:rPr lang="en-US" sz="2000" b="1" baseline="-25000" dirty="0" err="1">
                  <a:latin typeface="Segoe Condensed" panose="020B0606040200020203" pitchFamily="34" charset="0"/>
                </a:rPr>
                <a:t>pin</a:t>
              </a:r>
              <a:endParaRPr lang="en-US" sz="2000" b="1" baseline="-25000" dirty="0">
                <a:latin typeface="Segoe Condensed" panose="020B0606040200020203" pitchFamily="34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F416FC19-923C-48E4-A7ED-C398CAD46B78}"/>
                    </a:ext>
                  </a:extLst>
                </p:cNvPr>
                <p:cNvSpPr txBox="1"/>
                <p:nvPr/>
              </p:nvSpPr>
              <p:spPr>
                <a:xfrm>
                  <a:off x="1409050" y="4775718"/>
                  <a:ext cx="1574598" cy="571438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𝑃𝑜𝑤𝑒𝑟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= </m:t>
                        </m:r>
                        <m:f>
                          <m:f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sSub>
                                  <m:sSubPr>
                                    <m:ctrl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𝑉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𝑖𝑛</m:t>
                                    </m:r>
                                  </m:sub>
                                </m:sSub>
                              </m:e>
                              <m:sup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den>
                        </m:f>
                      </m:oMath>
                    </m:oMathPara>
                  </a14:m>
                  <a:endParaRPr lang="en-US" dirty="0"/>
                </a:p>
              </p:txBody>
            </p:sp>
          </mc:Choice>
          <mc:Fallback xmlns="">
            <p:sp>
              <p:nvSpPr>
                <p:cNvPr id="66" name="TextBox 65">
                  <a:extLst>
                    <a:ext uri="{FF2B5EF4-FFF2-40B4-BE49-F238E27FC236}">
                      <a16:creationId xmlns:a16="http://schemas.microsoft.com/office/drawing/2014/main" id="{F416FC19-923C-48E4-A7ED-C398CAD46B7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409050" y="4775718"/>
                  <a:ext cx="1574598" cy="571438"/>
                </a:xfrm>
                <a:prstGeom prst="rect">
                  <a:avLst/>
                </a:prstGeom>
                <a:blipFill>
                  <a:blip r:embed="rId3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E0B65038-DC87-4543-80D9-DBCF3C9268F5}"/>
              </a:ext>
            </a:extLst>
          </p:cNvPr>
          <p:cNvSpPr txBox="1"/>
          <p:nvPr/>
        </p:nvSpPr>
        <p:spPr>
          <a:xfrm>
            <a:off x="7210422" y="1508190"/>
            <a:ext cx="275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Condensed" panose="020B0606040200020203" pitchFamily="34" charset="0"/>
              </a:rPr>
              <a:t>Switch </a:t>
            </a:r>
            <a:r>
              <a:rPr lang="en-US" sz="2000" b="1" dirty="0">
                <a:latin typeface="Segoe Condensed" panose="020B0606040200020203" pitchFamily="34" charset="0"/>
              </a:rPr>
              <a:t>closed</a:t>
            </a:r>
            <a:r>
              <a:rPr lang="en-US" sz="2000" dirty="0">
                <a:latin typeface="Segoe Condensed" panose="020B0606040200020203" pitchFamily="34" charset="0"/>
              </a:rPr>
              <a:t>, input LOW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38203E30-F077-4E84-9E50-1D3E91308D45}"/>
              </a:ext>
            </a:extLst>
          </p:cNvPr>
          <p:cNvCxnSpPr>
            <a:cxnSpLocks/>
          </p:cNvCxnSpPr>
          <p:nvPr/>
        </p:nvCxnSpPr>
        <p:spPr>
          <a:xfrm flipV="1">
            <a:off x="7296837" y="3637773"/>
            <a:ext cx="0" cy="519496"/>
          </a:xfrm>
          <a:prstGeom prst="line">
            <a:avLst/>
          </a:prstGeom>
          <a:ln w="28575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6E9DF03-A9E4-472B-8D5F-693E2EE7593E}"/>
              </a:ext>
            </a:extLst>
          </p:cNvPr>
          <p:cNvCxnSpPr>
            <a:cxnSpLocks/>
          </p:cNvCxnSpPr>
          <p:nvPr/>
        </p:nvCxnSpPr>
        <p:spPr>
          <a:xfrm flipV="1">
            <a:off x="7077025" y="3035106"/>
            <a:ext cx="5072" cy="1033496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5E274B0-2263-48D3-BFEC-B6E78ED76E0B}"/>
                  </a:ext>
                </a:extLst>
              </p:cNvPr>
              <p:cNvSpPr txBox="1"/>
              <p:nvPr/>
            </p:nvSpPr>
            <p:spPr>
              <a:xfrm>
                <a:off x="6251338" y="3187011"/>
                <a:ext cx="984413" cy="7296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1400" b="1" dirty="0">
                    <a:latin typeface="Segoe Condensed" panose="020B0606040200020203" pitchFamily="34" charset="0"/>
                  </a:rPr>
                  <a:t>Current</a:t>
                </a:r>
                <a:r>
                  <a:rPr lang="en-US" sz="1400" dirty="0">
                    <a:latin typeface="Segoe Condensed" panose="020B0606040200020203" pitchFamily="34" charset="0"/>
                  </a:rPr>
                  <a:t> </a:t>
                </a:r>
                <a:br>
                  <a:rPr lang="en-US" sz="1400" dirty="0">
                    <a:latin typeface="Segoe Condensed" panose="020B0606040200020203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sz="1400" baseline="-25000" dirty="0">
                  <a:latin typeface="Segoe Condensed" panose="020B0606040200020203" pitchFamily="34" charset="0"/>
                </a:endParaRPr>
              </a:p>
            </p:txBody>
          </p:sp>
        </mc:Choice>
        <mc:Fallback xmlns="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5E274B0-2263-48D3-BFEC-B6E78ED76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1338" y="3187011"/>
                <a:ext cx="984413" cy="729687"/>
              </a:xfrm>
              <a:prstGeom prst="rect">
                <a:avLst/>
              </a:prstGeom>
              <a:blipFill>
                <a:blip r:embed="rId4"/>
                <a:stretch>
                  <a:fillRect l="-1852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038988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48F1706-739B-465B-BD1C-CB86B38ED636}"/>
              </a:ext>
            </a:extLst>
          </p:cNvPr>
          <p:cNvGraphicFramePr>
            <a:graphicFrameLocks/>
          </p:cNvGraphicFramePr>
          <p:nvPr/>
        </p:nvGraphicFramePr>
        <p:xfrm>
          <a:off x="3058054" y="1534583"/>
          <a:ext cx="6075892" cy="37888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918332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Box 34">
            <a:extLst>
              <a:ext uri="{FF2B5EF4-FFF2-40B4-BE49-F238E27FC236}">
                <a16:creationId xmlns:a16="http://schemas.microsoft.com/office/drawing/2014/main" id="{9F38CD09-24D1-44CD-AEBC-FCA4C44ABA37}"/>
              </a:ext>
            </a:extLst>
          </p:cNvPr>
          <p:cNvSpPr txBox="1"/>
          <p:nvPr/>
        </p:nvSpPr>
        <p:spPr>
          <a:xfrm>
            <a:off x="1370599" y="233931"/>
            <a:ext cx="9450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Segoe Condensed" panose="020B0606040200020203" pitchFamily="34" charset="0"/>
              </a:rPr>
              <a:t>Selecting a </a:t>
            </a:r>
            <a:r>
              <a:rPr lang="en-US" sz="3200" b="1" dirty="0">
                <a:latin typeface="Segoe Condensed" panose="020B0606040200020203" pitchFamily="34" charset="0"/>
              </a:rPr>
              <a:t>pull-down </a:t>
            </a:r>
            <a:r>
              <a:rPr lang="en-US" sz="3200" dirty="0">
                <a:latin typeface="Segoe Condensed" panose="020B0606040200020203" pitchFamily="34" charset="0"/>
              </a:rPr>
              <a:t>resistor value</a:t>
            </a:r>
            <a:endParaRPr lang="en-US" sz="3200" b="1" dirty="0">
              <a:latin typeface="Segoe Condensed" panose="020B060604020002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01E34E0-2642-4C60-BF7E-6AA6B2E491C9}"/>
              </a:ext>
            </a:extLst>
          </p:cNvPr>
          <p:cNvSpPr txBox="1"/>
          <p:nvPr/>
        </p:nvSpPr>
        <p:spPr>
          <a:xfrm>
            <a:off x="767398" y="867418"/>
            <a:ext cx="108374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On the ATmega328, </a:t>
            </a:r>
            <a:r>
              <a:rPr lang="en-US" sz="16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V</a:t>
            </a:r>
            <a:r>
              <a:rPr lang="en-US" sz="1600" baseline="-250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pin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 needs to be &gt; 3V to qualify as HIGH and &lt; 1.5V to qualify as LOW. The in-between voltage range (1.5V-3V) is undefined.</a:t>
            </a: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9B221A7-2CD3-436D-AC5A-6144A87AD048}"/>
              </a:ext>
            </a:extLst>
          </p:cNvPr>
          <p:cNvSpPr/>
          <p:nvPr/>
        </p:nvSpPr>
        <p:spPr>
          <a:xfrm rot="16200000">
            <a:off x="2028801" y="3767485"/>
            <a:ext cx="862830" cy="176460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FDD57DB-9092-49F0-AAAA-070AA5F7EF2D}"/>
              </a:ext>
            </a:extLst>
          </p:cNvPr>
          <p:cNvSpPr/>
          <p:nvPr/>
        </p:nvSpPr>
        <p:spPr>
          <a:xfrm rot="5400000" flipV="1">
            <a:off x="2301400" y="2620007"/>
            <a:ext cx="359821" cy="27811"/>
          </a:xfrm>
          <a:custGeom>
            <a:avLst/>
            <a:gdLst>
              <a:gd name="connsiteX0" fmla="*/ 330200 w 330200"/>
              <a:gd name="connsiteY0" fmla="*/ 317500 h 317500"/>
              <a:gd name="connsiteX1" fmla="*/ 0 w 330200"/>
              <a:gd name="connsiteY1" fmla="*/ 317500 h 317500"/>
              <a:gd name="connsiteX2" fmla="*/ 0 w 330200"/>
              <a:gd name="connsiteY2" fmla="*/ 0 h 317500"/>
              <a:gd name="connsiteX0" fmla="*/ 330200 w 330200"/>
              <a:gd name="connsiteY0" fmla="*/ 0 h 0"/>
              <a:gd name="connsiteX1" fmla="*/ 0 w 330200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30200">
                <a:moveTo>
                  <a:pt x="330200" y="0"/>
                </a:moveTo>
                <a:lnTo>
                  <a:pt x="0" y="0"/>
                </a:lnTo>
              </a:path>
            </a:pathLst>
          </a:custGeom>
          <a:ln w="28575"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7D992D-7CC6-4CD2-81E2-6295E89D6161}"/>
              </a:ext>
            </a:extLst>
          </p:cNvPr>
          <p:cNvSpPr txBox="1"/>
          <p:nvPr/>
        </p:nvSpPr>
        <p:spPr>
          <a:xfrm>
            <a:off x="2159051" y="2086292"/>
            <a:ext cx="5708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V</a:t>
            </a:r>
            <a:r>
              <a:rPr lang="en-US" baseline="-25000" dirty="0">
                <a:latin typeface="Segoe Condensed" panose="020B0606040200020203" pitchFamily="34" charset="0"/>
              </a:rPr>
              <a:t>in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7CC3828-8F11-44B0-9968-B49610B22E74}"/>
              </a:ext>
            </a:extLst>
          </p:cNvPr>
          <p:cNvCxnSpPr>
            <a:cxnSpLocks/>
          </p:cNvCxnSpPr>
          <p:nvPr/>
        </p:nvCxnSpPr>
        <p:spPr>
          <a:xfrm flipH="1" flipV="1">
            <a:off x="2460216" y="3414944"/>
            <a:ext cx="1988216" cy="464"/>
          </a:xfrm>
          <a:prstGeom prst="straightConnector1">
            <a:avLst/>
          </a:prstGeom>
          <a:noFill/>
          <a:ln w="28575" cap="rnd">
            <a:solidFill>
              <a:schemeClr val="tx1"/>
            </a:solidFill>
            <a:round/>
            <a:headEnd type="none"/>
            <a:tailEnd type="non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442E501E-BCA8-40EF-A351-E6FA16EB7905}"/>
              </a:ext>
            </a:extLst>
          </p:cNvPr>
          <p:cNvSpPr txBox="1"/>
          <p:nvPr/>
        </p:nvSpPr>
        <p:spPr>
          <a:xfrm>
            <a:off x="2100399" y="4813552"/>
            <a:ext cx="710848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GND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10E2DC2-34C0-452B-A2E0-721B2160FF87}"/>
              </a:ext>
            </a:extLst>
          </p:cNvPr>
          <p:cNvGrpSpPr/>
          <p:nvPr/>
        </p:nvGrpSpPr>
        <p:grpSpPr>
          <a:xfrm>
            <a:off x="2319499" y="4280473"/>
            <a:ext cx="281434" cy="541446"/>
            <a:chOff x="2338448" y="4241260"/>
            <a:chExt cx="281434" cy="541446"/>
          </a:xfrm>
        </p:grpSpPr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F856C054-3FE0-4EE8-B75E-AA79D0C8F0BA}"/>
                </a:ext>
              </a:extLst>
            </p:cNvPr>
            <p:cNvCxnSpPr>
              <a:cxnSpLocks/>
            </p:cNvCxnSpPr>
            <p:nvPr/>
          </p:nvCxnSpPr>
          <p:spPr>
            <a:xfrm>
              <a:off x="2338448" y="4627825"/>
              <a:ext cx="281434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69DFA206-D5D1-4320-8FA4-05840303183E}"/>
                </a:ext>
              </a:extLst>
            </p:cNvPr>
            <p:cNvCxnSpPr>
              <a:cxnSpLocks/>
            </p:cNvCxnSpPr>
            <p:nvPr/>
          </p:nvCxnSpPr>
          <p:spPr>
            <a:xfrm>
              <a:off x="2380699" y="4707226"/>
              <a:ext cx="198013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E315AE-0A6E-43D4-9EE3-18D158631343}"/>
                </a:ext>
              </a:extLst>
            </p:cNvPr>
            <p:cNvCxnSpPr>
              <a:cxnSpLocks/>
            </p:cNvCxnSpPr>
            <p:nvPr/>
          </p:nvCxnSpPr>
          <p:spPr>
            <a:xfrm>
              <a:off x="2422849" y="4782706"/>
              <a:ext cx="110770" cy="0"/>
            </a:xfrm>
            <a:prstGeom prst="line">
              <a:avLst/>
            </a:prstGeom>
            <a:ln w="28575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Freeform 2">
              <a:extLst>
                <a:ext uri="{FF2B5EF4-FFF2-40B4-BE49-F238E27FC236}">
                  <a16:creationId xmlns:a16="http://schemas.microsoft.com/office/drawing/2014/main" id="{AA293A28-1284-46F1-9033-70FD9F3F299F}"/>
                </a:ext>
              </a:extLst>
            </p:cNvPr>
            <p:cNvSpPr/>
            <p:nvPr/>
          </p:nvSpPr>
          <p:spPr>
            <a:xfrm rot="5400000" flipV="1">
              <a:off x="2301838" y="4421044"/>
              <a:ext cx="385349" cy="25781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602F218C-2810-4A0E-96B6-2FF7591AEDEB}"/>
              </a:ext>
            </a:extLst>
          </p:cNvPr>
          <p:cNvSpPr txBox="1"/>
          <p:nvPr/>
        </p:nvSpPr>
        <p:spPr>
          <a:xfrm>
            <a:off x="1430359" y="3641627"/>
            <a:ext cx="10675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=10K</a:t>
            </a:r>
            <a:r>
              <a:rPr lang="el-GR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sz="2000" baseline="-25000" dirty="0">
              <a:solidFill>
                <a:schemeClr val="tx1">
                  <a:lumMod val="85000"/>
                  <a:lumOff val="1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79F9744-E033-44C7-A153-C13402BF2E91}"/>
              </a:ext>
            </a:extLst>
          </p:cNvPr>
          <p:cNvSpPr/>
          <p:nvPr/>
        </p:nvSpPr>
        <p:spPr>
          <a:xfrm>
            <a:off x="4396834" y="2815162"/>
            <a:ext cx="1469805" cy="2035728"/>
          </a:xfrm>
          <a:custGeom>
            <a:avLst/>
            <a:gdLst>
              <a:gd name="connsiteX0" fmla="*/ 1028700 w 1028700"/>
              <a:gd name="connsiteY0" fmla="*/ 0 h 3025588"/>
              <a:gd name="connsiteX1" fmla="*/ 0 w 1028700"/>
              <a:gd name="connsiteY1" fmla="*/ 0 h 3025588"/>
              <a:gd name="connsiteX2" fmla="*/ 0 w 1028700"/>
              <a:gd name="connsiteY2" fmla="*/ 3025588 h 30255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28700" h="3025588">
                <a:moveTo>
                  <a:pt x="1028700" y="0"/>
                </a:moveTo>
                <a:lnTo>
                  <a:pt x="0" y="0"/>
                </a:lnTo>
                <a:lnTo>
                  <a:pt x="0" y="3025588"/>
                </a:lnTo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C734D07-32B8-4F7D-B79C-B3BB906C0C5F}"/>
              </a:ext>
            </a:extLst>
          </p:cNvPr>
          <p:cNvSpPr txBox="1"/>
          <p:nvPr/>
        </p:nvSpPr>
        <p:spPr>
          <a:xfrm>
            <a:off x="4382687" y="2809799"/>
            <a:ext cx="1915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Microcontroller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FAACD85-9C88-4CB9-9BE5-C100A2094E60}"/>
              </a:ext>
            </a:extLst>
          </p:cNvPr>
          <p:cNvSpPr txBox="1"/>
          <p:nvPr/>
        </p:nvSpPr>
        <p:spPr>
          <a:xfrm>
            <a:off x="3413023" y="3114064"/>
            <a:ext cx="17346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Input Pin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94B0388-0924-412C-B4A6-64784ECDE8ED}"/>
              </a:ext>
            </a:extLst>
          </p:cNvPr>
          <p:cNvSpPr txBox="1"/>
          <p:nvPr/>
        </p:nvSpPr>
        <p:spPr>
          <a:xfrm>
            <a:off x="4451433" y="3215594"/>
            <a:ext cx="1734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latin typeface="Segoe Condensed" panose="020B0606040200020203" pitchFamily="34" charset="0"/>
              </a:rPr>
              <a:t>V</a:t>
            </a:r>
            <a:r>
              <a:rPr lang="en-US" sz="2000" b="1" baseline="-25000" dirty="0" err="1">
                <a:latin typeface="Segoe Condensed" panose="020B0606040200020203" pitchFamily="34" charset="0"/>
              </a:rPr>
              <a:t>pin</a:t>
            </a:r>
            <a:endParaRPr lang="en-US" sz="2000" b="1" baseline="-25000" dirty="0">
              <a:latin typeface="Segoe Condensed" panose="020B0606040200020203" pitchFamily="34" charset="0"/>
            </a:endParaRPr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F7EA5CEC-F0AC-4486-91BA-60283C512377}"/>
              </a:ext>
            </a:extLst>
          </p:cNvPr>
          <p:cNvSpPr/>
          <p:nvPr/>
        </p:nvSpPr>
        <p:spPr>
          <a:xfrm rot="5870845">
            <a:off x="2769694" y="3453451"/>
            <a:ext cx="1065764" cy="1230300"/>
          </a:xfrm>
          <a:prstGeom prst="arc">
            <a:avLst>
              <a:gd name="adj1" fmla="val 5178191"/>
              <a:gd name="adj2" fmla="val 10998202"/>
            </a:avLst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DBFC1C-37EE-484B-9B65-7C097768CF1B}"/>
              </a:ext>
            </a:extLst>
          </p:cNvPr>
          <p:cNvSpPr txBox="1"/>
          <p:nvPr/>
        </p:nvSpPr>
        <p:spPr>
          <a:xfrm>
            <a:off x="2801250" y="3740111"/>
            <a:ext cx="1734671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Output leakage current </a:t>
            </a:r>
            <a:br>
              <a:rPr lang="en-US" sz="1400" dirty="0">
                <a:latin typeface="Segoe Condensed" panose="020B0606040200020203" pitchFamily="34" charset="0"/>
              </a:rPr>
            </a:br>
            <a:r>
              <a:rPr lang="en-US" sz="2000" b="1" dirty="0">
                <a:latin typeface="Segoe Condensed" panose="020B0606040200020203" pitchFamily="34" charset="0"/>
              </a:rPr>
              <a:t>I</a:t>
            </a:r>
            <a:r>
              <a:rPr lang="en-US" sz="2000" b="1" baseline="-25000" dirty="0">
                <a:latin typeface="Segoe Condensed" panose="020B0606040200020203" pitchFamily="34" charset="0"/>
              </a:rPr>
              <a:t>IL</a:t>
            </a:r>
            <a:r>
              <a:rPr lang="en-US" sz="2000" baseline="-25000" dirty="0">
                <a:latin typeface="Segoe Condensed" panose="020B0606040200020203" pitchFamily="34" charset="0"/>
              </a:rPr>
              <a:t> </a:t>
            </a:r>
            <a:r>
              <a:rPr lang="en-US" sz="2000" dirty="0">
                <a:latin typeface="Segoe Condensed" panose="020B0606040200020203" pitchFamily="34" charset="0"/>
              </a:rPr>
              <a:t>= ~1</a:t>
            </a:r>
            <a:r>
              <a:rPr lang="en-US" sz="2000" dirty="0"/>
              <a:t>µA</a:t>
            </a:r>
            <a:endParaRPr lang="en-US" sz="1400" dirty="0">
              <a:latin typeface="Segoe Condensed" panose="020B0606040200020203" pitchFamily="34" charset="0"/>
            </a:endParaRP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F7822E2-22EC-4A94-B434-3CC9FA0FC2B6}"/>
              </a:ext>
            </a:extLst>
          </p:cNvPr>
          <p:cNvCxnSpPr>
            <a:cxnSpLocks/>
          </p:cNvCxnSpPr>
          <p:nvPr/>
        </p:nvCxnSpPr>
        <p:spPr>
          <a:xfrm flipH="1">
            <a:off x="2258815" y="2829171"/>
            <a:ext cx="212883" cy="571408"/>
          </a:xfrm>
          <a:prstGeom prst="line">
            <a:avLst/>
          </a:prstGeom>
          <a:ln w="28575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5C5C190-F7C3-4BE8-B821-74A3A0257764}"/>
                  </a:ext>
                </a:extLst>
              </p:cNvPr>
              <p:cNvSpPr txBox="1"/>
              <p:nvPr/>
            </p:nvSpPr>
            <p:spPr>
              <a:xfrm>
                <a:off x="2711568" y="5212854"/>
                <a:ext cx="1976054" cy="29841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𝑉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𝑝𝑖𝑛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𝑉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 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𝐼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∗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15C5C190-F7C3-4BE8-B821-74A3A025776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11568" y="5212854"/>
                <a:ext cx="1976054" cy="298415"/>
              </a:xfrm>
              <a:prstGeom prst="rect">
                <a:avLst/>
              </a:prstGeom>
              <a:blipFill>
                <a:blip r:embed="rId2"/>
                <a:stretch>
                  <a:fillRect l="-2469" r="-1852" b="-265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TextBox 46">
            <a:extLst>
              <a:ext uri="{FF2B5EF4-FFF2-40B4-BE49-F238E27FC236}">
                <a16:creationId xmlns:a16="http://schemas.microsoft.com/office/drawing/2014/main" id="{6D16C978-03EC-43FC-8E16-CF19BF636DA8}"/>
              </a:ext>
            </a:extLst>
          </p:cNvPr>
          <p:cNvSpPr txBox="1"/>
          <p:nvPr/>
        </p:nvSpPr>
        <p:spPr>
          <a:xfrm>
            <a:off x="2377542" y="1508190"/>
            <a:ext cx="275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Condensed" panose="020B0606040200020203" pitchFamily="34" charset="0"/>
              </a:rPr>
              <a:t>Switch </a:t>
            </a:r>
            <a:r>
              <a:rPr lang="en-US" sz="2000" b="1" dirty="0">
                <a:latin typeface="Segoe Condensed" panose="020B0606040200020203" pitchFamily="34" charset="0"/>
              </a:rPr>
              <a:t>open</a:t>
            </a:r>
            <a:r>
              <a:rPr lang="en-US" sz="2000" dirty="0">
                <a:latin typeface="Segoe Condensed" panose="020B0606040200020203" pitchFamily="34" charset="0"/>
              </a:rPr>
              <a:t>, input LOW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416FC19-923C-48E4-A7ED-C398CAD46B78}"/>
                  </a:ext>
                </a:extLst>
              </p:cNvPr>
              <p:cNvSpPr txBox="1"/>
              <p:nvPr/>
            </p:nvSpPr>
            <p:spPr>
              <a:xfrm>
                <a:off x="7527160" y="5250675"/>
                <a:ext cx="1574598" cy="57143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𝑃𝑜𝑤𝑒𝑟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𝐷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𝑉</m:t>
                                  </m:r>
                                </m:e>
                                <m:sub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𝑖𝑛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p>
                          </m:sSup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F416FC19-923C-48E4-A7ED-C398CAD46B7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27160" y="5250675"/>
                <a:ext cx="1574598" cy="57143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7" name="TextBox 66">
            <a:extLst>
              <a:ext uri="{FF2B5EF4-FFF2-40B4-BE49-F238E27FC236}">
                <a16:creationId xmlns:a16="http://schemas.microsoft.com/office/drawing/2014/main" id="{E0B65038-DC87-4543-80D9-DBCF3C9268F5}"/>
              </a:ext>
            </a:extLst>
          </p:cNvPr>
          <p:cNvSpPr txBox="1"/>
          <p:nvPr/>
        </p:nvSpPr>
        <p:spPr>
          <a:xfrm>
            <a:off x="7345594" y="1508190"/>
            <a:ext cx="27598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egoe Condensed" panose="020B0606040200020203" pitchFamily="34" charset="0"/>
              </a:rPr>
              <a:t>Switch </a:t>
            </a:r>
            <a:r>
              <a:rPr lang="en-US" sz="2000" b="1" dirty="0">
                <a:latin typeface="Segoe Condensed" panose="020B0606040200020203" pitchFamily="34" charset="0"/>
              </a:rPr>
              <a:t>closed</a:t>
            </a:r>
            <a:r>
              <a:rPr lang="en-US" sz="2000" dirty="0">
                <a:latin typeface="Segoe Condensed" panose="020B0606040200020203" pitchFamily="34" charset="0"/>
              </a:rPr>
              <a:t>, input HIGH</a:t>
            </a: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26E9DF03-A9E4-472B-8D5F-693E2EE7593E}"/>
              </a:ext>
            </a:extLst>
          </p:cNvPr>
          <p:cNvCxnSpPr>
            <a:cxnSpLocks/>
          </p:cNvCxnSpPr>
          <p:nvPr/>
        </p:nvCxnSpPr>
        <p:spPr>
          <a:xfrm flipV="1">
            <a:off x="7195651" y="3035106"/>
            <a:ext cx="5072" cy="1033496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5E274B0-2263-48D3-BFEC-B6E78ED76E0B}"/>
                  </a:ext>
                </a:extLst>
              </p:cNvPr>
              <p:cNvSpPr txBox="1"/>
              <p:nvPr/>
            </p:nvSpPr>
            <p:spPr>
              <a:xfrm>
                <a:off x="6369964" y="3187011"/>
                <a:ext cx="984413" cy="7296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1400" b="1" dirty="0">
                    <a:latin typeface="Segoe Condensed" panose="020B0606040200020203" pitchFamily="34" charset="0"/>
                  </a:rPr>
                  <a:t>Current</a:t>
                </a:r>
                <a:r>
                  <a:rPr lang="en-US" sz="1400" dirty="0">
                    <a:latin typeface="Segoe Condensed" panose="020B0606040200020203" pitchFamily="34" charset="0"/>
                  </a:rPr>
                  <a:t> </a:t>
                </a:r>
                <a:br>
                  <a:rPr lang="en-US" sz="1400" dirty="0">
                    <a:latin typeface="Segoe Condensed" panose="020B0606040200020203" pitchFamily="34" charset="0"/>
                  </a:rPr>
                </a:b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𝐼</m:t>
                      </m:r>
                      <m:r>
                        <a:rPr lang="en-US" sz="1400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4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lang="en-US" sz="1400" b="0" i="1" smtClean="0">
                                  <a:latin typeface="Cambria Math" panose="02040503050406030204" pitchFamily="18" charset="0"/>
                                </a:rPr>
                                <m:t>𝑖𝑛</m:t>
                              </m:r>
                            </m:sub>
                          </m:sSub>
                        </m:num>
                        <m:den>
                          <m:r>
                            <a:rPr lang="en-US" sz="1400" b="0" i="1" smtClean="0">
                              <a:latin typeface="Cambria Math" panose="02040503050406030204" pitchFamily="18" charset="0"/>
                            </a:rPr>
                            <m:t>𝑅</m:t>
                          </m:r>
                        </m:den>
                      </m:f>
                    </m:oMath>
                  </m:oMathPara>
                </a14:m>
                <a:endParaRPr lang="en-US" sz="1400" baseline="-25000" dirty="0">
                  <a:latin typeface="Segoe Condensed" panose="020B0606040200020203" pitchFamily="34" charset="0"/>
                </a:endParaRPr>
              </a:p>
            </p:txBody>
          </p:sp>
        </mc:Choice>
        <mc:Fallback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id="{E5E274B0-2263-48D3-BFEC-B6E78ED76E0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69964" y="3187011"/>
                <a:ext cx="984413" cy="729687"/>
              </a:xfrm>
              <a:prstGeom prst="rect">
                <a:avLst/>
              </a:prstGeom>
              <a:blipFill>
                <a:blip r:embed="rId4"/>
                <a:stretch>
                  <a:fillRect l="-1863" t="-1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8" name="Group 7">
            <a:extLst>
              <a:ext uri="{FF2B5EF4-FFF2-40B4-BE49-F238E27FC236}">
                <a16:creationId xmlns:a16="http://schemas.microsoft.com/office/drawing/2014/main" id="{577D250A-AAB6-413C-9288-42D755ABEF90}"/>
              </a:ext>
            </a:extLst>
          </p:cNvPr>
          <p:cNvGrpSpPr/>
          <p:nvPr/>
        </p:nvGrpSpPr>
        <p:grpSpPr>
          <a:xfrm>
            <a:off x="7118594" y="2086292"/>
            <a:ext cx="3791492" cy="3078284"/>
            <a:chOff x="7778772" y="1809768"/>
            <a:chExt cx="3791492" cy="3078284"/>
          </a:xfrm>
        </p:grpSpPr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FFF3CB7E-4383-403A-838A-347D7BF28735}"/>
                </a:ext>
              </a:extLst>
            </p:cNvPr>
            <p:cNvSpPr/>
            <p:nvPr/>
          </p:nvSpPr>
          <p:spPr>
            <a:xfrm rot="16200000">
              <a:off x="7707174" y="3472653"/>
              <a:ext cx="862830" cy="176460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D6E93527-E38E-4818-BE15-72BF3007D874}"/>
                </a:ext>
              </a:extLst>
            </p:cNvPr>
            <p:cNvSpPr/>
            <p:nvPr/>
          </p:nvSpPr>
          <p:spPr>
            <a:xfrm rot="5400000" flipV="1">
              <a:off x="7967340" y="2325175"/>
              <a:ext cx="359821" cy="27811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0 h 0"/>
                <a:gd name="connsiteX1" fmla="*/ 0 w 3302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200">
                  <a:moveTo>
                    <a:pt x="330200" y="0"/>
                  </a:moveTo>
                  <a:lnTo>
                    <a:pt x="0" y="0"/>
                  </a:lnTo>
                </a:path>
              </a:pathLst>
            </a:custGeom>
            <a:ln w="28575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2B4B82AC-3542-40AD-8165-F93A21870AD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138589" y="3120112"/>
              <a:ext cx="1675474" cy="8886"/>
            </a:xfrm>
            <a:prstGeom prst="straightConnector1">
              <a:avLst/>
            </a:prstGeom>
            <a:noFill/>
            <a:ln w="28575" cap="rnd">
              <a:solidFill>
                <a:schemeClr val="tx1"/>
              </a:solidFill>
              <a:round/>
              <a:headEnd type="none"/>
              <a:tailEnd type="non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F5A6132D-380B-485C-9FA7-7F23D79F119B}"/>
                </a:ext>
              </a:extLst>
            </p:cNvPr>
            <p:cNvSpPr txBox="1"/>
            <p:nvPr/>
          </p:nvSpPr>
          <p:spPr>
            <a:xfrm>
              <a:off x="7778772" y="4518720"/>
              <a:ext cx="710848" cy="369332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C562AFD7-4EDE-4A66-94A5-5BBA953D9FA5}"/>
                </a:ext>
              </a:extLst>
            </p:cNvPr>
            <p:cNvGrpSpPr/>
            <p:nvPr/>
          </p:nvGrpSpPr>
          <p:grpSpPr>
            <a:xfrm>
              <a:off x="7997872" y="3985641"/>
              <a:ext cx="281434" cy="541446"/>
              <a:chOff x="2338448" y="4241260"/>
              <a:chExt cx="281434" cy="541446"/>
            </a:xfrm>
          </p:grpSpPr>
          <p:cxnSp>
            <p:nvCxnSpPr>
              <p:cNvPr id="71" name="Straight Connector 70">
                <a:extLst>
                  <a:ext uri="{FF2B5EF4-FFF2-40B4-BE49-F238E27FC236}">
                    <a16:creationId xmlns:a16="http://schemas.microsoft.com/office/drawing/2014/main" id="{07A52D76-18F4-4590-AA3E-EC0F9B53FF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8448" y="4627825"/>
                <a:ext cx="281434" cy="0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82C11230-6002-4505-8D5A-902F951FDA4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80699" y="4707226"/>
                <a:ext cx="198013" cy="0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5D9A23BE-1306-4AE1-A3A5-E853C7DD824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22849" y="4782706"/>
                <a:ext cx="110770" cy="0"/>
              </a:xfrm>
              <a:prstGeom prst="line">
                <a:avLst/>
              </a:prstGeom>
              <a:ln w="28575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Freeform 2">
                <a:extLst>
                  <a:ext uri="{FF2B5EF4-FFF2-40B4-BE49-F238E27FC236}">
                    <a16:creationId xmlns:a16="http://schemas.microsoft.com/office/drawing/2014/main" id="{0C7A9AFD-04A7-42AB-BD99-188378BF9C6B}"/>
                  </a:ext>
                </a:extLst>
              </p:cNvPr>
              <p:cNvSpPr/>
              <p:nvPr/>
            </p:nvSpPr>
            <p:spPr>
              <a:xfrm rot="5400000" flipV="1">
                <a:off x="2301838" y="4421044"/>
                <a:ext cx="385349" cy="25781"/>
              </a:xfrm>
              <a:custGeom>
                <a:avLst/>
                <a:gdLst>
                  <a:gd name="connsiteX0" fmla="*/ 0 w 1129553"/>
                  <a:gd name="connsiteY0" fmla="*/ 0 h 753035"/>
                  <a:gd name="connsiteX1" fmla="*/ 0 w 1129553"/>
                  <a:gd name="connsiteY1" fmla="*/ 389965 h 753035"/>
                  <a:gd name="connsiteX2" fmla="*/ 1129553 w 1129553"/>
                  <a:gd name="connsiteY2" fmla="*/ 389965 h 753035"/>
                  <a:gd name="connsiteX3" fmla="*/ 1129553 w 1129553"/>
                  <a:gd name="connsiteY3" fmla="*/ 753035 h 753035"/>
                  <a:gd name="connsiteX0" fmla="*/ 0 w 1129553"/>
                  <a:gd name="connsiteY0" fmla="*/ 0 h 363070"/>
                  <a:gd name="connsiteX1" fmla="*/ 1129553 w 1129553"/>
                  <a:gd name="connsiteY1" fmla="*/ 0 h 363070"/>
                  <a:gd name="connsiteX2" fmla="*/ 1129553 w 1129553"/>
                  <a:gd name="connsiteY2" fmla="*/ 363070 h 363070"/>
                  <a:gd name="connsiteX0" fmla="*/ 0 w 1129553"/>
                  <a:gd name="connsiteY0" fmla="*/ 0 h 0"/>
                  <a:gd name="connsiteX1" fmla="*/ 1129553 w 1129553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1129553">
                    <a:moveTo>
                      <a:pt x="0" y="0"/>
                    </a:moveTo>
                    <a:lnTo>
                      <a:pt x="1129553" y="0"/>
                    </a:lnTo>
                  </a:path>
                </a:pathLst>
              </a:custGeom>
              <a:ln w="28575" cap="rnd">
                <a:solidFill>
                  <a:schemeClr val="tx1"/>
                </a:solidFill>
                <a:round/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4CA977F-3FBF-4D80-B03F-533E984F5818}"/>
                </a:ext>
              </a:extLst>
            </p:cNvPr>
            <p:cNvSpPr txBox="1"/>
            <p:nvPr/>
          </p:nvSpPr>
          <p:spPr>
            <a:xfrm>
              <a:off x="8287557" y="3338139"/>
              <a:ext cx="106756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=10K</a:t>
              </a:r>
              <a:r>
                <a:rPr lang="el-G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Condensed" panose="020B0606040200020203" pitchFamily="34" charset="0"/>
                </a:rPr>
                <a:t>Ω</a:t>
              </a:r>
              <a:endParaRPr lang="en-US" sz="2000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Condensed" panose="020B0606040200020203" pitchFamily="34" charset="0"/>
              </a:endParaRPr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5989CC-2AC1-45E9-BE5B-753CA24ECFFA}"/>
                </a:ext>
              </a:extLst>
            </p:cNvPr>
            <p:cNvSpPr/>
            <p:nvPr/>
          </p:nvSpPr>
          <p:spPr>
            <a:xfrm>
              <a:off x="9704503" y="2520330"/>
              <a:ext cx="1469805" cy="2035728"/>
            </a:xfrm>
            <a:custGeom>
              <a:avLst/>
              <a:gdLst>
                <a:gd name="connsiteX0" fmla="*/ 1028700 w 1028700"/>
                <a:gd name="connsiteY0" fmla="*/ 0 h 3025588"/>
                <a:gd name="connsiteX1" fmla="*/ 0 w 1028700"/>
                <a:gd name="connsiteY1" fmla="*/ 0 h 3025588"/>
                <a:gd name="connsiteX2" fmla="*/ 0 w 1028700"/>
                <a:gd name="connsiteY2" fmla="*/ 3025588 h 3025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8700" h="3025588">
                  <a:moveTo>
                    <a:pt x="1028700" y="0"/>
                  </a:moveTo>
                  <a:lnTo>
                    <a:pt x="0" y="0"/>
                  </a:lnTo>
                  <a:lnTo>
                    <a:pt x="0" y="3025588"/>
                  </a:lnTo>
                </a:path>
              </a:pathLst>
            </a:custGeom>
            <a:noFill/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7B8BA7E-1D87-4738-8013-8336AB436B51}"/>
                </a:ext>
              </a:extLst>
            </p:cNvPr>
            <p:cNvSpPr txBox="1"/>
            <p:nvPr/>
          </p:nvSpPr>
          <p:spPr>
            <a:xfrm>
              <a:off x="8859089" y="2819232"/>
              <a:ext cx="173467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Input Pin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DEE3F87-F4AB-4860-A2E0-4760DE655E87}"/>
                </a:ext>
              </a:extLst>
            </p:cNvPr>
            <p:cNvSpPr txBox="1"/>
            <p:nvPr/>
          </p:nvSpPr>
          <p:spPr>
            <a:xfrm>
              <a:off x="9835593" y="2885186"/>
              <a:ext cx="17346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 err="1">
                  <a:latin typeface="Segoe Condensed" panose="020B0606040200020203" pitchFamily="34" charset="0"/>
                </a:rPr>
                <a:t>V</a:t>
              </a:r>
              <a:r>
                <a:rPr lang="en-US" sz="2000" b="1" baseline="-25000" dirty="0" err="1">
                  <a:latin typeface="Segoe Condensed" panose="020B0606040200020203" pitchFamily="34" charset="0"/>
                </a:rPr>
                <a:t>pin</a:t>
              </a:r>
              <a:endParaRPr lang="en-US" sz="2000" b="1" baseline="-25000" dirty="0">
                <a:latin typeface="Segoe Condensed" panose="020B0606040200020203" pitchFamily="34" charset="0"/>
              </a:endParaRPr>
            </a:p>
          </p:txBody>
        </p: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0566BFD7-468B-4518-BB7A-08E4BB5E44D2}"/>
                </a:ext>
              </a:extLst>
            </p:cNvPr>
            <p:cNvCxnSpPr>
              <a:cxnSpLocks/>
            </p:cNvCxnSpPr>
            <p:nvPr/>
          </p:nvCxnSpPr>
          <p:spPr>
            <a:xfrm>
              <a:off x="8135399" y="2534339"/>
              <a:ext cx="1344" cy="550902"/>
            </a:xfrm>
            <a:prstGeom prst="line">
              <a:avLst/>
            </a:prstGeom>
            <a:ln w="28575" cap="rnd"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B4797B5B-8716-4131-B763-53B0D4FF5ADF}"/>
                </a:ext>
              </a:extLst>
            </p:cNvPr>
            <p:cNvSpPr txBox="1"/>
            <p:nvPr/>
          </p:nvSpPr>
          <p:spPr>
            <a:xfrm>
              <a:off x="7848766" y="1809768"/>
              <a:ext cx="57086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V</a:t>
              </a:r>
              <a:r>
                <a:rPr lang="en-US" baseline="-25000" dirty="0">
                  <a:latin typeface="Segoe Condensed" panose="020B0606040200020203" pitchFamily="34" charset="0"/>
                </a:rPr>
                <a:t>in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BBF45F26-6454-4B63-A865-77A8EFB22565}"/>
              </a:ext>
            </a:extLst>
          </p:cNvPr>
          <p:cNvSpPr txBox="1"/>
          <p:nvPr/>
        </p:nvSpPr>
        <p:spPr>
          <a:xfrm>
            <a:off x="9032718" y="2783082"/>
            <a:ext cx="19159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Microcontroller</a:t>
            </a:r>
          </a:p>
        </p:txBody>
      </p:sp>
    </p:spTree>
    <p:extLst>
      <p:ext uri="{BB962C8B-B14F-4D97-AF65-F5344CB8AC3E}">
        <p14:creationId xmlns:p14="http://schemas.microsoft.com/office/powerpoint/2010/main" val="26957095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7EC51-2C1B-4510-AFCB-9EDBAD5E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31343" cy="5425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69EEF-2E83-4E27-829C-0452A9E8A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8323"/>
            <a:ext cx="4932458" cy="33659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399269-AFAC-475F-B830-97089AA33DA7}"/>
              </a:ext>
            </a:extLst>
          </p:cNvPr>
          <p:cNvSpPr/>
          <p:nvPr/>
        </p:nvSpPr>
        <p:spPr>
          <a:xfrm rot="20641507">
            <a:off x="6439572" y="2947880"/>
            <a:ext cx="222679" cy="1158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3C5CC7-4128-4062-AAC4-8A979E4E000F}"/>
              </a:ext>
            </a:extLst>
          </p:cNvPr>
          <p:cNvCxnSpPr>
            <a:cxnSpLocks/>
          </p:cNvCxnSpPr>
          <p:nvPr/>
        </p:nvCxnSpPr>
        <p:spPr>
          <a:xfrm flipH="1" flipV="1">
            <a:off x="6469264" y="3196380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2C6AC9FB-6822-42A9-AF46-58508B2F3A0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4251851">
            <a:off x="4793990" y="-3297851"/>
            <a:ext cx="2604017" cy="371723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33D9A44-A883-41BF-BE1C-53ECE3353CE8}"/>
              </a:ext>
            </a:extLst>
          </p:cNvPr>
          <p:cNvSpPr txBox="1"/>
          <p:nvPr/>
        </p:nvSpPr>
        <p:spPr>
          <a:xfrm rot="16200000">
            <a:off x="5343131" y="3441343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</p:spTree>
    <p:extLst>
      <p:ext uri="{BB962C8B-B14F-4D97-AF65-F5344CB8AC3E}">
        <p14:creationId xmlns:p14="http://schemas.microsoft.com/office/powerpoint/2010/main" val="1829426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7EC51-2C1B-4510-AFCB-9EDBAD5E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31343" cy="5425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69EEF-2E83-4E27-829C-0452A9E8A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8323"/>
            <a:ext cx="4932458" cy="33659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399269-AFAC-475F-B830-97089AA33DA7}"/>
              </a:ext>
            </a:extLst>
          </p:cNvPr>
          <p:cNvSpPr/>
          <p:nvPr/>
        </p:nvSpPr>
        <p:spPr>
          <a:xfrm rot="20641507">
            <a:off x="6439572" y="2947880"/>
            <a:ext cx="222679" cy="1158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3C5CC7-4128-4062-AAC4-8A979E4E000F}"/>
              </a:ext>
            </a:extLst>
          </p:cNvPr>
          <p:cNvCxnSpPr>
            <a:cxnSpLocks/>
          </p:cNvCxnSpPr>
          <p:nvPr/>
        </p:nvCxnSpPr>
        <p:spPr>
          <a:xfrm flipH="1" flipV="1">
            <a:off x="6469264" y="3196380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33D9A44-A883-41BF-BE1C-53ECE3353CE8}"/>
              </a:ext>
            </a:extLst>
          </p:cNvPr>
          <p:cNvSpPr txBox="1"/>
          <p:nvPr/>
        </p:nvSpPr>
        <p:spPr>
          <a:xfrm rot="16200000">
            <a:off x="5343131" y="3441343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pic>
        <p:nvPicPr>
          <p:cNvPr id="8" name="Picture 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99870ED-F568-4682-8544-B8CCEFCF5DE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2727907">
            <a:off x="3694879" y="-1433185"/>
            <a:ext cx="2604017" cy="37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4917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7EC51-2C1B-4510-AFCB-9EDBAD5E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31343" cy="5425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69EEF-2E83-4E27-829C-0452A9E8A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8323"/>
            <a:ext cx="4932458" cy="33659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399269-AFAC-475F-B830-97089AA33DA7}"/>
              </a:ext>
            </a:extLst>
          </p:cNvPr>
          <p:cNvSpPr/>
          <p:nvPr/>
        </p:nvSpPr>
        <p:spPr>
          <a:xfrm rot="20641507">
            <a:off x="6439572" y="2947880"/>
            <a:ext cx="222679" cy="1158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3C5CC7-4128-4062-AAC4-8A979E4E000F}"/>
              </a:ext>
            </a:extLst>
          </p:cNvPr>
          <p:cNvCxnSpPr>
            <a:cxnSpLocks/>
          </p:cNvCxnSpPr>
          <p:nvPr/>
        </p:nvCxnSpPr>
        <p:spPr>
          <a:xfrm rot="960000" flipH="1" flipV="1">
            <a:off x="6598473" y="3196380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0946CFCF-87AE-4E24-903D-A9149D4E71F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2727907">
            <a:off x="3694879" y="-1326855"/>
            <a:ext cx="2604017" cy="37172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4BCD1A4-3722-4CCD-9C1F-582F8512251B}"/>
              </a:ext>
            </a:extLst>
          </p:cNvPr>
          <p:cNvSpPr txBox="1"/>
          <p:nvPr/>
        </p:nvSpPr>
        <p:spPr>
          <a:xfrm rot="20873370">
            <a:off x="2296245" y="2066061"/>
            <a:ext cx="169105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pressed!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3D50A6-9F8C-415E-B955-BFD3556BFF53}"/>
              </a:ext>
            </a:extLst>
          </p:cNvPr>
          <p:cNvSpPr txBox="1"/>
          <p:nvPr/>
        </p:nvSpPr>
        <p:spPr>
          <a:xfrm rot="16200000">
            <a:off x="5343131" y="3441343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Closed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0169964-0487-4FF4-89D5-917B54CD36BF}"/>
              </a:ext>
            </a:extLst>
          </p:cNvPr>
          <p:cNvSpPr txBox="1"/>
          <p:nvPr/>
        </p:nvSpPr>
        <p:spPr>
          <a:xfrm>
            <a:off x="7189737" y="2056349"/>
            <a:ext cx="42313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The input pin is now </a:t>
            </a:r>
            <a:r>
              <a:rPr lang="en-US" sz="2400" b="1" dirty="0">
                <a:latin typeface="Segoe Condensed" panose="020B0606040200020203" pitchFamily="34" charset="0"/>
              </a:rPr>
              <a:t>5V</a:t>
            </a:r>
          </a:p>
          <a:p>
            <a:pPr algn="ctr"/>
            <a:endParaRPr lang="en-US" sz="2400" b="1" dirty="0">
              <a:latin typeface="Segoe Condensed" panose="020B0606040200020203" pitchFamily="34" charset="0"/>
            </a:endParaRPr>
          </a:p>
          <a:p>
            <a:pPr algn="ctr"/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r>
              <a:rPr lang="en-US" sz="2400" dirty="0">
                <a:latin typeface="Segoe Condensed" panose="020B0606040200020203" pitchFamily="34" charset="0"/>
              </a:rPr>
              <a:t>returns </a:t>
            </a:r>
            <a:r>
              <a:rPr lang="en-US" sz="2400" b="1" dirty="0">
                <a:latin typeface="Segoe Condensed" panose="020B0606040200020203" pitchFamily="34" charset="0"/>
              </a:rPr>
              <a:t>HIGH</a:t>
            </a:r>
          </a:p>
        </p:txBody>
      </p:sp>
    </p:spTree>
    <p:extLst>
      <p:ext uri="{BB962C8B-B14F-4D97-AF65-F5344CB8AC3E}">
        <p14:creationId xmlns:p14="http://schemas.microsoft.com/office/powerpoint/2010/main" val="520012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E97EC51-2C1B-4510-AFCB-9EDBAD5EF2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31343" cy="542546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769EEF-2E83-4E27-829C-0452A9E8A4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588323"/>
            <a:ext cx="4932458" cy="336599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0399269-AFAC-475F-B830-97089AA33DA7}"/>
              </a:ext>
            </a:extLst>
          </p:cNvPr>
          <p:cNvSpPr/>
          <p:nvPr/>
        </p:nvSpPr>
        <p:spPr>
          <a:xfrm rot="20641507">
            <a:off x="6439572" y="2947880"/>
            <a:ext cx="222679" cy="1158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83C5CC7-4128-4062-AAC4-8A979E4E000F}"/>
              </a:ext>
            </a:extLst>
          </p:cNvPr>
          <p:cNvCxnSpPr>
            <a:cxnSpLocks/>
          </p:cNvCxnSpPr>
          <p:nvPr/>
        </p:nvCxnSpPr>
        <p:spPr>
          <a:xfrm flipH="1" flipV="1">
            <a:off x="6469264" y="3196380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D03FD269-90CA-40E7-945B-CD4923CDD70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4251851">
            <a:off x="4793990" y="-3297851"/>
            <a:ext cx="2604017" cy="37172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DA6282-0A33-4444-B23D-BAE6D255C5E0}"/>
              </a:ext>
            </a:extLst>
          </p:cNvPr>
          <p:cNvSpPr txBox="1"/>
          <p:nvPr/>
        </p:nvSpPr>
        <p:spPr>
          <a:xfrm>
            <a:off x="7189737" y="2056349"/>
            <a:ext cx="43678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But what does the input pin read when the </a:t>
            </a:r>
            <a:r>
              <a:rPr lang="en-US" sz="2400" b="1" dirty="0">
                <a:latin typeface="Segoe Condensed" panose="020B0606040200020203" pitchFamily="34" charset="0"/>
              </a:rPr>
              <a:t>button</a:t>
            </a:r>
            <a:r>
              <a:rPr lang="en-US" sz="2400" dirty="0">
                <a:latin typeface="Segoe Condensed" panose="020B0606040200020203" pitchFamily="34" charset="0"/>
              </a:rPr>
              <a:t> is </a:t>
            </a:r>
            <a:r>
              <a:rPr lang="en-US" sz="2400" b="1" dirty="0">
                <a:latin typeface="Segoe Condensed" panose="020B0606040200020203" pitchFamily="34" charset="0"/>
              </a:rPr>
              <a:t>not</a:t>
            </a:r>
            <a:r>
              <a:rPr lang="en-US" sz="2400" dirty="0">
                <a:latin typeface="Segoe Condensed" panose="020B0606040200020203" pitchFamily="34" charset="0"/>
              </a:rPr>
              <a:t> </a:t>
            </a:r>
            <a:r>
              <a:rPr lang="en-US" sz="2400" b="1" dirty="0">
                <a:latin typeface="Segoe Condensed" panose="020B0606040200020203" pitchFamily="34" charset="0"/>
              </a:rPr>
              <a:t>pressed</a:t>
            </a:r>
            <a:r>
              <a:rPr lang="en-US" sz="2400" dirty="0">
                <a:latin typeface="Segoe Condensed" panose="020B0606040200020203" pitchFamily="34" charset="0"/>
              </a:rPr>
              <a:t>? </a:t>
            </a:r>
          </a:p>
          <a:p>
            <a:pPr algn="ctr"/>
            <a:endParaRPr lang="en-US" sz="2400" dirty="0">
              <a:latin typeface="Segoe Condensed" panose="020B0606040200020203" pitchFamily="34" charset="0"/>
            </a:endParaRP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The pin can oscillate between HIGH and LOW. This is called a </a:t>
            </a:r>
            <a:r>
              <a:rPr lang="en-US" sz="2400" b="1" dirty="0">
                <a:latin typeface="Segoe Condensed" panose="020B0606040200020203" pitchFamily="34" charset="0"/>
              </a:rPr>
              <a:t>floating pin</a:t>
            </a:r>
            <a:r>
              <a:rPr lang="en-US" sz="2400" dirty="0">
                <a:latin typeface="Segoe Condensed" panose="020B0606040200020203" pitchFamily="34" charset="0"/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250090-56D3-474F-B105-961813A6621E}"/>
              </a:ext>
            </a:extLst>
          </p:cNvPr>
          <p:cNvSpPr txBox="1"/>
          <p:nvPr/>
        </p:nvSpPr>
        <p:spPr>
          <a:xfrm rot="16200000">
            <a:off x="5343131" y="3441343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3DAED38-C310-422C-8888-1E7DF8BDC6EE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</p:spTree>
    <p:extLst>
      <p:ext uri="{BB962C8B-B14F-4D97-AF65-F5344CB8AC3E}">
        <p14:creationId xmlns:p14="http://schemas.microsoft.com/office/powerpoint/2010/main" val="646723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721"/>
          <a:stretch/>
        </p:blipFill>
        <p:spPr>
          <a:xfrm>
            <a:off x="6096000" y="937323"/>
            <a:ext cx="4491781" cy="29172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B9F967-516B-4EF8-BEDC-DB3112080376}"/>
              </a:ext>
            </a:extLst>
          </p:cNvPr>
          <p:cNvSpPr txBox="1"/>
          <p:nvPr/>
        </p:nvSpPr>
        <p:spPr>
          <a:xfrm rot="16200000">
            <a:off x="5328545" y="2542650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3A88384-6B3F-48BA-9334-C42F16C4ECCC}"/>
              </a:ext>
            </a:extLst>
          </p:cNvPr>
          <p:cNvSpPr/>
          <p:nvPr/>
        </p:nvSpPr>
        <p:spPr>
          <a:xfrm>
            <a:off x="6635262" y="3690425"/>
            <a:ext cx="65649" cy="215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7A7309-2991-404C-97F1-FFA69582CA7A}"/>
              </a:ext>
            </a:extLst>
          </p:cNvPr>
          <p:cNvSpPr txBox="1"/>
          <p:nvPr/>
        </p:nvSpPr>
        <p:spPr>
          <a:xfrm>
            <a:off x="7110250" y="1650323"/>
            <a:ext cx="4434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To solve the </a:t>
            </a:r>
            <a:r>
              <a:rPr lang="en-US" sz="2400" b="1" dirty="0">
                <a:latin typeface="Segoe Condensed" panose="020B0606040200020203" pitchFamily="34" charset="0"/>
              </a:rPr>
              <a:t>floating pin </a:t>
            </a:r>
            <a:r>
              <a:rPr lang="en-US" sz="2400" dirty="0">
                <a:latin typeface="Segoe Condensed" panose="020B0606040200020203" pitchFamily="34" charset="0"/>
              </a:rPr>
              <a:t>problem, you might think to add a </a:t>
            </a:r>
            <a:r>
              <a:rPr lang="en-US" sz="2400" b="1" dirty="0">
                <a:latin typeface="Segoe Condensed" panose="020B0606040200020203" pitchFamily="34" charset="0"/>
              </a:rPr>
              <a:t>GND</a:t>
            </a:r>
            <a:r>
              <a:rPr lang="en-US" sz="2400" dirty="0">
                <a:latin typeface="Segoe Condensed" panose="020B0606040200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95583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C44820A-24B3-1540-B823-6D41E037F6A9}"/>
              </a:ext>
            </a:extLst>
          </p:cNvPr>
          <p:cNvGrpSpPr/>
          <p:nvPr/>
        </p:nvGrpSpPr>
        <p:grpSpPr>
          <a:xfrm>
            <a:off x="0" y="292798"/>
            <a:ext cx="12192000" cy="6662821"/>
            <a:chOff x="0" y="292798"/>
            <a:chExt cx="12192000" cy="666282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49EE61-8F09-DA49-9BE4-21903B222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92798"/>
              <a:ext cx="12192000" cy="666282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FDC69AE-D951-F141-AB3A-F4F504C1863F}"/>
                </a:ext>
              </a:extLst>
            </p:cNvPr>
            <p:cNvSpPr/>
            <p:nvPr/>
          </p:nvSpPr>
          <p:spPr>
            <a:xfrm>
              <a:off x="4778463" y="3745148"/>
              <a:ext cx="45719" cy="3345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EF2B5C0-22C3-B14C-926B-81441D502183}"/>
              </a:ext>
            </a:extLst>
          </p:cNvPr>
          <p:cNvSpPr/>
          <p:nvPr/>
        </p:nvSpPr>
        <p:spPr>
          <a:xfrm>
            <a:off x="11703959" y="3745147"/>
            <a:ext cx="45719" cy="334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82668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B9F967-516B-4EF8-BEDC-DB3112080376}"/>
              </a:ext>
            </a:extLst>
          </p:cNvPr>
          <p:cNvSpPr txBox="1"/>
          <p:nvPr/>
        </p:nvSpPr>
        <p:spPr>
          <a:xfrm rot="16200000">
            <a:off x="5328545" y="2542650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6F3431-02D4-4D05-BEAB-8070E1DEACF7}"/>
              </a:ext>
            </a:extLst>
          </p:cNvPr>
          <p:cNvSpPr/>
          <p:nvPr/>
        </p:nvSpPr>
        <p:spPr>
          <a:xfrm>
            <a:off x="6700911" y="7212853"/>
            <a:ext cx="65649" cy="215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FB6DB0-2668-4C17-B07F-6E8473D65D44}"/>
              </a:ext>
            </a:extLst>
          </p:cNvPr>
          <p:cNvSpPr txBox="1"/>
          <p:nvPr/>
        </p:nvSpPr>
        <p:spPr>
          <a:xfrm>
            <a:off x="7230843" y="5310829"/>
            <a:ext cx="26685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egoe Condensed" panose="020B0606040200020203" pitchFamily="34" charset="0"/>
              </a:rPr>
              <a:t>Add </a:t>
            </a:r>
            <a:r>
              <a:rPr lang="en-US" sz="2400" b="1" dirty="0">
                <a:latin typeface="Segoe Condensed" panose="020B0606040200020203" pitchFamily="34" charset="0"/>
              </a:rPr>
              <a:t>GND</a:t>
            </a:r>
            <a:r>
              <a:rPr lang="en-US" sz="2400" dirty="0">
                <a:latin typeface="Segoe Condensed" panose="020B0606040200020203" pitchFamily="34" charset="0"/>
              </a:rPr>
              <a:t> here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5B0BA08-B0CF-45C9-96BA-56B931E119CB}"/>
              </a:ext>
            </a:extLst>
          </p:cNvPr>
          <p:cNvGrpSpPr/>
          <p:nvPr/>
        </p:nvGrpSpPr>
        <p:grpSpPr>
          <a:xfrm>
            <a:off x="2019630" y="2542649"/>
            <a:ext cx="2099145" cy="369332"/>
            <a:chOff x="2019630" y="2542649"/>
            <a:chExt cx="2099145" cy="36933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3B711BD-9625-46BB-B535-4EC6A5106051}"/>
                </a:ext>
              </a:extLst>
            </p:cNvPr>
            <p:cNvSpPr txBox="1"/>
            <p:nvPr/>
          </p:nvSpPr>
          <p:spPr>
            <a:xfrm>
              <a:off x="2019630" y="2542649"/>
              <a:ext cx="1742325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Segoe Condensed" panose="020B0606040200020203" pitchFamily="34" charset="0"/>
                </a:rPr>
                <a:t>Added GND wire</a:t>
              </a:r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792904F-CAE8-4629-B1FB-25F364298DA4}"/>
                </a:ext>
              </a:extLst>
            </p:cNvPr>
            <p:cNvCxnSpPr/>
            <p:nvPr/>
          </p:nvCxnSpPr>
          <p:spPr>
            <a:xfrm>
              <a:off x="3738102" y="2663687"/>
              <a:ext cx="380673" cy="636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2053481C-DF72-457B-9AD6-E52CEB0D6631}"/>
              </a:ext>
            </a:extLst>
          </p:cNvPr>
          <p:cNvSpPr txBox="1"/>
          <p:nvPr/>
        </p:nvSpPr>
        <p:spPr>
          <a:xfrm>
            <a:off x="7110250" y="1650323"/>
            <a:ext cx="4434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To solve the </a:t>
            </a:r>
            <a:r>
              <a:rPr lang="en-US" sz="2400" b="1" dirty="0">
                <a:latin typeface="Segoe Condensed" panose="020B0606040200020203" pitchFamily="34" charset="0"/>
              </a:rPr>
              <a:t>floating pin </a:t>
            </a:r>
            <a:r>
              <a:rPr lang="en-US" sz="2400" dirty="0">
                <a:latin typeface="Segoe Condensed" panose="020B0606040200020203" pitchFamily="34" charset="0"/>
              </a:rPr>
              <a:t>problem, you might think to add a </a:t>
            </a:r>
            <a:r>
              <a:rPr lang="en-US" sz="2400" b="1" dirty="0">
                <a:latin typeface="Segoe Condensed" panose="020B0606040200020203" pitchFamily="34" charset="0"/>
              </a:rPr>
              <a:t>GND</a:t>
            </a:r>
            <a:r>
              <a:rPr lang="en-US" sz="2400" dirty="0">
                <a:latin typeface="Segoe Condensed" panose="020B0606040200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2690985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B9F967-516B-4EF8-BEDC-DB3112080376}"/>
              </a:ext>
            </a:extLst>
          </p:cNvPr>
          <p:cNvSpPr txBox="1"/>
          <p:nvPr/>
        </p:nvSpPr>
        <p:spPr>
          <a:xfrm rot="16200000">
            <a:off x="5328545" y="2542650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D6A97-1418-4E89-8884-3F8CF2F28904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FFF8E7-2F52-4F99-89D3-2FE294236DB5}"/>
              </a:ext>
            </a:extLst>
          </p:cNvPr>
          <p:cNvSpPr txBox="1"/>
          <p:nvPr/>
        </p:nvSpPr>
        <p:spPr>
          <a:xfrm>
            <a:off x="7189832" y="4075465"/>
            <a:ext cx="42313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Now, with the switch open, the input pin is </a:t>
            </a:r>
            <a:r>
              <a:rPr lang="en-US" sz="2400" b="1" dirty="0">
                <a:latin typeface="Segoe Condensed" panose="020B0606040200020203" pitchFamily="34" charset="0"/>
              </a:rPr>
              <a:t>0V </a:t>
            </a:r>
            <a:r>
              <a:rPr lang="en-US" sz="2400" dirty="0">
                <a:latin typeface="Segoe Condensed" panose="020B0606040200020203" pitchFamily="34" charset="0"/>
              </a:rPr>
              <a:t>rather</a:t>
            </a:r>
            <a:r>
              <a:rPr lang="en-US" sz="2400" b="1" dirty="0">
                <a:latin typeface="Segoe Condensed" panose="020B0606040200020203" pitchFamily="34" charset="0"/>
              </a:rPr>
              <a:t> </a:t>
            </a:r>
            <a:r>
              <a:rPr lang="en-US" sz="2400" dirty="0">
                <a:latin typeface="Segoe Condensed" panose="020B0606040200020203" pitchFamily="34" charset="0"/>
              </a:rPr>
              <a:t>than </a:t>
            </a:r>
            <a:r>
              <a:rPr lang="en-US" sz="2400" b="1" dirty="0">
                <a:latin typeface="Segoe Condensed" panose="020B0606040200020203" pitchFamily="34" charset="0"/>
              </a:rPr>
              <a:t>floating</a:t>
            </a:r>
          </a:p>
          <a:p>
            <a:pPr algn="ctr"/>
            <a:endParaRPr lang="en-US" sz="2400" b="1" dirty="0">
              <a:latin typeface="Segoe Condensed" panose="020B0606040200020203" pitchFamily="34" charset="0"/>
            </a:endParaRP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r>
              <a:rPr lang="en-US" sz="2400" dirty="0">
                <a:latin typeface="Segoe Condensed" panose="020B0606040200020203" pitchFamily="34" charset="0"/>
              </a:rPr>
              <a:t>returns </a:t>
            </a:r>
            <a:r>
              <a:rPr lang="en-US" sz="2400" b="1" dirty="0">
                <a:latin typeface="Segoe Condensed" panose="020B0606040200020203" pitchFamily="34" charset="0"/>
              </a:rPr>
              <a:t>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6F3431-02D4-4D05-BEAB-8070E1DEACF7}"/>
              </a:ext>
            </a:extLst>
          </p:cNvPr>
          <p:cNvSpPr/>
          <p:nvPr/>
        </p:nvSpPr>
        <p:spPr>
          <a:xfrm>
            <a:off x="6700911" y="7212853"/>
            <a:ext cx="65649" cy="215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0377FA-B5BC-4645-B61F-2657475197B4}"/>
              </a:ext>
            </a:extLst>
          </p:cNvPr>
          <p:cNvSpPr txBox="1"/>
          <p:nvPr/>
        </p:nvSpPr>
        <p:spPr>
          <a:xfrm>
            <a:off x="7078443" y="1650323"/>
            <a:ext cx="44349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To solve the </a:t>
            </a:r>
            <a:r>
              <a:rPr lang="en-US" sz="2400" b="1" dirty="0">
                <a:latin typeface="Segoe Condensed" panose="020B0606040200020203" pitchFamily="34" charset="0"/>
              </a:rPr>
              <a:t>floating pin </a:t>
            </a:r>
            <a:r>
              <a:rPr lang="en-US" sz="2400" dirty="0">
                <a:latin typeface="Segoe Condensed" panose="020B0606040200020203" pitchFamily="34" charset="0"/>
              </a:rPr>
              <a:t>problem, you might think to add a </a:t>
            </a:r>
            <a:r>
              <a:rPr lang="en-US" sz="2400" b="1" dirty="0">
                <a:latin typeface="Segoe Condensed" panose="020B0606040200020203" pitchFamily="34" charset="0"/>
              </a:rPr>
              <a:t>GND</a:t>
            </a:r>
            <a:r>
              <a:rPr lang="en-US" sz="2400" dirty="0">
                <a:latin typeface="Segoe Condensed" panose="020B0606040200020203" pitchFamily="34" charset="0"/>
              </a:rPr>
              <a:t> connection</a:t>
            </a:r>
          </a:p>
        </p:txBody>
      </p:sp>
    </p:spTree>
    <p:extLst>
      <p:ext uri="{BB962C8B-B14F-4D97-AF65-F5344CB8AC3E}">
        <p14:creationId xmlns:p14="http://schemas.microsoft.com/office/powerpoint/2010/main" val="1132440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B9F967-516B-4EF8-BEDC-DB3112080376}"/>
              </a:ext>
            </a:extLst>
          </p:cNvPr>
          <p:cNvSpPr txBox="1"/>
          <p:nvPr/>
        </p:nvSpPr>
        <p:spPr>
          <a:xfrm rot="16200000">
            <a:off x="5328545" y="2542650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AD6A97-1418-4E89-8884-3F8CF2F28904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FFF8E7-2F52-4F99-89D3-2FE294236DB5}"/>
              </a:ext>
            </a:extLst>
          </p:cNvPr>
          <p:cNvSpPr txBox="1"/>
          <p:nvPr/>
        </p:nvSpPr>
        <p:spPr>
          <a:xfrm>
            <a:off x="7050563" y="1489436"/>
            <a:ext cx="42313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Now, with the switch open, the input pin is </a:t>
            </a:r>
            <a:r>
              <a:rPr lang="en-US" sz="2400" b="1" dirty="0">
                <a:latin typeface="Segoe Condensed" panose="020B0606040200020203" pitchFamily="34" charset="0"/>
              </a:rPr>
              <a:t>0V </a:t>
            </a:r>
            <a:r>
              <a:rPr lang="en-US" sz="2400" dirty="0">
                <a:latin typeface="Segoe Condensed" panose="020B0606040200020203" pitchFamily="34" charset="0"/>
              </a:rPr>
              <a:t>rather</a:t>
            </a:r>
            <a:r>
              <a:rPr lang="en-US" sz="2400" b="1" dirty="0">
                <a:latin typeface="Segoe Condensed" panose="020B0606040200020203" pitchFamily="34" charset="0"/>
              </a:rPr>
              <a:t> </a:t>
            </a:r>
            <a:r>
              <a:rPr lang="en-US" sz="2400" dirty="0">
                <a:latin typeface="Segoe Condensed" panose="020B0606040200020203" pitchFamily="34" charset="0"/>
              </a:rPr>
              <a:t>than </a:t>
            </a:r>
            <a:r>
              <a:rPr lang="en-US" sz="2400" b="1" dirty="0">
                <a:latin typeface="Segoe Condensed" panose="020B0606040200020203" pitchFamily="34" charset="0"/>
              </a:rPr>
              <a:t>floating</a:t>
            </a:r>
          </a:p>
          <a:p>
            <a:pPr algn="ctr"/>
            <a:endParaRPr lang="en-US" sz="2400" b="1" dirty="0">
              <a:latin typeface="Segoe Condensed" panose="020B0606040200020203" pitchFamily="34" charset="0"/>
            </a:endParaRP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r>
              <a:rPr lang="en-US" sz="2400" dirty="0">
                <a:latin typeface="Segoe Condensed" panose="020B0606040200020203" pitchFamily="34" charset="0"/>
              </a:rPr>
              <a:t>returns </a:t>
            </a:r>
            <a:r>
              <a:rPr lang="en-US" sz="2400" b="1" dirty="0">
                <a:latin typeface="Segoe Condensed" panose="020B0606040200020203" pitchFamily="34" charset="0"/>
              </a:rPr>
              <a:t>LOW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E6F3431-02D4-4D05-BEAB-8070E1DEACF7}"/>
              </a:ext>
            </a:extLst>
          </p:cNvPr>
          <p:cNvSpPr/>
          <p:nvPr/>
        </p:nvSpPr>
        <p:spPr>
          <a:xfrm>
            <a:off x="6700911" y="7212853"/>
            <a:ext cx="65649" cy="2157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265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AD6A97-1418-4E89-8884-3F8CF2F28904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9FFF8E7-2F52-4F99-89D3-2FE294236DB5}"/>
              </a:ext>
            </a:extLst>
          </p:cNvPr>
          <p:cNvSpPr txBox="1"/>
          <p:nvPr/>
        </p:nvSpPr>
        <p:spPr>
          <a:xfrm>
            <a:off x="7243655" y="1700060"/>
            <a:ext cx="3983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However… now what happens </a:t>
            </a:r>
            <a:r>
              <a:rPr lang="en-US" sz="2400" b="1" dirty="0">
                <a:latin typeface="Segoe Condensed" panose="020B0606040200020203" pitchFamily="34" charset="0"/>
              </a:rPr>
              <a:t>when</a:t>
            </a:r>
            <a:r>
              <a:rPr lang="en-US" sz="2400" dirty="0">
                <a:latin typeface="Segoe Condensed" panose="020B0606040200020203" pitchFamily="34" charset="0"/>
              </a:rPr>
              <a:t> we </a:t>
            </a:r>
            <a:r>
              <a:rPr lang="en-US" sz="2400" b="1" dirty="0">
                <a:latin typeface="Segoe Condensed" panose="020B0606040200020203" pitchFamily="34" charset="0"/>
              </a:rPr>
              <a:t>press</a:t>
            </a:r>
            <a:r>
              <a:rPr lang="en-US" sz="2400" dirty="0">
                <a:latin typeface="Segoe Condensed" panose="020B0606040200020203" pitchFamily="34" charset="0"/>
              </a:rPr>
              <a:t> the button?</a:t>
            </a:r>
            <a:endParaRPr lang="en-US" sz="2400" b="1" dirty="0">
              <a:latin typeface="Segoe Condensed" panose="020B060604020002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8BEC24B-B212-407D-A6AD-826A2C568E2D}"/>
              </a:ext>
            </a:extLst>
          </p:cNvPr>
          <p:cNvSpPr/>
          <p:nvPr/>
        </p:nvSpPr>
        <p:spPr>
          <a:xfrm rot="20641507">
            <a:off x="9247986" y="4999316"/>
            <a:ext cx="222679" cy="11587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95B77F1-2BBD-4137-883E-E6E07C4EA32D}"/>
              </a:ext>
            </a:extLst>
          </p:cNvPr>
          <p:cNvCxnSpPr>
            <a:cxnSpLocks/>
          </p:cNvCxnSpPr>
          <p:nvPr/>
        </p:nvCxnSpPr>
        <p:spPr>
          <a:xfrm flipH="1" flipV="1">
            <a:off x="6424902" y="2308678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6216325-C808-46C5-ADD2-D6F88A68FD97}"/>
              </a:ext>
            </a:extLst>
          </p:cNvPr>
          <p:cNvSpPr txBox="1"/>
          <p:nvPr/>
        </p:nvSpPr>
        <p:spPr>
          <a:xfrm rot="16200000">
            <a:off x="5330573" y="2553641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831C592-34D6-4BB8-8CD8-9EE8583589AF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4251851">
            <a:off x="4793990" y="-3297851"/>
            <a:ext cx="2604017" cy="37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1390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0AD6A97-1418-4E89-8884-3F8CF2F28904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DF9C64-EDB4-4CF3-A3CC-422C0E4AF46C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2727907">
            <a:off x="3694879" y="-1433185"/>
            <a:ext cx="2604017" cy="371723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26216325-C808-46C5-ADD2-D6F88A68FD97}"/>
              </a:ext>
            </a:extLst>
          </p:cNvPr>
          <p:cNvSpPr txBox="1"/>
          <p:nvPr/>
        </p:nvSpPr>
        <p:spPr>
          <a:xfrm rot="16200000">
            <a:off x="5330573" y="2553641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B4BBE38-E7F1-41D1-B636-A8D5CBADFC8D}"/>
              </a:ext>
            </a:extLst>
          </p:cNvPr>
          <p:cNvSpPr txBox="1"/>
          <p:nvPr/>
        </p:nvSpPr>
        <p:spPr>
          <a:xfrm>
            <a:off x="7243655" y="1700060"/>
            <a:ext cx="39835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However… now what happens </a:t>
            </a:r>
            <a:r>
              <a:rPr lang="en-US" sz="2400" b="1" dirty="0">
                <a:latin typeface="Segoe Condensed" panose="020B0606040200020203" pitchFamily="34" charset="0"/>
              </a:rPr>
              <a:t>when</a:t>
            </a:r>
            <a:r>
              <a:rPr lang="en-US" sz="2400" dirty="0">
                <a:latin typeface="Segoe Condensed" panose="020B0606040200020203" pitchFamily="34" charset="0"/>
              </a:rPr>
              <a:t> we </a:t>
            </a:r>
            <a:r>
              <a:rPr lang="en-US" sz="2400" b="1" dirty="0">
                <a:latin typeface="Segoe Condensed" panose="020B0606040200020203" pitchFamily="34" charset="0"/>
              </a:rPr>
              <a:t>press</a:t>
            </a:r>
            <a:r>
              <a:rPr lang="en-US" sz="2400" dirty="0">
                <a:latin typeface="Segoe Condensed" panose="020B0606040200020203" pitchFamily="34" charset="0"/>
              </a:rPr>
              <a:t> the button?</a:t>
            </a:r>
            <a:endParaRPr lang="en-US" sz="2400" b="1" dirty="0">
              <a:latin typeface="Segoe Condensed" panose="020B0606040200020203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DA802CB-4004-4DB1-9ACE-3F4BFC3483CB}"/>
              </a:ext>
            </a:extLst>
          </p:cNvPr>
          <p:cNvGrpSpPr/>
          <p:nvPr/>
        </p:nvGrpSpPr>
        <p:grpSpPr>
          <a:xfrm>
            <a:off x="5648451" y="2010585"/>
            <a:ext cx="962983" cy="2333987"/>
            <a:chOff x="5648451" y="2010585"/>
            <a:chExt cx="962983" cy="233398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8D1F156F-488D-432D-B6FC-414B0ECE4CDF}"/>
                </a:ext>
              </a:extLst>
            </p:cNvPr>
            <p:cNvSpPr/>
            <p:nvPr/>
          </p:nvSpPr>
          <p:spPr>
            <a:xfrm rot="20641507">
              <a:off x="6388755" y="2010585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16D7DF79-1252-4505-9C9C-5F37FA142285}"/>
                </a:ext>
              </a:extLst>
            </p:cNvPr>
            <p:cNvSpPr/>
            <p:nvPr/>
          </p:nvSpPr>
          <p:spPr>
            <a:xfrm rot="20641507">
              <a:off x="5648451" y="3185848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95B77F1-2BBD-4137-883E-E6E07C4EA32D}"/>
              </a:ext>
            </a:extLst>
          </p:cNvPr>
          <p:cNvCxnSpPr>
            <a:cxnSpLocks/>
          </p:cNvCxnSpPr>
          <p:nvPr/>
        </p:nvCxnSpPr>
        <p:spPr>
          <a:xfrm flipH="1" flipV="1">
            <a:off x="6424902" y="2308678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4099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942EC7-B9FD-4D53-AADA-0E86343D7F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37322"/>
            <a:ext cx="4491781" cy="492121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943FCFD-C8DF-4D29-A3B2-8FD4A3F340F9}"/>
              </a:ext>
            </a:extLst>
          </p:cNvPr>
          <p:cNvGrpSpPr/>
          <p:nvPr/>
        </p:nvGrpSpPr>
        <p:grpSpPr>
          <a:xfrm>
            <a:off x="5648451" y="2010585"/>
            <a:ext cx="962983" cy="2333987"/>
            <a:chOff x="5648451" y="2010585"/>
            <a:chExt cx="962983" cy="2333987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0D743C5-0332-4657-BA4D-5FEAFE6895AB}"/>
                </a:ext>
              </a:extLst>
            </p:cNvPr>
            <p:cNvSpPr/>
            <p:nvPr/>
          </p:nvSpPr>
          <p:spPr>
            <a:xfrm rot="20641507">
              <a:off x="6388755" y="2010585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1CD78391-DB4B-416A-929C-0CC581B3FB1E}"/>
                </a:ext>
              </a:extLst>
            </p:cNvPr>
            <p:cNvSpPr/>
            <p:nvPr/>
          </p:nvSpPr>
          <p:spPr>
            <a:xfrm rot="20641507">
              <a:off x="5648451" y="3185848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F328BFE9-44AF-4737-96B3-EA90718BE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634" y="716268"/>
            <a:ext cx="4228947" cy="54223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FFF8E7-2F52-4F99-89D3-2FE294236DB5}"/>
              </a:ext>
            </a:extLst>
          </p:cNvPr>
          <p:cNvSpPr txBox="1"/>
          <p:nvPr/>
        </p:nvSpPr>
        <p:spPr>
          <a:xfrm>
            <a:off x="7359861" y="1372027"/>
            <a:ext cx="42313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A </a:t>
            </a:r>
            <a:r>
              <a:rPr lang="en-US" sz="2400" b="1" dirty="0">
                <a:latin typeface="Segoe Condensed" panose="020B0606040200020203" pitchFamily="34" charset="0"/>
              </a:rPr>
              <a:t>short circuit! </a:t>
            </a: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This can </a:t>
            </a:r>
            <a:r>
              <a:rPr lang="en-US" sz="2400" b="1" dirty="0">
                <a:latin typeface="Segoe Condensed" panose="020B0606040200020203" pitchFamily="34" charset="0"/>
              </a:rPr>
              <a:t>damage</a:t>
            </a:r>
            <a:r>
              <a:rPr lang="en-US" sz="2400" dirty="0">
                <a:latin typeface="Segoe Condensed" panose="020B0606040200020203" pitchFamily="34" charset="0"/>
              </a:rPr>
              <a:t> our microcontroller</a:t>
            </a:r>
          </a:p>
        </p:txBody>
      </p:sp>
      <p:pic>
        <p:nvPicPr>
          <p:cNvPr id="3" name="Graphic 2" descr="High voltage">
            <a:extLst>
              <a:ext uri="{FF2B5EF4-FFF2-40B4-BE49-F238E27FC236}">
                <a16:creationId xmlns:a16="http://schemas.microsoft.com/office/drawing/2014/main" id="{ACABE744-0E07-497C-A255-8E1A66516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885386" y="2164304"/>
            <a:ext cx="1137674" cy="1137674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D1144CC3-13DF-4E1E-BBEF-743226B27642}"/>
              </a:ext>
            </a:extLst>
          </p:cNvPr>
          <p:cNvCxnSpPr>
            <a:cxnSpLocks/>
          </p:cNvCxnSpPr>
          <p:nvPr/>
        </p:nvCxnSpPr>
        <p:spPr>
          <a:xfrm rot="960000" flipH="1" flipV="1">
            <a:off x="6547656" y="2259085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9A26781-8E46-4721-AC51-CF10B9770927}"/>
              </a:ext>
            </a:extLst>
          </p:cNvPr>
          <p:cNvSpPr txBox="1"/>
          <p:nvPr/>
        </p:nvSpPr>
        <p:spPr>
          <a:xfrm rot="16200000">
            <a:off x="5292314" y="2504048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Closed</a:t>
            </a:r>
          </a:p>
        </p:txBody>
      </p:sp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EBFDE99C-279C-4A1D-9BB1-952E27211873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12727907">
            <a:off x="3678977" y="-1353674"/>
            <a:ext cx="2604017" cy="37172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A75F5631-70B0-43CD-A0B3-0C91987203C7}"/>
              </a:ext>
            </a:extLst>
          </p:cNvPr>
          <p:cNvSpPr txBox="1"/>
          <p:nvPr/>
        </p:nvSpPr>
        <p:spPr>
          <a:xfrm rot="20873370">
            <a:off x="2296245" y="2066061"/>
            <a:ext cx="169105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pressed!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9C8FCCB3-0A1C-483F-8D17-4220A2F95230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11FFF67-4842-4DAA-97B0-40C431FE50C7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617B1F7-3B64-4CC2-9545-1DDACFA58A1A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F39FE7D-245F-4E4F-8591-29373E74F7F2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5233DCA8-959B-486A-B7B9-B8475AFC7396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8B255B59-B1FA-4614-A991-3385E471DD1D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AF89294-E259-4338-9F01-3F183D182756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58437E1-2E92-4F85-839A-A3C314A8419E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7980D9AB-DE5A-4E79-98F5-9FB5A91E8173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7548D1-C0B1-4E1B-BE74-29E5875464C5}"/>
              </a:ext>
            </a:extLst>
          </p:cNvPr>
          <p:cNvSpPr>
            <a:spLocks noChangeAspect="1"/>
          </p:cNvSpPr>
          <p:nvPr/>
        </p:nvSpPr>
        <p:spPr>
          <a:xfrm>
            <a:off x="6597620" y="129036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Lightning Bolt 1">
            <a:extLst>
              <a:ext uri="{FF2B5EF4-FFF2-40B4-BE49-F238E27FC236}">
                <a16:creationId xmlns:a16="http://schemas.microsoft.com/office/drawing/2014/main" id="{89CDB57D-29CC-4ACC-ACB2-6C25D93EC4B2}"/>
              </a:ext>
            </a:extLst>
          </p:cNvPr>
          <p:cNvSpPr/>
          <p:nvPr/>
        </p:nvSpPr>
        <p:spPr>
          <a:xfrm rot="20701605" flipH="1">
            <a:off x="6405203" y="4043911"/>
            <a:ext cx="542083" cy="542083"/>
          </a:xfrm>
          <a:prstGeom prst="lightningBolt">
            <a:avLst/>
          </a:prstGeom>
          <a:solidFill>
            <a:srgbClr val="FFFF00">
              <a:alpha val="77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1" name="Lightning Bolt 30">
            <a:extLst>
              <a:ext uri="{FF2B5EF4-FFF2-40B4-BE49-F238E27FC236}">
                <a16:creationId xmlns:a16="http://schemas.microsoft.com/office/drawing/2014/main" id="{F5D172EE-8ABB-4941-B970-0C3C7A013157}"/>
              </a:ext>
            </a:extLst>
          </p:cNvPr>
          <p:cNvSpPr/>
          <p:nvPr/>
        </p:nvSpPr>
        <p:spPr>
          <a:xfrm rot="20701605" flipH="1">
            <a:off x="6395158" y="2272006"/>
            <a:ext cx="542083" cy="542083"/>
          </a:xfrm>
          <a:prstGeom prst="lightningBolt">
            <a:avLst/>
          </a:prstGeom>
          <a:solidFill>
            <a:srgbClr val="FFFF00">
              <a:alpha val="77000"/>
            </a:srgbClr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68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0" presetClass="path" presetSubtype="0" repeatCount="indefinite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repeatCount="indefinite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repeatCount="indefinite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repeatCount="indefinite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repeatCount="indefinite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repeatCount="indefinite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repeatCount="indefinite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0" presetClass="path" presetSubtype="0" repeatCount="indefinite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4.79167E-6 1.85185E-6 L -4.79167E-6 0.59699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29" grpId="0" animBg="1"/>
      <p:bldP spid="30" grpId="0" animBg="1"/>
      <p:bldP spid="2" grpId="0" animBg="1"/>
      <p:bldP spid="31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B0DBAC-C504-4885-A0CE-E15CF9789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2372"/>
            <a:ext cx="4337050" cy="54337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4738EF-DE5C-474B-9611-BBEBDB6DBA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0"/>
          <a:stretch/>
        </p:blipFill>
        <p:spPr>
          <a:xfrm>
            <a:off x="1068634" y="716268"/>
            <a:ext cx="4259405" cy="5422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AD775B-6FE6-4B31-AEB7-F61EDF031048}"/>
              </a:ext>
            </a:extLst>
          </p:cNvPr>
          <p:cNvSpPr txBox="1"/>
          <p:nvPr/>
        </p:nvSpPr>
        <p:spPr>
          <a:xfrm>
            <a:off x="6989600" y="1650323"/>
            <a:ext cx="4434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we add a </a:t>
            </a:r>
            <a:r>
              <a:rPr lang="en-US" sz="2400" b="1" dirty="0">
                <a:latin typeface="Segoe Condensed" panose="020B0606040200020203" pitchFamily="34" charset="0"/>
              </a:rPr>
              <a:t>pull-down </a:t>
            </a:r>
            <a:r>
              <a:rPr lang="en-US" sz="2400" dirty="0">
                <a:latin typeface="Segoe Condensed" panose="020B0606040200020203" pitchFamily="34" charset="0"/>
              </a:rPr>
              <a:t>resistor</a:t>
            </a:r>
          </a:p>
        </p:txBody>
      </p: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3E1C4C1-4420-4DA9-9234-D4E5BEC3AD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4251851">
            <a:off x="4793990" y="-3297851"/>
            <a:ext cx="2604017" cy="37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4863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B0DBAC-C504-4885-A0CE-E15CF9789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2372"/>
            <a:ext cx="4337050" cy="54337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4738EF-DE5C-474B-9611-BBEBDB6DBA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0"/>
          <a:stretch/>
        </p:blipFill>
        <p:spPr>
          <a:xfrm>
            <a:off x="1068634" y="716268"/>
            <a:ext cx="4259405" cy="54223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AD775B-6FE6-4B31-AEB7-F61EDF031048}"/>
              </a:ext>
            </a:extLst>
          </p:cNvPr>
          <p:cNvSpPr txBox="1"/>
          <p:nvPr/>
        </p:nvSpPr>
        <p:spPr>
          <a:xfrm>
            <a:off x="6989600" y="1650323"/>
            <a:ext cx="44349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we add a </a:t>
            </a:r>
            <a:r>
              <a:rPr lang="en-US" sz="2400" b="1" dirty="0">
                <a:latin typeface="Segoe Condensed" panose="020B0606040200020203" pitchFamily="34" charset="0"/>
              </a:rPr>
              <a:t>pull-down </a:t>
            </a:r>
            <a:r>
              <a:rPr lang="en-US" sz="2400" dirty="0">
                <a:latin typeface="Segoe Condensed" panose="020B0606040200020203" pitchFamily="34" charset="0"/>
              </a:rPr>
              <a:t>resistor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35689AD-DB4A-4E91-8A19-79687D53AF23}"/>
              </a:ext>
            </a:extLst>
          </p:cNvPr>
          <p:cNvGrpSpPr/>
          <p:nvPr/>
        </p:nvGrpSpPr>
        <p:grpSpPr>
          <a:xfrm>
            <a:off x="6964200" y="4045979"/>
            <a:ext cx="3894300" cy="1200329"/>
            <a:chOff x="6964200" y="4045979"/>
            <a:chExt cx="3894300" cy="1200329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EBE9A29-0A58-4410-85CC-072C21D04A5D}"/>
                </a:ext>
              </a:extLst>
            </p:cNvPr>
            <p:cNvSpPr txBox="1"/>
            <p:nvPr/>
          </p:nvSpPr>
          <p:spPr>
            <a:xfrm>
              <a:off x="7243600" y="4045979"/>
              <a:ext cx="361490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latin typeface="Segoe Condensed" panose="020B0606040200020203" pitchFamily="34" charset="0"/>
                </a:rPr>
                <a:t>This resistor “pulls down” the digital input pin to </a:t>
              </a:r>
              <a:r>
                <a:rPr lang="en-US" sz="2400" b="1" dirty="0">
                  <a:latin typeface="Segoe Condensed" panose="020B0606040200020203" pitchFamily="34" charset="0"/>
                </a:rPr>
                <a:t>GND</a:t>
              </a:r>
              <a:r>
                <a:rPr lang="en-US" sz="2400" dirty="0">
                  <a:latin typeface="Segoe Condensed" panose="020B0606040200020203" pitchFamily="34" charset="0"/>
                </a:rPr>
                <a:t> when the switch is open </a:t>
              </a:r>
            </a:p>
          </p:txBody>
        </p: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77F4E5B-275C-431B-BECD-528C6C1F420E}"/>
                </a:ext>
              </a:extLst>
            </p:cNvPr>
            <p:cNvCxnSpPr/>
            <p:nvPr/>
          </p:nvCxnSpPr>
          <p:spPr>
            <a:xfrm>
              <a:off x="6964200" y="4254500"/>
              <a:ext cx="323850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564057C-B758-4AFA-947D-C636C1317F4A}"/>
              </a:ext>
            </a:extLst>
          </p:cNvPr>
          <p:cNvGrpSpPr/>
          <p:nvPr/>
        </p:nvGrpSpPr>
        <p:grpSpPr>
          <a:xfrm>
            <a:off x="1492250" y="2542649"/>
            <a:ext cx="2645575" cy="369332"/>
            <a:chOff x="1492250" y="2542649"/>
            <a:chExt cx="2645575" cy="369332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F63D8EFF-BDE4-4E57-8B36-DC8D7DBC7C27}"/>
                </a:ext>
              </a:extLst>
            </p:cNvPr>
            <p:cNvSpPr txBox="1"/>
            <p:nvPr/>
          </p:nvSpPr>
          <p:spPr>
            <a:xfrm>
              <a:off x="1492250" y="2542649"/>
              <a:ext cx="2436188" cy="369332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bg1"/>
                  </a:solidFill>
                  <a:latin typeface="Segoe Condensed" panose="020B0606040200020203" pitchFamily="34" charset="0"/>
                </a:rPr>
                <a:t>Added pull-down resistor</a:t>
              </a: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DB1C483B-8466-49A3-A389-C2719D47785B}"/>
                </a:ext>
              </a:extLst>
            </p:cNvPr>
            <p:cNvCxnSpPr/>
            <p:nvPr/>
          </p:nvCxnSpPr>
          <p:spPr>
            <a:xfrm>
              <a:off x="3757152" y="2631937"/>
              <a:ext cx="380673" cy="6361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Picture 14" descr="A picture containing drawing&#10;&#10;Description automatically generated">
            <a:extLst>
              <a:ext uri="{FF2B5EF4-FFF2-40B4-BE49-F238E27FC236}">
                <a16:creationId xmlns:a16="http://schemas.microsoft.com/office/drawing/2014/main" id="{43E1C4C1-4420-4DA9-9234-D4E5BEC3ADC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4251851">
            <a:off x="4793990" y="-3297851"/>
            <a:ext cx="2604017" cy="37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95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F389EC6-06A1-469C-9F42-72986C510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2372"/>
            <a:ext cx="4337050" cy="54337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4738EF-DE5C-474B-9611-BBEBDB6DBA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0"/>
          <a:stretch/>
        </p:blipFill>
        <p:spPr>
          <a:xfrm>
            <a:off x="1068634" y="716268"/>
            <a:ext cx="4259405" cy="5422392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22672D-7FCA-4011-A611-E4067FD6854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2727907">
            <a:off x="3694879" y="-1433185"/>
            <a:ext cx="2604017" cy="37172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199D97-D20F-47A0-B05A-56338E6A5DCE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</a:t>
            </a:r>
            <a:r>
              <a:rPr lang="en-US" b="1" u="sng" dirty="0">
                <a:latin typeface="Segoe Condensed" panose="020B0606040200020203" pitchFamily="34" charset="0"/>
              </a:rPr>
              <a:t>not</a:t>
            </a:r>
            <a:r>
              <a:rPr lang="en-US" b="1" dirty="0">
                <a:latin typeface="Segoe Condensed" panose="020B0606040200020203" pitchFamily="34" charset="0"/>
              </a:rPr>
              <a:t> pressed!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2275627-B900-48C5-9D3B-0E3A04CA62F7}"/>
              </a:ext>
            </a:extLst>
          </p:cNvPr>
          <p:cNvSpPr txBox="1"/>
          <p:nvPr/>
        </p:nvSpPr>
        <p:spPr>
          <a:xfrm>
            <a:off x="7050563" y="1292586"/>
            <a:ext cx="42313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Now, with the </a:t>
            </a:r>
            <a:r>
              <a:rPr lang="en-US" sz="2400" b="1" dirty="0">
                <a:latin typeface="Segoe Condensed" panose="020B0606040200020203" pitchFamily="34" charset="0"/>
              </a:rPr>
              <a:t>switch open</a:t>
            </a:r>
            <a:r>
              <a:rPr lang="en-US" sz="2400" dirty="0">
                <a:latin typeface="Segoe Condensed" panose="020B0606040200020203" pitchFamily="34" charset="0"/>
              </a:rPr>
              <a:t>, the input pin is pulled down to </a:t>
            </a:r>
            <a:r>
              <a:rPr lang="en-US" sz="2400" b="1" dirty="0">
                <a:latin typeface="Segoe Condensed" panose="020B0606040200020203" pitchFamily="34" charset="0"/>
              </a:rPr>
              <a:t>0V</a:t>
            </a:r>
          </a:p>
          <a:p>
            <a:pPr algn="ctr"/>
            <a:endParaRPr lang="en-US" sz="2400" b="1" dirty="0">
              <a:latin typeface="Segoe Condensed" panose="020B0606040200020203" pitchFamily="34" charset="0"/>
            </a:endParaRP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r>
              <a:rPr lang="en-US" sz="2400" dirty="0">
                <a:latin typeface="Segoe Condensed" panose="020B0606040200020203" pitchFamily="34" charset="0"/>
              </a:rPr>
              <a:t>returns </a:t>
            </a:r>
            <a:r>
              <a:rPr lang="en-US" sz="2400" b="1" dirty="0">
                <a:latin typeface="Segoe Condensed" panose="020B0606040200020203" pitchFamily="34" charset="0"/>
              </a:rPr>
              <a:t>LOW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044E05D-7781-48BB-97B8-F9609F75FA1B}"/>
              </a:ext>
            </a:extLst>
          </p:cNvPr>
          <p:cNvSpPr txBox="1"/>
          <p:nvPr/>
        </p:nvSpPr>
        <p:spPr>
          <a:xfrm rot="16200000">
            <a:off x="5330573" y="2318691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Open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4FBA2527-2CA0-4329-880C-FAB2AB53377C}"/>
              </a:ext>
            </a:extLst>
          </p:cNvPr>
          <p:cNvGrpSpPr/>
          <p:nvPr/>
        </p:nvGrpSpPr>
        <p:grpSpPr>
          <a:xfrm>
            <a:off x="5648451" y="1775635"/>
            <a:ext cx="962983" cy="2333987"/>
            <a:chOff x="5648451" y="2010585"/>
            <a:chExt cx="962983" cy="233398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6124908-569A-49BF-8D45-741693FB2838}"/>
                </a:ext>
              </a:extLst>
            </p:cNvPr>
            <p:cNvSpPr/>
            <p:nvPr/>
          </p:nvSpPr>
          <p:spPr>
            <a:xfrm rot="20641507">
              <a:off x="6388755" y="2010585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D808080F-44AD-49C2-A4AB-48009687370D}"/>
                </a:ext>
              </a:extLst>
            </p:cNvPr>
            <p:cNvSpPr/>
            <p:nvPr/>
          </p:nvSpPr>
          <p:spPr>
            <a:xfrm rot="20641507">
              <a:off x="5648451" y="3185848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F6D7863-B2D4-4E3F-857B-2DCFAAD4042E}"/>
              </a:ext>
            </a:extLst>
          </p:cNvPr>
          <p:cNvCxnSpPr>
            <a:cxnSpLocks/>
          </p:cNvCxnSpPr>
          <p:nvPr/>
        </p:nvCxnSpPr>
        <p:spPr>
          <a:xfrm flipH="1" flipV="1">
            <a:off x="6424902" y="2073728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2249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F389EC6-06A1-469C-9F42-72986C510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702372"/>
            <a:ext cx="4337050" cy="54337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B4738EF-DE5C-474B-9611-BBEBDB6DBA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40"/>
          <a:stretch/>
        </p:blipFill>
        <p:spPr>
          <a:xfrm>
            <a:off x="1068634" y="716268"/>
            <a:ext cx="4259405" cy="5422392"/>
          </a:xfrm>
          <a:prstGeom prst="rect">
            <a:avLst/>
          </a:prstGeom>
        </p:spPr>
      </p:pic>
      <p:pic>
        <p:nvPicPr>
          <p:cNvPr id="16" name="Picture 1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22672D-7FCA-4011-A611-E4067FD6854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61000"/>
          </a:blip>
          <a:stretch>
            <a:fillRect/>
          </a:stretch>
        </p:blipFill>
        <p:spPr>
          <a:xfrm rot="12727907">
            <a:off x="3694879" y="-1356985"/>
            <a:ext cx="2604017" cy="3717234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8199D97-D20F-47A0-B05A-56338E6A5DCE}"/>
              </a:ext>
            </a:extLst>
          </p:cNvPr>
          <p:cNvSpPr txBox="1"/>
          <p:nvPr/>
        </p:nvSpPr>
        <p:spPr>
          <a:xfrm rot="20873370">
            <a:off x="2074337" y="2089600"/>
            <a:ext cx="1915459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pressed!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69F47D-71C4-4406-9E4F-3CC26F837959}"/>
              </a:ext>
            </a:extLst>
          </p:cNvPr>
          <p:cNvSpPr txBox="1"/>
          <p:nvPr/>
        </p:nvSpPr>
        <p:spPr>
          <a:xfrm>
            <a:off x="7050563" y="1102086"/>
            <a:ext cx="448738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Segoe Condensed" panose="020B0606040200020203" pitchFamily="34" charset="0"/>
              </a:rPr>
              <a:t>And with the </a:t>
            </a:r>
            <a:r>
              <a:rPr lang="en-US" sz="2400" b="1" dirty="0">
                <a:latin typeface="Segoe Condensed" panose="020B0606040200020203" pitchFamily="34" charset="0"/>
              </a:rPr>
              <a:t>switch</a:t>
            </a:r>
            <a:r>
              <a:rPr lang="en-US" sz="2400" dirty="0">
                <a:latin typeface="Segoe Condensed" panose="020B0606040200020203" pitchFamily="34" charset="0"/>
              </a:rPr>
              <a:t> </a:t>
            </a:r>
            <a:r>
              <a:rPr lang="en-US" sz="2400" b="1" dirty="0">
                <a:latin typeface="Segoe Condensed" panose="020B0606040200020203" pitchFamily="34" charset="0"/>
              </a:rPr>
              <a:t>closed</a:t>
            </a:r>
            <a:r>
              <a:rPr lang="en-US" sz="2400" dirty="0">
                <a:latin typeface="Segoe Condensed" panose="020B0606040200020203" pitchFamily="34" charset="0"/>
              </a:rPr>
              <a:t>, the input pin becomes </a:t>
            </a:r>
            <a:r>
              <a:rPr lang="en-US" sz="2400" b="1" dirty="0">
                <a:latin typeface="Segoe Condensed" panose="020B0606040200020203" pitchFamily="34" charset="0"/>
              </a:rPr>
              <a:t>5V, </a:t>
            </a:r>
            <a:r>
              <a:rPr lang="en-US" sz="2400" dirty="0">
                <a:latin typeface="Segoe Condensed" panose="020B0606040200020203" pitchFamily="34" charset="0"/>
              </a:rPr>
              <a:t>and</a:t>
            </a:r>
            <a:r>
              <a:rPr lang="en-US" sz="2400" b="1" dirty="0">
                <a:latin typeface="Segoe Condensed" panose="020B0606040200020203" pitchFamily="34" charset="0"/>
              </a:rPr>
              <a:t> </a:t>
            </a:r>
            <a:r>
              <a:rPr lang="en-US" sz="2400" dirty="0">
                <a:latin typeface="Segoe Condensed" panose="020B0606040200020203" pitchFamily="34" charset="0"/>
              </a:rPr>
              <a:t>the pull-down resistor prevents a short circuit</a:t>
            </a:r>
            <a:endParaRPr lang="en-US" sz="2400" b="1" dirty="0">
              <a:latin typeface="Segoe Condensed" panose="020B0606040200020203" pitchFamily="34" charset="0"/>
            </a:endParaRPr>
          </a:p>
          <a:p>
            <a:pPr algn="ctr"/>
            <a:endParaRPr lang="en-US" sz="1200" b="1" dirty="0">
              <a:latin typeface="Segoe Condensed" panose="020B0606040200020203" pitchFamily="34" charset="0"/>
            </a:endParaRPr>
          </a:p>
          <a:p>
            <a:pPr algn="ctr"/>
            <a:r>
              <a:rPr lang="en-US" sz="2400" dirty="0">
                <a:latin typeface="Segoe Condensed" panose="020B0606040200020203" pitchFamily="34" charset="0"/>
              </a:rPr>
              <a:t>So,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digitalRead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(2)</a:t>
            </a:r>
            <a:r>
              <a:rPr lang="en-US" sz="2400" dirty="0">
                <a:latin typeface="Segoe Condensed" panose="020B0606040200020203" pitchFamily="34" charset="0"/>
              </a:rPr>
              <a:t>returns </a:t>
            </a:r>
            <a:r>
              <a:rPr lang="en-US" sz="2400" b="1" dirty="0">
                <a:latin typeface="Segoe Condensed" panose="020B0606040200020203" pitchFamily="34" charset="0"/>
              </a:rPr>
              <a:t>HIGH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1FFBC1F7-CCF3-4A3C-B7F8-EA6CF252039B}"/>
              </a:ext>
            </a:extLst>
          </p:cNvPr>
          <p:cNvSpPr>
            <a:spLocks noChangeAspect="1"/>
          </p:cNvSpPr>
          <p:nvPr/>
        </p:nvSpPr>
        <p:spPr>
          <a:xfrm>
            <a:off x="6610703" y="1072876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482194D-2CBB-4A82-AEE3-0D115AC467FB}"/>
              </a:ext>
            </a:extLst>
          </p:cNvPr>
          <p:cNvSpPr>
            <a:spLocks noChangeAspect="1"/>
          </p:cNvSpPr>
          <p:nvPr/>
        </p:nvSpPr>
        <p:spPr>
          <a:xfrm>
            <a:off x="6610703" y="1072876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A38F60F-8A6D-4498-972F-D356D2A40197}"/>
              </a:ext>
            </a:extLst>
          </p:cNvPr>
          <p:cNvSpPr>
            <a:spLocks noChangeAspect="1"/>
          </p:cNvSpPr>
          <p:nvPr/>
        </p:nvSpPr>
        <p:spPr>
          <a:xfrm>
            <a:off x="6610703" y="1072876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4CC3FBA-54EA-4ACE-9E8F-3406AB5FEA92}"/>
              </a:ext>
            </a:extLst>
          </p:cNvPr>
          <p:cNvGrpSpPr/>
          <p:nvPr/>
        </p:nvGrpSpPr>
        <p:grpSpPr>
          <a:xfrm>
            <a:off x="5654801" y="1864535"/>
            <a:ext cx="962983" cy="2333987"/>
            <a:chOff x="5648451" y="2010585"/>
            <a:chExt cx="962983" cy="2333987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02366E-CF64-41F6-AD21-52002E48248C}"/>
                </a:ext>
              </a:extLst>
            </p:cNvPr>
            <p:cNvSpPr/>
            <p:nvPr/>
          </p:nvSpPr>
          <p:spPr>
            <a:xfrm rot="20641507">
              <a:off x="6388755" y="2010585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DBF91FA-7E75-4BF2-A6FB-2AFC0BE57111}"/>
                </a:ext>
              </a:extLst>
            </p:cNvPr>
            <p:cNvSpPr/>
            <p:nvPr/>
          </p:nvSpPr>
          <p:spPr>
            <a:xfrm rot="20641507">
              <a:off x="5648451" y="3185848"/>
              <a:ext cx="222679" cy="115872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E257E4E-3112-49DE-956E-F508CB8C7F3E}"/>
              </a:ext>
            </a:extLst>
          </p:cNvPr>
          <p:cNvCxnSpPr>
            <a:cxnSpLocks/>
          </p:cNvCxnSpPr>
          <p:nvPr/>
        </p:nvCxnSpPr>
        <p:spPr>
          <a:xfrm rot="960000" flipH="1" flipV="1">
            <a:off x="6554006" y="2113035"/>
            <a:ext cx="257177" cy="859258"/>
          </a:xfrm>
          <a:prstGeom prst="line">
            <a:avLst/>
          </a:prstGeom>
          <a:ln w="44450" cap="rnd"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814E997-2A56-43CD-9EB5-E2FDF01106F2}"/>
              </a:ext>
            </a:extLst>
          </p:cNvPr>
          <p:cNvSpPr txBox="1"/>
          <p:nvPr/>
        </p:nvSpPr>
        <p:spPr>
          <a:xfrm rot="16200000">
            <a:off x="5292314" y="2484998"/>
            <a:ext cx="16910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Closed</a:t>
            </a:r>
          </a:p>
        </p:txBody>
      </p:sp>
    </p:spTree>
    <p:extLst>
      <p:ext uri="{BB962C8B-B14F-4D97-AF65-F5344CB8AC3E}">
        <p14:creationId xmlns:p14="http://schemas.microsoft.com/office/powerpoint/2010/main" val="35827961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4.81481E-6 L 3.54167E-6 0.66782 " pathEditMode="relative" rAng="0" ptsTypes="AA">
                                      <p:cBhvr>
                                        <p:cTn id="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38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54167E-6 4.81481E-6 L 3.54167E-6 0.67152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565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54167E-6 4.81481E-6 L 3.54167E-6 0.678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38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C44820A-24B3-1540-B823-6D41E037F6A9}"/>
              </a:ext>
            </a:extLst>
          </p:cNvPr>
          <p:cNvGrpSpPr/>
          <p:nvPr/>
        </p:nvGrpSpPr>
        <p:grpSpPr>
          <a:xfrm>
            <a:off x="0" y="292798"/>
            <a:ext cx="4993240" cy="6662821"/>
            <a:chOff x="0" y="292798"/>
            <a:chExt cx="4993240" cy="666282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49EE61-8F09-DA49-9BE4-21903B222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9045"/>
            <a:stretch/>
          </p:blipFill>
          <p:spPr>
            <a:xfrm>
              <a:off x="0" y="292798"/>
              <a:ext cx="4993240" cy="666282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FDC69AE-D951-F141-AB3A-F4F504C1863F}"/>
                </a:ext>
              </a:extLst>
            </p:cNvPr>
            <p:cNvSpPr/>
            <p:nvPr/>
          </p:nvSpPr>
          <p:spPr>
            <a:xfrm>
              <a:off x="4778463" y="3745148"/>
              <a:ext cx="45719" cy="3345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9EF2B5C0-22C3-B14C-926B-81441D502183}"/>
              </a:ext>
            </a:extLst>
          </p:cNvPr>
          <p:cNvSpPr/>
          <p:nvPr/>
        </p:nvSpPr>
        <p:spPr>
          <a:xfrm>
            <a:off x="11703959" y="3745147"/>
            <a:ext cx="45719" cy="3345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BC0A26-A79C-504A-92DA-3C10CEBC3488}"/>
              </a:ext>
            </a:extLst>
          </p:cNvPr>
          <p:cNvSpPr/>
          <p:nvPr/>
        </p:nvSpPr>
        <p:spPr>
          <a:xfrm>
            <a:off x="752354" y="2546430"/>
            <a:ext cx="729205" cy="9722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47B5D0-5475-B94E-A823-0E6B59FA4587}"/>
              </a:ext>
            </a:extLst>
          </p:cNvPr>
          <p:cNvSpPr/>
          <p:nvPr/>
        </p:nvSpPr>
        <p:spPr>
          <a:xfrm>
            <a:off x="999265" y="3429000"/>
            <a:ext cx="125440" cy="12544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C50DCE-5BE4-764D-BF3F-1DDC5981D7EA}"/>
              </a:ext>
            </a:extLst>
          </p:cNvPr>
          <p:cNvSpPr/>
          <p:nvPr/>
        </p:nvSpPr>
        <p:spPr>
          <a:xfrm>
            <a:off x="999265" y="2539677"/>
            <a:ext cx="125440" cy="12544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4BA753-A565-134D-A96C-18C436BF3CB1}"/>
              </a:ext>
            </a:extLst>
          </p:cNvPr>
          <p:cNvCxnSpPr>
            <a:cxnSpLocks/>
          </p:cNvCxnSpPr>
          <p:nvPr/>
        </p:nvCxnSpPr>
        <p:spPr>
          <a:xfrm rot="900000" flipH="1" flipV="1">
            <a:off x="942184" y="2602668"/>
            <a:ext cx="239600" cy="888782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3792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25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C44820A-24B3-1540-B823-6D41E037F6A9}"/>
              </a:ext>
            </a:extLst>
          </p:cNvPr>
          <p:cNvGrpSpPr/>
          <p:nvPr/>
        </p:nvGrpSpPr>
        <p:grpSpPr>
          <a:xfrm>
            <a:off x="4539916" y="528477"/>
            <a:ext cx="4347410" cy="5801046"/>
            <a:chOff x="0" y="292798"/>
            <a:chExt cx="4993240" cy="666282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49EE61-8F09-DA49-9BE4-21903B222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9045"/>
            <a:stretch/>
          </p:blipFill>
          <p:spPr>
            <a:xfrm>
              <a:off x="0" y="292798"/>
              <a:ext cx="4993240" cy="666282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FDC69AE-D951-F141-AB3A-F4F504C1863F}"/>
                </a:ext>
              </a:extLst>
            </p:cNvPr>
            <p:cNvSpPr/>
            <p:nvPr/>
          </p:nvSpPr>
          <p:spPr>
            <a:xfrm>
              <a:off x="4778463" y="3745148"/>
              <a:ext cx="45719" cy="3345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4BC0A26-A79C-504A-92DA-3C10CEBC3488}"/>
              </a:ext>
            </a:extLst>
          </p:cNvPr>
          <p:cNvSpPr/>
          <p:nvPr/>
        </p:nvSpPr>
        <p:spPr>
          <a:xfrm>
            <a:off x="5194960" y="2490622"/>
            <a:ext cx="634889" cy="8465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47B5D0-5475-B94E-A823-0E6B59FA4587}"/>
              </a:ext>
            </a:extLst>
          </p:cNvPr>
          <p:cNvSpPr/>
          <p:nvPr/>
        </p:nvSpPr>
        <p:spPr>
          <a:xfrm>
            <a:off x="5409935" y="3259040"/>
            <a:ext cx="109215" cy="1092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1C50DCE-5BE4-764D-BF3F-1DDC5981D7EA}"/>
              </a:ext>
            </a:extLst>
          </p:cNvPr>
          <p:cNvSpPr/>
          <p:nvPr/>
        </p:nvSpPr>
        <p:spPr>
          <a:xfrm>
            <a:off x="5409935" y="2484743"/>
            <a:ext cx="109215" cy="1092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54BA753-A565-134D-A96C-18C436BF3CB1}"/>
              </a:ext>
            </a:extLst>
          </p:cNvPr>
          <p:cNvCxnSpPr>
            <a:cxnSpLocks/>
          </p:cNvCxnSpPr>
          <p:nvPr/>
        </p:nvCxnSpPr>
        <p:spPr>
          <a:xfrm flipH="1" flipV="1">
            <a:off x="5255933" y="2539350"/>
            <a:ext cx="208610" cy="7738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45A3388-7795-0145-92BC-0AA649B4071C}"/>
              </a:ext>
            </a:extLst>
          </p:cNvPr>
          <p:cNvSpPr txBox="1"/>
          <p:nvPr/>
        </p:nvSpPr>
        <p:spPr>
          <a:xfrm>
            <a:off x="3329267" y="1427747"/>
            <a:ext cx="1475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+5V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08A1E-2092-FB40-AF5B-D6713C03B980}"/>
              </a:ext>
            </a:extLst>
          </p:cNvPr>
          <p:cNvSpPr txBox="1"/>
          <p:nvPr/>
        </p:nvSpPr>
        <p:spPr>
          <a:xfrm>
            <a:off x="3023039" y="3431836"/>
            <a:ext cx="1782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V</a:t>
            </a:r>
            <a:r>
              <a:rPr lang="en-US" sz="2400" baseline="-25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pin</a:t>
            </a:r>
            <a:r>
              <a:rPr lang="en-US" sz="2400" baseline="-25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= 0V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EC08F-FEC2-CD43-889A-035BD8D7D974}"/>
              </a:ext>
            </a:extLst>
          </p:cNvPr>
          <p:cNvSpPr txBox="1"/>
          <p:nvPr/>
        </p:nvSpPr>
        <p:spPr>
          <a:xfrm>
            <a:off x="3329267" y="5437099"/>
            <a:ext cx="1475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GND</a:t>
            </a:r>
          </a:p>
        </p:txBody>
      </p:sp>
    </p:spTree>
    <p:extLst>
      <p:ext uri="{BB962C8B-B14F-4D97-AF65-F5344CB8AC3E}">
        <p14:creationId xmlns:p14="http://schemas.microsoft.com/office/powerpoint/2010/main" val="3616155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C44820A-24B3-1540-B823-6D41E037F6A9}"/>
              </a:ext>
            </a:extLst>
          </p:cNvPr>
          <p:cNvGrpSpPr/>
          <p:nvPr/>
        </p:nvGrpSpPr>
        <p:grpSpPr>
          <a:xfrm>
            <a:off x="4539916" y="528477"/>
            <a:ext cx="4347410" cy="5801046"/>
            <a:chOff x="0" y="292798"/>
            <a:chExt cx="4993240" cy="666282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B49EE61-8F09-DA49-9BE4-21903B222F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59045"/>
            <a:stretch/>
          </p:blipFill>
          <p:spPr>
            <a:xfrm>
              <a:off x="0" y="292798"/>
              <a:ext cx="4993240" cy="6662821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FDC69AE-D951-F141-AB3A-F4F504C1863F}"/>
                </a:ext>
              </a:extLst>
            </p:cNvPr>
            <p:cNvSpPr/>
            <p:nvPr/>
          </p:nvSpPr>
          <p:spPr>
            <a:xfrm>
              <a:off x="4778463" y="3745148"/>
              <a:ext cx="45719" cy="3345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74BC0A26-A79C-504A-92DA-3C10CEBC3488}"/>
              </a:ext>
            </a:extLst>
          </p:cNvPr>
          <p:cNvSpPr/>
          <p:nvPr/>
        </p:nvSpPr>
        <p:spPr>
          <a:xfrm>
            <a:off x="5194960" y="2490622"/>
            <a:ext cx="634889" cy="84651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7347B5D0-5475-B94E-A823-0E6B59FA4587}"/>
              </a:ext>
            </a:extLst>
          </p:cNvPr>
          <p:cNvSpPr/>
          <p:nvPr/>
        </p:nvSpPr>
        <p:spPr>
          <a:xfrm>
            <a:off x="5409935" y="3259040"/>
            <a:ext cx="109215" cy="1092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45A3388-7795-0145-92BC-0AA649B4071C}"/>
              </a:ext>
            </a:extLst>
          </p:cNvPr>
          <p:cNvSpPr txBox="1"/>
          <p:nvPr/>
        </p:nvSpPr>
        <p:spPr>
          <a:xfrm>
            <a:off x="3329267" y="1427747"/>
            <a:ext cx="1475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+5V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E108A1E-2092-FB40-AF5B-D6713C03B980}"/>
              </a:ext>
            </a:extLst>
          </p:cNvPr>
          <p:cNvSpPr txBox="1"/>
          <p:nvPr/>
        </p:nvSpPr>
        <p:spPr>
          <a:xfrm>
            <a:off x="3023039" y="3431836"/>
            <a:ext cx="17821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V</a:t>
            </a:r>
            <a:r>
              <a:rPr lang="en-US" sz="2400" baseline="-25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pin</a:t>
            </a:r>
            <a:r>
              <a:rPr lang="en-US" sz="2400" baseline="-25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= 0V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EEC08F-FEC2-CD43-889A-035BD8D7D974}"/>
              </a:ext>
            </a:extLst>
          </p:cNvPr>
          <p:cNvSpPr txBox="1"/>
          <p:nvPr/>
        </p:nvSpPr>
        <p:spPr>
          <a:xfrm>
            <a:off x="3329267" y="5437099"/>
            <a:ext cx="1475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GND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1220328-7336-0449-AA96-EDAA77F12104}"/>
              </a:ext>
            </a:extLst>
          </p:cNvPr>
          <p:cNvCxnSpPr>
            <a:cxnSpLocks/>
          </p:cNvCxnSpPr>
          <p:nvPr/>
        </p:nvCxnSpPr>
        <p:spPr>
          <a:xfrm rot="900000" flipH="1" flipV="1">
            <a:off x="5356558" y="2539350"/>
            <a:ext cx="208610" cy="77382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8E61E8B-412E-7046-BD31-76FFE933E03B}"/>
              </a:ext>
            </a:extLst>
          </p:cNvPr>
          <p:cNvSpPr txBox="1"/>
          <p:nvPr/>
        </p:nvSpPr>
        <p:spPr>
          <a:xfrm>
            <a:off x="3023039" y="3431836"/>
            <a:ext cx="178210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2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V</a:t>
            </a:r>
            <a:r>
              <a:rPr lang="en-US" sz="2400" baseline="-25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pin</a:t>
            </a:r>
            <a:r>
              <a:rPr lang="en-US" sz="2400" baseline="-250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 </a:t>
            </a:r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= 5V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ACFD7C38-CB5A-974A-9772-66C66376EFE1}"/>
              </a:ext>
            </a:extLst>
          </p:cNvPr>
          <p:cNvSpPr>
            <a:spLocks noChangeAspect="1"/>
          </p:cNvSpPr>
          <p:nvPr/>
        </p:nvSpPr>
        <p:spPr>
          <a:xfrm>
            <a:off x="5392283" y="154037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44116E76-298F-5349-A2C7-4F73D24B7F3D}"/>
              </a:ext>
            </a:extLst>
          </p:cNvPr>
          <p:cNvSpPr>
            <a:spLocks noChangeAspect="1"/>
          </p:cNvSpPr>
          <p:nvPr/>
        </p:nvSpPr>
        <p:spPr>
          <a:xfrm>
            <a:off x="5392283" y="154037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669DC9A-C5F6-AC49-AC55-3C9F3FB8E988}"/>
              </a:ext>
            </a:extLst>
          </p:cNvPr>
          <p:cNvSpPr>
            <a:spLocks noChangeAspect="1"/>
          </p:cNvSpPr>
          <p:nvPr/>
        </p:nvSpPr>
        <p:spPr>
          <a:xfrm>
            <a:off x="5392283" y="1540378"/>
            <a:ext cx="137160" cy="137160"/>
          </a:xfrm>
          <a:prstGeom prst="ellipse">
            <a:avLst/>
          </a:prstGeom>
          <a:solidFill>
            <a:schemeClr val="accent4"/>
          </a:solidFill>
          <a:ln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CEA9492-3E74-294F-B588-919999FC55E0}"/>
              </a:ext>
            </a:extLst>
          </p:cNvPr>
          <p:cNvSpPr/>
          <p:nvPr/>
        </p:nvSpPr>
        <p:spPr>
          <a:xfrm>
            <a:off x="5409935" y="2484743"/>
            <a:ext cx="109215" cy="10921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2761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59699 " pathEditMode="relative" ptsTypes="AA">
                                      <p:cBhvr>
                                        <p:cTn id="6" dur="1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repeatCount="indefinite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3333E-6 -7.40741E-7 L 3.33333E-6 0.59699 " pathEditMode="relative" rAng="0" ptsTypes="AA">
                                      <p:cBhvr>
                                        <p:cTn id="8" dur="1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3.33333E-6 -7.40741E-7 L 3.33333E-6 0.59699 " pathEditMode="relative" rAng="0" ptsTypes="AA">
                                      <p:cBhvr>
                                        <p:cTn id="10" dur="1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983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  <p:bldP spid="2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3902BB1-6B59-4519-A57B-8CBF2FBD8E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11"/>
          <a:stretch/>
        </p:blipFill>
        <p:spPr>
          <a:xfrm>
            <a:off x="1130513" y="1383957"/>
            <a:ext cx="4014842" cy="467735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7B100C1-9B6C-49A5-B283-0C002E213B15}"/>
              </a:ext>
            </a:extLst>
          </p:cNvPr>
          <p:cNvSpPr txBox="1"/>
          <p:nvPr/>
        </p:nvSpPr>
        <p:spPr>
          <a:xfrm>
            <a:off x="2963609" y="430587"/>
            <a:ext cx="6264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Pull-down Resistor Configuration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5F4E29A-535A-4487-8BD0-FC58F56AB08B}"/>
              </a:ext>
            </a:extLst>
          </p:cNvPr>
          <p:cNvGrpSpPr/>
          <p:nvPr/>
        </p:nvGrpSpPr>
        <p:grpSpPr>
          <a:xfrm>
            <a:off x="5985016" y="1989072"/>
            <a:ext cx="4986862" cy="2794826"/>
            <a:chOff x="6256864" y="1746879"/>
            <a:chExt cx="4986862" cy="279482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AAA08EA-EB5C-402D-A308-BFC1227A8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56864" y="1780130"/>
              <a:ext cx="4986862" cy="2761575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6C3B914-FB41-4090-BB50-18228456F4B1}"/>
                </a:ext>
              </a:extLst>
            </p:cNvPr>
            <p:cNvSpPr txBox="1"/>
            <p:nvPr/>
          </p:nvSpPr>
          <p:spPr>
            <a:xfrm>
              <a:off x="7175404" y="4007718"/>
              <a:ext cx="741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GND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3AE40A3-A4B7-4048-8A42-AC41977BBB61}"/>
                </a:ext>
              </a:extLst>
            </p:cNvPr>
            <p:cNvSpPr txBox="1"/>
            <p:nvPr/>
          </p:nvSpPr>
          <p:spPr>
            <a:xfrm>
              <a:off x="9551173" y="3854170"/>
              <a:ext cx="741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5V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74A4BE1-CA89-438D-9C28-46BFD6E664A2}"/>
                </a:ext>
              </a:extLst>
            </p:cNvPr>
            <p:cNvSpPr txBox="1"/>
            <p:nvPr/>
          </p:nvSpPr>
          <p:spPr>
            <a:xfrm>
              <a:off x="7540517" y="2615604"/>
              <a:ext cx="74108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10K</a:t>
              </a:r>
              <a:r>
                <a:rPr lang="el-G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Ω</a:t>
              </a:r>
              <a:endPara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9B7DD8-F4B4-4A0D-92C4-89E6ABBCB406}"/>
                </a:ext>
              </a:extLst>
            </p:cNvPr>
            <p:cNvSpPr txBox="1"/>
            <p:nvPr/>
          </p:nvSpPr>
          <p:spPr>
            <a:xfrm>
              <a:off x="8617696" y="1746879"/>
              <a:ext cx="184075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Push Button </a:t>
              </a:r>
              <a:r>
                <a:rPr 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Segoe Condensed" panose="020B0606040200020203" pitchFamily="34" charset="0"/>
                </a:rPr>
                <a:t>(4-Leg)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33515B-55CC-49F9-BD63-2A756E729315}"/>
                </a:ext>
              </a:extLst>
            </p:cNvPr>
            <p:cNvSpPr txBox="1"/>
            <p:nvPr/>
          </p:nvSpPr>
          <p:spPr>
            <a:xfrm>
              <a:off x="10458450" y="4097923"/>
              <a:ext cx="74108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tIns="0" bIns="0" rtlCol="0">
              <a:spAutoFit/>
            </a:bodyPr>
            <a:lstStyle/>
            <a:p>
              <a:pPr algn="r"/>
              <a:r>
                <a:rPr lang="en-US" b="1" dirty="0" err="1">
                  <a:latin typeface="Segoe Condensed" panose="020B0606040200020203" pitchFamily="34" charset="0"/>
                </a:rPr>
                <a:t>Vcc</a:t>
              </a:r>
              <a:endParaRPr lang="en-US" b="1" dirty="0">
                <a:latin typeface="Segoe Condensed" panose="020B0606040200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00047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AAA08EA-EB5C-402D-A308-BFC1227A8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6864" y="1780130"/>
            <a:ext cx="4986862" cy="27615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3902BB1-6B59-4519-A57B-8CBF2FBD8EC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457"/>
          <a:stretch/>
        </p:blipFill>
        <p:spPr>
          <a:xfrm>
            <a:off x="1126273" y="1504603"/>
            <a:ext cx="4317575" cy="470992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C3B914-FB41-4090-BB50-18228456F4B1}"/>
              </a:ext>
            </a:extLst>
          </p:cNvPr>
          <p:cNvSpPr txBox="1"/>
          <p:nvPr/>
        </p:nvSpPr>
        <p:spPr>
          <a:xfrm>
            <a:off x="7175404" y="4007718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3AE40A3-A4B7-4048-8A42-AC41977BBB61}"/>
              </a:ext>
            </a:extLst>
          </p:cNvPr>
          <p:cNvSpPr txBox="1"/>
          <p:nvPr/>
        </p:nvSpPr>
        <p:spPr>
          <a:xfrm>
            <a:off x="9551173" y="3854170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5V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4A4BE1-CA89-438D-9C28-46BFD6E664A2}"/>
              </a:ext>
            </a:extLst>
          </p:cNvPr>
          <p:cNvSpPr txBox="1"/>
          <p:nvPr/>
        </p:nvSpPr>
        <p:spPr>
          <a:xfrm>
            <a:off x="7540517" y="2615604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10K</a:t>
            </a:r>
            <a:r>
              <a:rPr lang="el-GR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49B7DD8-F4B4-4A0D-92C4-89E6ABBCB406}"/>
              </a:ext>
            </a:extLst>
          </p:cNvPr>
          <p:cNvSpPr txBox="1"/>
          <p:nvPr/>
        </p:nvSpPr>
        <p:spPr>
          <a:xfrm>
            <a:off x="8617696" y="1746879"/>
            <a:ext cx="184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Push Button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(4-Leg)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7B100C1-9B6C-49A5-B283-0C002E213B15}"/>
              </a:ext>
            </a:extLst>
          </p:cNvPr>
          <p:cNvSpPr txBox="1"/>
          <p:nvPr/>
        </p:nvSpPr>
        <p:spPr>
          <a:xfrm>
            <a:off x="931945" y="939819"/>
            <a:ext cx="5291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Pull-down Resistor Configuration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33515B-55CC-49F9-BD63-2A756E729315}"/>
              </a:ext>
            </a:extLst>
          </p:cNvPr>
          <p:cNvSpPr txBox="1"/>
          <p:nvPr/>
        </p:nvSpPr>
        <p:spPr>
          <a:xfrm>
            <a:off x="10458450" y="4097923"/>
            <a:ext cx="741083" cy="276999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en-US" b="1" dirty="0" err="1">
                <a:latin typeface="Segoe Condensed" panose="020B0606040200020203" pitchFamily="34" charset="0"/>
              </a:rPr>
              <a:t>Vcc</a:t>
            </a:r>
            <a:endParaRPr lang="en-US" b="1" dirty="0"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5594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F373AA8-698E-466E-8CF4-F0829A9EF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0884"/>
            <a:ext cx="12192000" cy="3216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998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95433A-B38F-4CB9-826C-004B544140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4858" y="2167630"/>
            <a:ext cx="5559803" cy="298557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AA80B8C-C3EF-4914-A81B-58F2952026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210"/>
          <a:stretch/>
        </p:blipFill>
        <p:spPr>
          <a:xfrm>
            <a:off x="1026055" y="1324393"/>
            <a:ext cx="4376319" cy="489013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050BAD-D548-478C-830C-AD2189C4F7AF}"/>
              </a:ext>
            </a:extLst>
          </p:cNvPr>
          <p:cNvSpPr txBox="1"/>
          <p:nvPr/>
        </p:nvSpPr>
        <p:spPr>
          <a:xfrm>
            <a:off x="6756093" y="4237596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E20CCE8-D89A-4FF5-AB52-98FDFD57A704}"/>
              </a:ext>
            </a:extLst>
          </p:cNvPr>
          <p:cNvSpPr txBox="1"/>
          <p:nvPr/>
        </p:nvSpPr>
        <p:spPr>
          <a:xfrm>
            <a:off x="9731107" y="2889492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10K</a:t>
            </a:r>
            <a:r>
              <a:rPr lang="el-GR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C61975D-0E33-4EF2-BA5F-787C2B98325D}"/>
              </a:ext>
            </a:extLst>
          </p:cNvPr>
          <p:cNvSpPr txBox="1"/>
          <p:nvPr/>
        </p:nvSpPr>
        <p:spPr>
          <a:xfrm>
            <a:off x="7199717" y="1861531"/>
            <a:ext cx="184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Push Button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(4-Leg)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017D9F-472C-4762-9BF5-1E0668AF87AB}"/>
              </a:ext>
            </a:extLst>
          </p:cNvPr>
          <p:cNvSpPr txBox="1"/>
          <p:nvPr/>
        </p:nvSpPr>
        <p:spPr>
          <a:xfrm>
            <a:off x="9794236" y="4122675"/>
            <a:ext cx="741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Segoe Condensed" panose="020B0606040200020203" pitchFamily="34" charset="0"/>
              </a:rPr>
              <a:t>5V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088925-93F3-4C94-A78D-62241EA372C3}"/>
              </a:ext>
            </a:extLst>
          </p:cNvPr>
          <p:cNvSpPr txBox="1"/>
          <p:nvPr/>
        </p:nvSpPr>
        <p:spPr>
          <a:xfrm>
            <a:off x="10631544" y="4342171"/>
            <a:ext cx="741083" cy="276999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en-US" b="1" dirty="0" err="1">
                <a:latin typeface="Segoe Condensed" panose="020B0606040200020203" pitchFamily="34" charset="0"/>
              </a:rPr>
              <a:t>Vcc</a:t>
            </a:r>
            <a:endParaRPr lang="en-US" b="1" dirty="0">
              <a:latin typeface="Segoe Condensed" panose="020B060604020002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F5FF2D-BAC7-4160-8940-A4F5427401AF}"/>
              </a:ext>
            </a:extLst>
          </p:cNvPr>
          <p:cNvSpPr txBox="1"/>
          <p:nvPr/>
        </p:nvSpPr>
        <p:spPr>
          <a:xfrm>
            <a:off x="2963609" y="430587"/>
            <a:ext cx="62647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Pull-Up Resistor Configuration</a:t>
            </a:r>
          </a:p>
        </p:txBody>
      </p:sp>
    </p:spTree>
    <p:extLst>
      <p:ext uri="{BB962C8B-B14F-4D97-AF65-F5344CB8AC3E}">
        <p14:creationId xmlns:p14="http://schemas.microsoft.com/office/powerpoint/2010/main" val="131662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612</Words>
  <Application>Microsoft Office PowerPoint</Application>
  <PresentationFormat>Widescreen</PresentationFormat>
  <Paragraphs>138</Paragraphs>
  <Slides>29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Arial</vt:lpstr>
      <vt:lpstr>Bebas Neue</vt:lpstr>
      <vt:lpstr>Calibri</vt:lpstr>
      <vt:lpstr>Calibri Light</vt:lpstr>
      <vt:lpstr>Cambria Math</vt:lpstr>
      <vt:lpstr>Courier New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29</cp:revision>
  <dcterms:created xsi:type="dcterms:W3CDTF">2020-03-28T22:41:19Z</dcterms:created>
  <dcterms:modified xsi:type="dcterms:W3CDTF">2020-04-19T21:30:59Z</dcterms:modified>
</cp:coreProperties>
</file>